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73887">
              <a:defRPr sz="10880"/>
            </a:lvl1pPr>
          </a:lstStyle>
          <a:p>
            <a:pPr/>
            <a:r>
              <a:t>Shooty SHooty Bang Bang</a:t>
            </a:r>
          </a:p>
        </p:txBody>
      </p:sp>
      <p:sp>
        <p:nvSpPr>
          <p:cNvPr id="167" name="Shape 16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CSCI342 Project - Group 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CSCI342 Project - Group 7</a:t>
            </a:r>
          </a:p>
        </p:txBody>
      </p:sp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What is SHooty shooty bang bang?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 down space flight shooter</a:t>
            </a:r>
          </a:p>
          <a:p>
            <a:pPr/>
            <a:r>
              <a:t>Kill waves of enemies as they try to stop you from reaching the top of the leaderboard</a:t>
            </a:r>
          </a:p>
          <a:p>
            <a:pPr/>
            <a:r>
              <a:t>Collect power-ups along the way to fight against the alien scum</a:t>
            </a:r>
          </a:p>
          <a:p>
            <a:pPr/>
            <a:r>
              <a:t>Spend in-game money to upgrade your ship as you try to get the edge over your opponents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CSCI342 Project - Group 7</a:t>
            </a:r>
          </a:p>
        </p:txBody>
      </p:sp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Technical challenges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Keep game lightweight</a:t>
            </a:r>
          </a:p>
          <a:p>
            <a:pPr/>
            <a:r>
              <a:t>Lots of objects need to be updated asynchronously</a:t>
            </a:r>
          </a:p>
          <a:p>
            <a:pPr/>
            <a:r>
              <a:t>Exponential Complexity/Calculations</a:t>
            </a:r>
          </a:p>
          <a:p>
            <a:pPr/>
            <a:r>
              <a:t>Portability for multiple frameworks/screens/devices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CSCI342 Project - Group 7</a:t>
            </a:r>
          </a:p>
        </p:txBody>
      </p:sp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The future - additions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Design your own ship</a:t>
            </a:r>
          </a:p>
          <a:p>
            <a:pPr/>
            <a:r>
              <a:t>Different game modes e.g. endless and hardcore</a:t>
            </a:r>
          </a:p>
          <a:p>
            <a:pPr/>
            <a:r>
              <a:t>New and exciting power ups</a:t>
            </a:r>
          </a:p>
          <a:p>
            <a:pPr/>
            <a:r>
              <a:t>New enemy types and more bosses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CSCI342 Project - Group 7</a:t>
            </a:r>
          </a:p>
        </p:txBody>
      </p:sp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the future - risks moving forward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Scalability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