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3957-7560-4565-BDD8-2CF7942E521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89E1-8542-4FE4-AE73-8A4FC236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9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3957-7560-4565-BDD8-2CF7942E521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89E1-8542-4FE4-AE73-8A4FC236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0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3957-7560-4565-BDD8-2CF7942E521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89E1-8542-4FE4-AE73-8A4FC236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5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3957-7560-4565-BDD8-2CF7942E521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89E1-8542-4FE4-AE73-8A4FC236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3957-7560-4565-BDD8-2CF7942E521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89E1-8542-4FE4-AE73-8A4FC236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9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3957-7560-4565-BDD8-2CF7942E521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89E1-8542-4FE4-AE73-8A4FC236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8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3957-7560-4565-BDD8-2CF7942E521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89E1-8542-4FE4-AE73-8A4FC236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3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3957-7560-4565-BDD8-2CF7942E521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89E1-8542-4FE4-AE73-8A4FC236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8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3957-7560-4565-BDD8-2CF7942E521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89E1-8542-4FE4-AE73-8A4FC236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0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3957-7560-4565-BDD8-2CF7942E521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89E1-8542-4FE4-AE73-8A4FC236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3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3957-7560-4565-BDD8-2CF7942E521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89E1-8542-4FE4-AE73-8A4FC236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4246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F3957-7560-4565-BDD8-2CF7942E521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89E1-8542-4FE4-AE73-8A4FC236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2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9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47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10962" y="2397948"/>
            <a:ext cx="77700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3200" b="1" dirty="0" smtClean="0">
                <a:latin typeface="Arial"/>
              </a:rPr>
              <a:t>WE LIVE, WE LOVE
</a:t>
            </a:r>
            <a:r>
              <a:rPr sz="3200" i="1" dirty="0" err="1" smtClean="0">
                <a:latin typeface="Arial"/>
              </a:rPr>
              <a:t>kita</a:t>
            </a:r>
            <a:r>
              <a:rPr sz="3200" i="1" dirty="0" smtClean="0">
                <a:latin typeface="Arial"/>
              </a:rPr>
              <a:t> </a:t>
            </a:r>
            <a:r>
              <a:rPr sz="3200" i="1" dirty="0" err="1" smtClean="0">
                <a:latin typeface="Arial"/>
              </a:rPr>
              <a:t>hidup</a:t>
            </a:r>
            <a:r>
              <a:rPr sz="3200" i="1" dirty="0" smtClean="0">
                <a:latin typeface="Arial"/>
              </a:rPr>
              <a:t>, </a:t>
            </a:r>
            <a:r>
              <a:rPr sz="3200" i="1" dirty="0" err="1" smtClean="0">
                <a:latin typeface="Arial"/>
              </a:rPr>
              <a:t>kita</a:t>
            </a:r>
            <a:r>
              <a:rPr sz="3200" i="1" dirty="0" smtClean="0">
                <a:latin typeface="Arial"/>
              </a:rPr>
              <a:t> </a:t>
            </a:r>
            <a:r>
              <a:rPr sz="3200" i="1" dirty="0" err="1" smtClean="0">
                <a:latin typeface="Arial"/>
              </a:rPr>
              <a:t>mencintai</a:t>
            </a:r>
            <a:r>
              <a:rPr sz="3200" i="1" dirty="0" smtClean="0">
                <a:latin typeface="Arial"/>
              </a:rPr>
              <a:t>
</a:t>
            </a:r>
            <a:r>
              <a:rPr sz="3200" b="1" dirty="0" smtClean="0">
                <a:latin typeface="Arial"/>
              </a:rPr>
              <a:t>WE LIE
</a:t>
            </a:r>
            <a:r>
              <a:rPr sz="3200" i="1" dirty="0" err="1" smtClean="0">
                <a:latin typeface="Arial"/>
              </a:rPr>
              <a:t>kita</a:t>
            </a:r>
            <a:r>
              <a:rPr sz="3200" i="1" dirty="0" smtClean="0">
                <a:latin typeface="Arial"/>
              </a:rPr>
              <a:t> </a:t>
            </a:r>
            <a:r>
              <a:rPr sz="3200" i="1" dirty="0" err="1" smtClean="0">
                <a:latin typeface="Arial"/>
              </a:rPr>
              <a:t>berbohong</a:t>
            </a:r>
            <a:r>
              <a:rPr sz="3200" i="1" dirty="0" smtClean="0">
                <a:latin typeface="Arial"/>
              </a:rPr>
              <a:t>
</a:t>
            </a:r>
            <a:endParaRPr sz="3200" i="1" dirty="0"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6793" y="5568910"/>
            <a:ext cx="3430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Open the Eyes of My Heart</a:t>
            </a:r>
          </a:p>
          <a:p>
            <a:pPr algn="ctr"/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Paul </a:t>
            </a:r>
            <a:r>
              <a:rPr lang="en-US" sz="20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Baloche</a:t>
            </a:r>
            <a:endParaRPr lang="en-US" sz="2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Open the Eyes of My Heart</a:t>
            </a:r>
            <a:endParaRPr lang="en-US" sz="20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3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47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10959" y="2397947"/>
            <a:ext cx="77700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THE EYES OF MY HEART, LORD</a:t>
            </a:r>
          </a:p>
          <a:p>
            <a:pPr algn="ctr"/>
            <a:r>
              <a:rPr lang="en-US" sz="3200" i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Bukalah</a:t>
            </a:r>
            <a:r>
              <a:rPr lang="en-US" sz="3200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i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mata</a:t>
            </a:r>
            <a:r>
              <a:rPr lang="en-US" sz="3200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i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hatiku</a:t>
            </a:r>
            <a:r>
              <a:rPr lang="en-US" sz="3200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i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Tuhan</a:t>
            </a:r>
            <a:endParaRPr lang="en-US" sz="3200" i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THE EYES OF MY HEART</a:t>
            </a:r>
          </a:p>
          <a:p>
            <a:pPr algn="ctr"/>
            <a:r>
              <a:rPr lang="en-US" sz="3200" i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Bukalah</a:t>
            </a:r>
            <a:r>
              <a:rPr lang="en-US" sz="3200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i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mata</a:t>
            </a:r>
            <a:r>
              <a:rPr lang="en-US" sz="3200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i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hatiku</a:t>
            </a:r>
            <a:endParaRPr lang="en-US" sz="3200" i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6793" y="5568910"/>
            <a:ext cx="3430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Open the Eyes of My Heart</a:t>
            </a:r>
          </a:p>
          <a:p>
            <a:pPr algn="ctr"/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Paul </a:t>
            </a:r>
            <a:r>
              <a:rPr lang="en-US" sz="20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Baloche</a:t>
            </a:r>
            <a:endParaRPr lang="en-US" sz="2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Open the Eyes of My Heart</a:t>
            </a:r>
            <a:endParaRPr lang="en-US" sz="20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7595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47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10962" y="2397948"/>
            <a:ext cx="7770076" cy="20621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WE LIVE, WE LOVE</a:t>
            </a:r>
          </a:p>
          <a:p>
            <a:r>
              <a:t>kita hidup, kita mencintai</a:t>
            </a:r>
          </a:p>
          <a:p>
            <a:r>
              <a:t>WE LIE</a:t>
            </a:r>
          </a:p>
          <a:p>
            <a:r>
              <a:t>kita berbohong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8326793" y="5568910"/>
            <a:ext cx="343074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Open the Eyes of My Heart</a:t>
            </a:r>
          </a:p>
          <a:p>
            <a:r>
              <a:t>Paul Baloche</a:t>
            </a:r>
          </a:p>
          <a:p>
            <a:r>
              <a:t>Open the Eyes of My Heart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</dc:creator>
  <cp:lastModifiedBy>windows</cp:lastModifiedBy>
  <cp:revision>18</cp:revision>
  <dcterms:created xsi:type="dcterms:W3CDTF">2024-01-20T11:40:20Z</dcterms:created>
  <dcterms:modified xsi:type="dcterms:W3CDTF">2024-01-20T15:59:45Z</dcterms:modified>
</cp:coreProperties>
</file>