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C2E9-020C-4523-A028-41BED3E6C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352CE-AC58-4CBD-B9EA-4617DE13E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65470-BE91-4257-A895-C36DD726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29-021A-4995-B720-3BA3B1A6D3D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DEDD-3A80-4607-8D2E-0D1AF43D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1D9B-BDD8-46E4-959C-D421FF28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EC20-3D69-4AC8-AE82-EDFB8493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75BC-6E1C-4B25-BEBA-6582FEE7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52EEC-1571-4DCF-A149-42C8552C3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0E5F-9896-4DB9-B471-E1BA8B37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29-021A-4995-B720-3BA3B1A6D3D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6060-65CE-411C-90DC-A1BDB71D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7826-433C-4427-A613-FC955EBE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EC20-3D69-4AC8-AE82-EDFB8493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616D6-CEA6-4E10-9762-95127AD52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0939E-3BBF-43BB-890E-AF0532051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C87D-40D4-4EB9-AECD-08DCD7BD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29-021A-4995-B720-3BA3B1A6D3D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5001D-AC93-41C4-8074-C9B290DF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C7F8-5DEA-4E31-AB13-293CE047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EC20-3D69-4AC8-AE82-EDFB8493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456B-AA10-4D23-8AA5-474D027F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88B5-207A-45F4-8EA7-2515C032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009F-FE91-4B11-A7F7-3842E461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29-021A-4995-B720-3BA3B1A6D3D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A0922-FAE8-47A9-B441-96AC919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A4FE-47BB-4669-B3A4-FA8FBC4A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EC20-3D69-4AC8-AE82-EDFB8493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4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9744-04A7-4B63-A636-8DBAED2C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3EC61-7207-4CAD-8AEA-79C2B9BCE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8092-042D-44E4-83C2-D52F9D89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29-021A-4995-B720-3BA3B1A6D3D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44EA3-469F-457F-BBFD-91A8C01B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53A39-16D1-4387-97DF-8A92AFB6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EC20-3D69-4AC8-AE82-EDFB8493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2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4462-0966-401E-B7A2-1C5C437A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4EDC-FA1F-4657-9E5F-415ABBCA7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47A2F-8CA1-4A78-A1B5-19694A6F8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BC99E-5BFB-4003-8BFD-D2AE7287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29-021A-4995-B720-3BA3B1A6D3D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CCDA0-AA5E-46C4-BF6C-C5433FEA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28851-5346-47FE-98B3-73255FD7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EC20-3D69-4AC8-AE82-EDFB8493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3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C92A-BC74-4831-BDC3-279A2E87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17EC5-E9BB-4A59-BEB4-402781332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C6298-973A-4CA8-AEFC-00F183894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3AA4D-50AB-4A60-9C51-7B6A3AEF9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F7F6A-B4DC-4762-BE75-388CD6B5F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C1401-A73C-46D7-B329-ECD76B5D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29-021A-4995-B720-3BA3B1A6D3D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0A72D-B53C-417E-97C6-EF03964F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ABC78-5637-4005-A0DF-06423498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EC20-3D69-4AC8-AE82-EDFB8493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7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786F-2838-4CB7-B456-A2ECE0EA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E1F49-E0B6-4651-A824-83118BB0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29-021A-4995-B720-3BA3B1A6D3D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B3203-DA46-4A67-83E6-B4356E85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B1EE7-84CB-4F4F-8ABB-AD49BEDF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EC20-3D69-4AC8-AE82-EDFB8493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2D520-5F36-4760-ACD6-3997E1AF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29-021A-4995-B720-3BA3B1A6D3D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B2BCF-8C30-4585-B40C-C599A9BD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4D7E8-8F39-47CA-B85D-901FC378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EC20-3D69-4AC8-AE82-EDFB8493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0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363-06C6-4607-962B-E12CF9B9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9C7D-A894-4A7F-89F9-300200364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F4B09-9176-482E-A0F5-B05357246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D9481-05B6-4698-B37D-D658E68C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29-021A-4995-B720-3BA3B1A6D3D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F0DDE-6F1E-4BEB-BDB5-4181AB26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DB83E-D116-4696-9926-120B7F91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EC20-3D69-4AC8-AE82-EDFB8493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2FB1-DDDA-485C-A40E-C4A53F9E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8BAFF-4D4C-4C5F-893C-F8476D0F7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851B0-79BF-485E-AEBB-7B7AE3B4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686B4-3359-41B3-8ADB-366F12B6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29-021A-4995-B720-3BA3B1A6D3D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A1792-8ADB-4534-A4EC-2DEA1FAA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2DC76-454A-47B8-A183-20D9671E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EC20-3D69-4AC8-AE82-EDFB8493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9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DD986-0BDE-4C60-806D-17DD33AE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46D0B-48CB-4ED4-BA85-945A7884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5C57-AB6B-47DF-9AC7-D83359AEF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8829-021A-4995-B720-3BA3B1A6D3D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70B3-8C6D-4A2E-8D99-3D178C548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FF78-6EF4-4A3B-ABDA-369C8542C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4EC20-3D69-4AC8-AE82-EDFB8493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7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EAEC0BA-262A-457C-81D1-9EBDBE603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97" y="2538376"/>
            <a:ext cx="1556520" cy="166320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D47A9CA-EE8E-43B5-8BD8-171CA84CC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24" y="1274946"/>
            <a:ext cx="1556520" cy="166320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F6BFFD1-DEF6-4F4C-BC27-EC085547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24" y="3894543"/>
            <a:ext cx="1556520" cy="1663209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701E8573-5884-402A-BA5D-FF3D126133BA}"/>
              </a:ext>
            </a:extLst>
          </p:cNvPr>
          <p:cNvSpPr/>
          <p:nvPr/>
        </p:nvSpPr>
        <p:spPr>
          <a:xfrm rot="19905514">
            <a:off x="4765265" y="2375887"/>
            <a:ext cx="721453" cy="4613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7B85B0-6945-4859-9836-16FDDEBC5DFF}"/>
              </a:ext>
            </a:extLst>
          </p:cNvPr>
          <p:cNvSpPr txBox="1"/>
          <p:nvPr/>
        </p:nvSpPr>
        <p:spPr>
          <a:xfrm rot="20075306">
            <a:off x="4472597" y="2037422"/>
            <a:ext cx="827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P=0.5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95ECAD-FB1A-4A64-B95A-0EB27E1C93A0}"/>
              </a:ext>
            </a:extLst>
          </p:cNvPr>
          <p:cNvSpPr txBox="1"/>
          <p:nvPr/>
        </p:nvSpPr>
        <p:spPr>
          <a:xfrm rot="-19920000">
            <a:off x="4465229" y="4335014"/>
            <a:ext cx="827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P=0.5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36ACBB4-6DEB-4BF3-AAA7-CF39FA40D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36" y="2606585"/>
            <a:ext cx="1578259" cy="144259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38D0EC2-A6DB-4BE4-B29A-76E14B79C811}"/>
              </a:ext>
            </a:extLst>
          </p:cNvPr>
          <p:cNvSpPr txBox="1"/>
          <p:nvPr/>
        </p:nvSpPr>
        <p:spPr>
          <a:xfrm>
            <a:off x="465294" y="1977762"/>
            <a:ext cx="19768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accent2"/>
                </a:solidFill>
              </a:rPr>
              <a:t>Pulse THz </a:t>
            </a:r>
          </a:p>
        </p:txBody>
      </p:sp>
      <p:sp>
        <p:nvSpPr>
          <p:cNvPr id="55" name="Plus Sign 54">
            <a:extLst>
              <a:ext uri="{FF2B5EF4-FFF2-40B4-BE49-F238E27FC236}">
                <a16:creationId xmlns:a16="http://schemas.microsoft.com/office/drawing/2014/main" id="{2543CCC2-5408-4899-ADC6-89FD43F9CF83}"/>
              </a:ext>
            </a:extLst>
          </p:cNvPr>
          <p:cNvSpPr>
            <a:spLocks noChangeAspect="1"/>
          </p:cNvSpPr>
          <p:nvPr/>
        </p:nvSpPr>
        <p:spPr>
          <a:xfrm>
            <a:off x="2387381" y="3044678"/>
            <a:ext cx="486601" cy="502920"/>
          </a:xfrm>
          <a:prstGeom prst="math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8103905D-1C61-458B-B171-687935611320}"/>
              </a:ext>
            </a:extLst>
          </p:cNvPr>
          <p:cNvSpPr/>
          <p:nvPr/>
        </p:nvSpPr>
        <p:spPr>
          <a:xfrm rot="1500000">
            <a:off x="4730203" y="3991952"/>
            <a:ext cx="721453" cy="4613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CC755A-7DB3-48F1-976D-673875D9EB22}"/>
              </a:ext>
            </a:extLst>
          </p:cNvPr>
          <p:cNvSpPr txBox="1"/>
          <p:nvPr/>
        </p:nvSpPr>
        <p:spPr>
          <a:xfrm>
            <a:off x="3389972" y="1978442"/>
            <a:ext cx="9010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accent2"/>
                </a:solidFill>
              </a:rPr>
              <a:t>BTO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3A2B16-4F3E-450A-A953-EE2B717CF492}"/>
              </a:ext>
            </a:extLst>
          </p:cNvPr>
          <p:cNvSpPr txBox="1"/>
          <p:nvPr/>
        </p:nvSpPr>
        <p:spPr>
          <a:xfrm>
            <a:off x="5172811" y="2874573"/>
            <a:ext cx="236077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dirty="0">
                <a:solidFill>
                  <a:schemeClr val="accent2"/>
                </a:solidFill>
              </a:rPr>
              <a:t>Polarization </a:t>
            </a:r>
          </a:p>
          <a:p>
            <a:pPr algn="ctr"/>
            <a:r>
              <a:rPr lang="en-US" sz="3400" dirty="0">
                <a:solidFill>
                  <a:schemeClr val="accent2"/>
                </a:solidFill>
              </a:rPr>
              <a:t>Switch </a:t>
            </a:r>
          </a:p>
        </p:txBody>
      </p:sp>
    </p:spTree>
    <p:extLst>
      <p:ext uri="{BB962C8B-B14F-4D97-AF65-F5344CB8AC3E}">
        <p14:creationId xmlns:p14="http://schemas.microsoft.com/office/powerpoint/2010/main" val="395709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Zhilyaev</dc:creator>
  <cp:lastModifiedBy>Petr Zhilyaev</cp:lastModifiedBy>
  <cp:revision>2</cp:revision>
  <dcterms:created xsi:type="dcterms:W3CDTF">2023-08-01T11:30:18Z</dcterms:created>
  <dcterms:modified xsi:type="dcterms:W3CDTF">2023-08-01T11:48:22Z</dcterms:modified>
</cp:coreProperties>
</file>