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embeddedFontLst>
    <p:embeddedFont>
      <p:font typeface="Bodoni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LJHr/f/GaZ1kNJRJinYD55lcvc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mainiel Ngakwira" initials="TN" lastIdx="1" clrIdx="0">
    <p:extLst>
      <p:ext uri="{19B8F6BF-5375-455C-9EA6-DF929625EA0E}">
        <p15:presenceInfo xmlns:p15="http://schemas.microsoft.com/office/powerpoint/2012/main" userId="c56780b44764b9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79966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292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>
            <a:spLocks noGrp="1"/>
          </p:cNvSpPr>
          <p:nvPr>
            <p:ph type="title"/>
          </p:nvPr>
        </p:nvSpPr>
        <p:spPr>
          <a:xfrm>
            <a:off x="838200" y="1401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body" idx="1"/>
          </p:nvPr>
        </p:nvSpPr>
        <p:spPr>
          <a:xfrm>
            <a:off x="838200" y="3043451"/>
            <a:ext cx="10515600" cy="3133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>
            <a:off x="838200" y="1401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 rot="5400000">
            <a:off x="4529245" y="-647593"/>
            <a:ext cx="313351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>
            <a:spLocks noGrp="1"/>
          </p:cNvSpPr>
          <p:nvPr>
            <p:ph type="ctrTitle"/>
          </p:nvPr>
        </p:nvSpPr>
        <p:spPr>
          <a:xfrm>
            <a:off x="1524000" y="1405719"/>
            <a:ext cx="9144000" cy="210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8200" y="1401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838200" y="1401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50000"/>
          </a:blip>
          <a:tile tx="0" ty="0" sx="50000" sy="5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1401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3043451"/>
            <a:ext cx="10515600" cy="3133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/>
          <p:cNvSpPr/>
          <p:nvPr/>
        </p:nvSpPr>
        <p:spPr>
          <a:xfrm>
            <a:off x="0" y="-6522"/>
            <a:ext cx="12192000" cy="1344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1"/>
          <p:cNvSpPr txBox="1"/>
          <p:nvPr/>
        </p:nvSpPr>
        <p:spPr>
          <a:xfrm>
            <a:off x="2196509" y="204056"/>
            <a:ext cx="837716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University of Dar es Salaam</a:t>
            </a:r>
            <a:endParaRPr/>
          </a:p>
        </p:txBody>
      </p:sp>
      <p:pic>
        <p:nvPicPr>
          <p:cNvPr id="17" name="Google Shape;17;p21"/>
          <p:cNvPicPr preferRelativeResize="0"/>
          <p:nvPr/>
        </p:nvPicPr>
        <p:blipFill rotWithShape="1">
          <a:blip r:embed="rId14">
            <a:alphaModFix/>
          </a:blip>
          <a:srcRect l="4286" t="5714" r="15078" b="10052"/>
          <a:stretch/>
        </p:blipFill>
        <p:spPr>
          <a:xfrm>
            <a:off x="838200" y="19640"/>
            <a:ext cx="1236969" cy="12921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838200" y="1401763"/>
            <a:ext cx="10515600" cy="116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COLLEGE OF INFORMATION AND COMMUNICATION TECHNOLOGY(</a:t>
            </a:r>
            <a:r>
              <a:rPr lang="en-US" sz="36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CoICT</a:t>
            </a:r>
            <a:r>
              <a:rPr lang="en-US" sz="3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).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1"/>
          </p:nvPr>
        </p:nvSpPr>
        <p:spPr>
          <a:xfrm>
            <a:off x="838200" y="2447778"/>
            <a:ext cx="10515600" cy="417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SCHOOL BUS TRACKING MANAGEMENT SYSTEM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SzPts val="240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NGAKWIRA,TUMANIEL T.     2020-04-09497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CS.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MWAISELA, PETER ABEL.      2020-04-08600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BIT.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Mr. MARCO MASEMBO.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93" name="Google Shape;93;p3"/>
          <p:cNvSpPr/>
          <p:nvPr/>
        </p:nvSpPr>
        <p:spPr>
          <a:xfrm>
            <a:off x="11166199" y="1021262"/>
            <a:ext cx="188912" cy="195263"/>
          </a:xfrm>
          <a:custGeom>
            <a:avLst/>
            <a:gdLst/>
            <a:ahLst/>
            <a:cxnLst/>
            <a:rect l="l" t="t" r="r" b="b"/>
            <a:pathLst>
              <a:path w="26" h="27" extrusionOk="0">
                <a:moveTo>
                  <a:pt x="9" y="9"/>
                </a:moveTo>
                <a:cubicBezTo>
                  <a:pt x="11" y="2"/>
                  <a:pt x="11" y="2"/>
                  <a:pt x="11" y="2"/>
                </a:cubicBezTo>
                <a:cubicBezTo>
                  <a:pt x="12" y="0"/>
                  <a:pt x="14" y="0"/>
                  <a:pt x="15" y="2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10"/>
                  <a:pt x="18" y="10"/>
                </a:cubicBezTo>
                <a:cubicBezTo>
                  <a:pt x="24" y="12"/>
                  <a:pt x="24" y="12"/>
                  <a:pt x="24" y="12"/>
                </a:cubicBezTo>
                <a:cubicBezTo>
                  <a:pt x="26" y="12"/>
                  <a:pt x="26" y="15"/>
                  <a:pt x="24" y="15"/>
                </a:cubicBezTo>
                <a:cubicBezTo>
                  <a:pt x="18" y="17"/>
                  <a:pt x="18" y="17"/>
                  <a:pt x="18" y="17"/>
                </a:cubicBezTo>
                <a:cubicBezTo>
                  <a:pt x="17" y="17"/>
                  <a:pt x="17" y="18"/>
                  <a:pt x="17" y="18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7"/>
                  <a:pt x="12" y="27"/>
                  <a:pt x="11" y="25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7"/>
                  <a:pt x="8" y="17"/>
                </a:cubicBezTo>
                <a:cubicBezTo>
                  <a:pt x="2" y="15"/>
                  <a:pt x="2" y="15"/>
                  <a:pt x="2" y="15"/>
                </a:cubicBezTo>
                <a:cubicBezTo>
                  <a:pt x="0" y="15"/>
                  <a:pt x="0" y="12"/>
                  <a:pt x="2" y="12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10"/>
                  <a:pt x="9" y="9"/>
                  <a:pt x="9" y="9"/>
                </a:cubicBezTo>
                <a:close/>
              </a:path>
            </a:pathLst>
          </a:custGeom>
          <a:solidFill>
            <a:srgbClr val="4B72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57A7D4-0559-4E0F-D5C1-BCE159B5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6100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modeling: context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7E21C7A-1104-34CE-A94B-27D076942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52357"/>
            <a:ext cx="10515600" cy="40246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DFEBCE7-BF01-AC45-AEFD-B9BBC33D5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2152357"/>
            <a:ext cx="64865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E48300-8F2F-5860-C858-147ECFAA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8"/>
            <a:ext cx="10515600" cy="6522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ER- Diagram</a:t>
            </a:r>
            <a:endParaRPr lang="en-US" sz="4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8B5A0E-BD61-D9DA-09FC-FABEA7136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22695"/>
            <a:ext cx="10515600" cy="3954267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4D08484-DD1A-35FF-CA01-BE7BBC1D0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2264897"/>
            <a:ext cx="8707902" cy="45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1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A17162-36B2-6745-7D88-94556B69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9054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855B43-A8EF-BCA2-92D2-632918C91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07103"/>
            <a:ext cx="10515600" cy="38698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system requirement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 and design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9C32E4-9671-6317-CBEE-6D033216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to be done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A48104-F025-7C54-473E-5691BF7DD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91509"/>
            <a:ext cx="10515600" cy="37854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implementation/coding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74297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95485A-DFA2-E6E9-7E5C-EF8F2277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20A4AB-8DEA-BDE8-86E2-47DDED5EE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C823A33-7436-FEFC-E9B8-3DD729A4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1853"/>
            <a:ext cx="9118067" cy="34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5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637" y="3211975"/>
            <a:ext cx="10515600" cy="1325563"/>
          </a:xfrm>
        </p:spPr>
        <p:txBody>
          <a:bodyPr/>
          <a:lstStyle/>
          <a:p>
            <a:r>
              <a:rPr lang="en-US" dirty="0" smtClean="0"/>
              <a:t>				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2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01A5BC-4C23-1122-2228-25EE8225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AFD3144-362F-124C-A716-0CF770C8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36764"/>
            <a:ext cx="10515600" cy="4332848"/>
          </a:xfrm>
        </p:spPr>
        <p:txBody>
          <a:bodyPr>
            <a:normAutofit fontScale="32500" lnSpcReduction="20000"/>
          </a:bodyPr>
          <a:lstStyle/>
          <a:p>
            <a:pPr marL="114300" indent="0">
              <a:buNone/>
            </a:pPr>
            <a: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 and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modeling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 marL="114300" indent="0">
              <a:buNone/>
            </a:pPr>
            <a: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modeling: context </a:t>
            </a:r>
            <a:r>
              <a:rPr lang="en-US" sz="740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sz="7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7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7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 Diagram</a:t>
            </a:r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2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C00338-BC4B-623C-D512-9451C239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103675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 and analysis</a:t>
            </a:r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6A03DE5-0246-549A-0E46-311B52EC3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78967"/>
            <a:ext cx="10515600" cy="3897996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Bus Tracking Management System is a web based and mobile based system which keep parents direct informed and easily notified about the movement of their children in school bus.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monitor pick-up/ drop-off points of students to enhance safety of the children during their daily movement to and from school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CC3296-239A-5612-CFF3-3B0D7CC9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F52F6B-BB69-F6D1-6A37-3ED7CDF7E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89982"/>
            <a:ext cx="10515600" cy="39914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involves collection of data from our stakeholders i.e., the school Admin, parents and drivers. The technique used in gathering data was as follows; </a:t>
            </a:r>
          </a:p>
          <a:p>
            <a:pPr marL="114300" indent="0">
              <a:buNone/>
            </a:pPr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Interview </a:t>
            </a:r>
            <a:endParaRPr 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prepared open-ended questions that used to interview the school Admin, drivers and parents. From collected data we were able to generate a list of requirements such as functional and non-functional requirements. </a:t>
            </a:r>
            <a:endParaRPr lang="en-US" sz="2800" b="0" i="0" u="none" strike="noStrike" baseline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70ACE3-6976-865D-411B-385B508B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10742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D13E8E1-99E1-E2C7-77CB-13ADC994A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69477"/>
            <a:ext cx="10515600" cy="4207486"/>
          </a:xfrm>
        </p:spPr>
        <p:txBody>
          <a:bodyPr/>
          <a:lstStyle/>
          <a:p>
            <a:pPr marL="11430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882560FC-45EE-3663-0AF7-DA295D6C2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696" y="2971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49681"/>
              </p:ext>
            </p:extLst>
          </p:nvPr>
        </p:nvGraphicFramePr>
        <p:xfrm>
          <a:off x="1751156" y="2613889"/>
          <a:ext cx="8556625" cy="3241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6693"/>
                <a:gridCol w="7819932"/>
              </a:tblGrid>
              <a:tr h="2415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s/n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Functional requirements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044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Users Management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The system should allow users to be registered in the system. 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The system should authenticate users and redirect them to their specified profiles.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01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Routes Management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System should allow School Admin register buses and assign them to drivers.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System should allow School Admin to plan bus routes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Global position System (GPS) tracking	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System should allow user to get real time information of the bus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01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Emergence managements.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System should allow a driver to declare emergence example car breakdown.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System should allow parent to declare student’s emergence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21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D304F0-E4CD-C972-784E-D72AB5E3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3A3239-DE8D-F327-C201-ABB96EF2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39815"/>
            <a:ext cx="10515600" cy="413714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42379F73-FF66-03CF-4847-159373D46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50277"/>
              </p:ext>
            </p:extLst>
          </p:nvPr>
        </p:nvGraphicFramePr>
        <p:xfrm>
          <a:off x="1167618" y="2208628"/>
          <a:ext cx="9242473" cy="37560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5431">
                  <a:extLst>
                    <a:ext uri="{9D8B030D-6E8A-4147-A177-3AD203B41FA5}">
                      <a16:colId xmlns="" xmlns:a16="http://schemas.microsoft.com/office/drawing/2014/main" val="3753104454"/>
                    </a:ext>
                  </a:extLst>
                </a:gridCol>
                <a:gridCol w="2084768">
                  <a:extLst>
                    <a:ext uri="{9D8B030D-6E8A-4147-A177-3AD203B41FA5}">
                      <a16:colId xmlns="" xmlns:a16="http://schemas.microsoft.com/office/drawing/2014/main" val="3815596783"/>
                    </a:ext>
                  </a:extLst>
                </a:gridCol>
                <a:gridCol w="6532274">
                  <a:extLst>
                    <a:ext uri="{9D8B030D-6E8A-4147-A177-3AD203B41FA5}">
                      <a16:colId xmlns="" xmlns:a16="http://schemas.microsoft.com/office/drawing/2014/main" val="3554616339"/>
                    </a:ext>
                  </a:extLst>
                </a:gridCol>
              </a:tblGrid>
              <a:tr h="350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s/n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Attributes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constraints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26711888"/>
                  </a:ext>
                </a:extLst>
              </a:tr>
              <a:tr h="719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Usability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system must be easy to use and understand to both Administrator and parents.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8461216"/>
                  </a:ext>
                </a:extLst>
              </a:tr>
              <a:tr h="876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575"/>
                        </a:spcAft>
                      </a:pPr>
                      <a:r>
                        <a:rPr lang="en-US" sz="1100">
                          <a:effectLst/>
                        </a:rPr>
                        <a:t>Compatibility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system must be compatible with variety of devices include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Computers, smart phone and tablets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82119738"/>
                  </a:ext>
                </a:extLst>
              </a:tr>
              <a:tr h="719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Performance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system must provide real time update about bus location and arrival time and respond quicky to the user request.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06283246"/>
                  </a:ext>
                </a:extLst>
              </a:tr>
              <a:tr h="10890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Reliability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system must be dependable and consistently and deliver an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accuracy information about bus location and arrival time.	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303879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49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4403B7-3C7A-15C3-3700-BD2B5226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7B46C10-EC93-FA38-4A0A-40BB29C90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35237"/>
            <a:ext cx="10515600" cy="3841726"/>
          </a:xfrm>
        </p:spPr>
        <p:txBody>
          <a:bodyPr/>
          <a:lstStyle/>
          <a:p>
            <a:pPr marL="11430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FCA2DCF-A1A9-50CC-5CF1-1573B49B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69" y="2307102"/>
            <a:ext cx="7982262" cy="45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3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C54271-EBE5-937C-699E-6E6B0118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80698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1D1CF0-E0AE-18EE-A562-BFE79A8A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7951"/>
            <a:ext cx="10515600" cy="41090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8628"/>
            <a:ext cx="9652000" cy="41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6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FB2AE-E9AC-2968-C1E3-317BDC6C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6896"/>
            <a:ext cx="10515600" cy="7702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	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8C7A84-0387-4986-1F22-D19FE2B81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38289"/>
            <a:ext cx="10515600" cy="4038673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</a:t>
            </a:r>
          </a:p>
          <a:p>
            <a:pPr marL="11430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0DDFC54-B73D-4EC6-1B2B-46DFE054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38" y="3429000"/>
            <a:ext cx="9049240" cy="189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412</Words>
  <Application>Microsoft Office PowerPoint</Application>
  <PresentationFormat>Widescreen</PresentationFormat>
  <Paragraphs>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Bodoni</vt:lpstr>
      <vt:lpstr>Calibri</vt:lpstr>
      <vt:lpstr>Times New Roman</vt:lpstr>
      <vt:lpstr>Wingdings</vt:lpstr>
      <vt:lpstr>Arial</vt:lpstr>
      <vt:lpstr>Symbol</vt:lpstr>
      <vt:lpstr>1_Office Theme</vt:lpstr>
      <vt:lpstr>COLLEGE OF INFORMATION AND COMMUNICATION TECHNOLOGY(CoICT).</vt:lpstr>
      <vt:lpstr>Presentation outline</vt:lpstr>
      <vt:lpstr> Requirement gathering and analysis.</vt:lpstr>
      <vt:lpstr>            Requirements gathering</vt:lpstr>
      <vt:lpstr>Functional requirements </vt:lpstr>
      <vt:lpstr>Non functional requirements </vt:lpstr>
      <vt:lpstr>use case diagram</vt:lpstr>
      <vt:lpstr>Class diagram</vt:lpstr>
      <vt:lpstr>   System design </vt:lpstr>
      <vt:lpstr>Process modeling: context diagram</vt:lpstr>
      <vt:lpstr>ER- Diagram</vt:lpstr>
      <vt:lpstr>Work done so far </vt:lpstr>
      <vt:lpstr>Work to be done</vt:lpstr>
      <vt:lpstr>Time scheduling</vt:lpstr>
      <vt:lpstr>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OF INFORMATION AND COMMUNICATION TECHNOLOGY(CoICT).</dc:title>
  <dc:creator>Gabby Mturi;Gabby ßenson</dc:creator>
  <cp:lastModifiedBy>user</cp:lastModifiedBy>
  <cp:revision>12</cp:revision>
  <dcterms:modified xsi:type="dcterms:W3CDTF">2023-02-16T04:42:45Z</dcterms:modified>
</cp:coreProperties>
</file>