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1" r:id="rId14"/>
    <p:sldId id="265" r:id="rId15"/>
    <p:sldId id="269" r:id="rId16"/>
    <p:sldId id="270" r:id="rId17"/>
  </p:sldIdLst>
  <p:sldSz cx="12192000" cy="6858000"/>
  <p:notesSz cx="6858000" cy="9144000"/>
  <p:embeddedFontLst>
    <p:embeddedFont>
      <p:font typeface="Bodoni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LJHr/f/GaZ1kNJRJinYD55lcvc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mainiel Ngakwira" initials="TN" lastIdx="1" clrIdx="0">
    <p:extLst>
      <p:ext uri="{19B8F6BF-5375-455C-9EA6-DF929625EA0E}">
        <p15:presenceInfo xmlns:p15="http://schemas.microsoft.com/office/powerpoint/2012/main" userId="c56780b44764b9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body" idx="1"/>
          </p:nvPr>
        </p:nvSpPr>
        <p:spPr>
          <a:xfrm>
            <a:off x="838200" y="3043451"/>
            <a:ext cx="10515600" cy="3133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 rot="5400000">
            <a:off x="4529245" y="-647593"/>
            <a:ext cx="313351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 amt="50000"/>
          </a:blip>
          <a:tile tx="0" ty="0" sx="50000" sy="5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3043451"/>
            <a:ext cx="10515600" cy="3133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>
            <a:off x="0" y="-6522"/>
            <a:ext cx="12192000" cy="1344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1"/>
          <p:cNvSpPr txBox="1"/>
          <p:nvPr/>
        </p:nvSpPr>
        <p:spPr>
          <a:xfrm>
            <a:off x="2196509" y="204056"/>
            <a:ext cx="837716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University of Dar es Salaam</a:t>
            </a:r>
            <a:endParaRPr/>
          </a:p>
        </p:txBody>
      </p:sp>
      <p:pic>
        <p:nvPicPr>
          <p:cNvPr id="17" name="Google Shape;17;p21"/>
          <p:cNvPicPr preferRelativeResize="0"/>
          <p:nvPr/>
        </p:nvPicPr>
        <p:blipFill rotWithShape="1">
          <a:blip r:embed="rId11">
            <a:alphaModFix/>
          </a:blip>
          <a:srcRect l="4286" t="5714" r="15078" b="10052"/>
          <a:stretch/>
        </p:blipFill>
        <p:spPr>
          <a:xfrm>
            <a:off x="838200" y="19640"/>
            <a:ext cx="1236969" cy="1292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838200" y="1401763"/>
            <a:ext cx="10515600" cy="116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COLLEGE OF INFORMATION AND COMMUNICATION TECHNOLOGY(CoICT).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>
          <a:xfrm>
            <a:off x="838200" y="2447778"/>
            <a:ext cx="10515600" cy="417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SCHOOL BUS TRACKING MANAGEMENT SYSTEM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SzPts val="24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NGAKWIRA,TUMANIEL T.     2020-04-09497     Bsc in CS.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MWAISELA, PETER ABEL.      2020-04-08600    Bsc in BIT.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Mr. MARCO MASEMBO.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93" name="Google Shape;93;p3"/>
          <p:cNvSpPr/>
          <p:nvPr/>
        </p:nvSpPr>
        <p:spPr>
          <a:xfrm>
            <a:off x="11166199" y="1021262"/>
            <a:ext cx="188912" cy="195263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9" y="9"/>
                </a:moveTo>
                <a:cubicBezTo>
                  <a:pt x="11" y="2"/>
                  <a:pt x="11" y="2"/>
                  <a:pt x="11" y="2"/>
                </a:cubicBezTo>
                <a:cubicBezTo>
                  <a:pt x="12" y="0"/>
                  <a:pt x="14" y="0"/>
                  <a:pt x="15" y="2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10"/>
                  <a:pt x="18" y="10"/>
                </a:cubicBezTo>
                <a:cubicBezTo>
                  <a:pt x="24" y="12"/>
                  <a:pt x="24" y="12"/>
                  <a:pt x="24" y="12"/>
                </a:cubicBezTo>
                <a:cubicBezTo>
                  <a:pt x="26" y="12"/>
                  <a:pt x="26" y="15"/>
                  <a:pt x="24" y="15"/>
                </a:cubicBezTo>
                <a:cubicBezTo>
                  <a:pt x="18" y="17"/>
                  <a:pt x="18" y="17"/>
                  <a:pt x="18" y="17"/>
                </a:cubicBezTo>
                <a:cubicBezTo>
                  <a:pt x="17" y="17"/>
                  <a:pt x="17" y="18"/>
                  <a:pt x="17" y="18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7"/>
                  <a:pt x="12" y="27"/>
                  <a:pt x="11" y="25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7"/>
                  <a:pt x="8" y="17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5"/>
                  <a:pt x="0" y="12"/>
                  <a:pt x="2" y="12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0"/>
                  <a:pt x="9" y="9"/>
                  <a:pt x="9" y="9"/>
                </a:cubicBezTo>
                <a:close/>
              </a:path>
            </a:pathLst>
          </a:custGeom>
          <a:solidFill>
            <a:srgbClr val="4B72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962F-B165-5263-C4F6-F6057C41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   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42D25-3E2D-516D-0B4C-97E7CB71D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4FB92F-9030-4B96-2E78-CB697916E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69" y="2293034"/>
            <a:ext cx="7982262" cy="45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39C5-61BA-16D5-52B6-52273B20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989861"/>
          </a:xfrm>
        </p:spPr>
        <p:txBody>
          <a:bodyPr/>
          <a:lstStyle/>
          <a:p>
            <a:r>
              <a:rPr lang="en-US" dirty="0"/>
              <a:t>                     Process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9408D-CCD5-2AC0-9832-B503CE1A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91508"/>
            <a:ext cx="10515600" cy="3714493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D5463-5F94-1DAB-B92F-F3190AA5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2181225"/>
            <a:ext cx="64865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1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FFC9-00E3-5560-CBC9-CAED79EA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Data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B6D45-911B-4F4E-DCA0-5EC6EE261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B802E-7703-A89A-5AA1-DB8A55934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264897"/>
            <a:ext cx="8707902" cy="45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5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FFC9-00E3-5560-CBC9-CAED79EA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Design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B6D45-911B-4F4E-DCA0-5EC6EE261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29AF3A-276D-94DD-6D09-968E7CA6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7" y="2321169"/>
            <a:ext cx="8848578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755C-9CC7-5314-55CC-0B8FA9B6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82F7-6326-7AC0-B87F-9C658D768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A79B9-B98B-36D9-0B1C-FCE25F12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38" y="3429000"/>
            <a:ext cx="9049240" cy="18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9AE5-ACD6-5D63-B201-910CA46D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55EF-F4E7-93A6-DE92-540E4C0A0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4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7503-D699-AD9B-03B8-3075A295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2766218"/>
            <a:ext cx="10515600" cy="1325563"/>
          </a:xfrm>
        </p:spPr>
        <p:txBody>
          <a:bodyPr/>
          <a:lstStyle/>
          <a:p>
            <a:r>
              <a:rPr lang="en-US" dirty="0"/>
              <a:t>				Thank you!</a:t>
            </a:r>
          </a:p>
        </p:txBody>
      </p:sp>
    </p:spTree>
    <p:extLst>
      <p:ext uri="{BB962C8B-B14F-4D97-AF65-F5344CB8AC3E}">
        <p14:creationId xmlns:p14="http://schemas.microsoft.com/office/powerpoint/2010/main" val="37227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28A-94B0-CA90-12CE-C1BB4DA5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Introduction of the system.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56075-1080-718C-97AE-0BBD1EB21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School Bus Tracking Management System is a web based and mobile based system which keep parents direct informed and easily notified about the movement of their children in school bus.</a:t>
            </a:r>
          </a:p>
          <a:p>
            <a:r>
              <a:rPr lang="en-US" dirty="0"/>
              <a:t>It monitor pick-up/ drop-off points of students to enhance safety of the children during their daily movement to and from school</a:t>
            </a:r>
          </a:p>
        </p:txBody>
      </p:sp>
    </p:spTree>
    <p:extLst>
      <p:ext uri="{BB962C8B-B14F-4D97-AF65-F5344CB8AC3E}">
        <p14:creationId xmlns:p14="http://schemas.microsoft.com/office/powerpoint/2010/main" val="179795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660A-D4D1-9EFF-F696-3FF17526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8"/>
            <a:ext cx="10515600" cy="821048"/>
          </a:xfrm>
        </p:spPr>
        <p:txBody>
          <a:bodyPr/>
          <a:lstStyle/>
          <a:p>
            <a:r>
              <a:rPr lang="en-US" dirty="0"/>
              <a:t>			Feasibility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8871-A85A-7191-7902-8B15948AB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24223"/>
            <a:ext cx="10515600" cy="405274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/>
              <a:t>			   </a:t>
            </a:r>
            <a:r>
              <a:rPr lang="en-US" b="1" dirty="0"/>
              <a:t>Technical feasibility</a:t>
            </a:r>
          </a:p>
          <a:p>
            <a:pPr marL="114300" indent="0">
              <a:buNone/>
            </a:pPr>
            <a:r>
              <a:rPr lang="en-US" b="1" dirty="0"/>
              <a:t>Risk basing on the familiarity of school bus tracking management system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team is not familiar real-time database</a:t>
            </a:r>
          </a:p>
          <a:p>
            <a:pPr marL="114300" indent="0">
              <a:buNone/>
            </a:pPr>
            <a:r>
              <a:rPr lang="en-US" b="1" dirty="0"/>
              <a:t>Risk basing on the familiarity of technology is moderately high.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team has little knowledge and experience working with embedded system.</a:t>
            </a:r>
          </a:p>
          <a:p>
            <a:pPr marL="114300" indent="0">
              <a:buNone/>
            </a:pPr>
            <a:r>
              <a:rPr lang="en-US" b="1" dirty="0"/>
              <a:t>Risk basing on the familiarity of technology is moderately high.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project time frame is somewhat critical, since it supposed to be delivered with short times.</a:t>
            </a:r>
          </a:p>
          <a:p>
            <a:pPr marL="114300" indent="0">
              <a:buNone/>
            </a:pPr>
            <a:r>
              <a:rPr lang="en-US" b="1" dirty="0"/>
              <a:t>Risk basing on compatibility is moderately high.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project use new hardware devices to be installed on the school  buses.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5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207D-20CF-5D14-EFF0-27BA77C8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Organizational feasibility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26ACB-40A8-2FAA-D3A4-D616CB470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an Organizational perspectives, the project has low risks, the project supervisor and the team members have  a strong interest on  the project.</a:t>
            </a:r>
          </a:p>
          <a:p>
            <a:r>
              <a:rPr lang="en-US" dirty="0"/>
              <a:t>Also the users of the system are expected to appreciate the use of their mobile phone to keep track of their children</a:t>
            </a:r>
          </a:p>
        </p:txBody>
      </p:sp>
    </p:spTree>
    <p:extLst>
      <p:ext uri="{BB962C8B-B14F-4D97-AF65-F5344CB8AC3E}">
        <p14:creationId xmlns:p14="http://schemas.microsoft.com/office/powerpoint/2010/main" val="33115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9A26-6F27-D0F0-0373-C01EAC2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feasibility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A9986-9010-61C2-3703-F1260BB46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Development cost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Hardware and software costs.</a:t>
            </a:r>
          </a:p>
          <a:p>
            <a:pPr marL="114300" indent="0">
              <a:buNone/>
            </a:pPr>
            <a:r>
              <a:rPr lang="en-US" b="1" dirty="0"/>
              <a:t>Operational cost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Equipment upgrades</a:t>
            </a:r>
          </a:p>
        </p:txBody>
      </p:sp>
    </p:spTree>
    <p:extLst>
      <p:ext uri="{BB962C8B-B14F-4D97-AF65-F5344CB8AC3E}">
        <p14:creationId xmlns:p14="http://schemas.microsoft.com/office/powerpoint/2010/main" val="27016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E220-7AC1-11CE-3A82-A80AF6E3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8"/>
            <a:ext cx="10515600" cy="1130538"/>
          </a:xfrm>
        </p:spPr>
        <p:txBody>
          <a:bodyPr/>
          <a:lstStyle/>
          <a:p>
            <a:r>
              <a:rPr lang="en-US" dirty="0"/>
              <a:t>Requirements: stakeholders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A6F9A-0931-04F5-6330-5576E6CA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32187"/>
            <a:ext cx="10515600" cy="3587260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School administrator -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one which deals with overall management of system </a:t>
            </a:r>
          </a:p>
          <a:p>
            <a:pPr marL="11430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Parents –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one who tracks the bus and receive notifications about the bus </a:t>
            </a:r>
          </a:p>
          <a:p>
            <a:pPr marL="11430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Bus driver-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one who transport students and send notifications once an emergence occurs.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E107-A7CF-E308-E0A2-EE19E920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158673"/>
          </a:xfrm>
        </p:spPr>
        <p:txBody>
          <a:bodyPr/>
          <a:lstStyle/>
          <a:p>
            <a:r>
              <a:rPr lang="en-US" dirty="0"/>
              <a:t>Requirements: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2CBD2-29A8-7702-95ED-1B502590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60320"/>
            <a:ext cx="10515600" cy="33199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involves collection of data from our stakeholders i.e., the school Admin, parents and drivers. The techniques used in gathering data were as follows; </a:t>
            </a:r>
          </a:p>
          <a:p>
            <a:pPr marL="11430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Interview 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prepared open-ended questions that used to interview the school Admin, drivers and parents. From collected data we were able to generate a list of requirements such as functional and non-functional requirements.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39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6751-71AE-7F3B-225E-B6DCD140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    System Functionalities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990C4-104A-CB75-22BD-33CABF181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Core functional requirements.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System should allow administrator to manage users. 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should allow  user to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et real time information of the bus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should allow admin  to manage routes.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should allow parent to declare emergence example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sick of students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8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C076-2083-FDF0-418C-F614A3E8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 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1E336-F75D-A308-EE16-D088A7579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77441"/>
            <a:ext cx="10515600" cy="379952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Usability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- The system must be easy to use and understand to both Administrator and parents 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Compatibility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- The system must be compatible with variety of devices include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Computers, smart phone and tablets. 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Performance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  The system must provide real time update about bus location and arrival time and respond quicky to the user request. 	</a:t>
            </a:r>
          </a:p>
          <a:p>
            <a:pPr marL="11430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Reliability -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system must be dependable and consistently and deliver an </a:t>
            </a:r>
          </a:p>
          <a:p>
            <a:pPr marL="11430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accuracy information about bus location and arrival time.	</a:t>
            </a:r>
          </a:p>
          <a:p>
            <a:pPr marL="114300" indent="0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568</Words>
  <Application>Microsoft Office PowerPoint</Application>
  <PresentationFormat>Widescreen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Bodoni</vt:lpstr>
      <vt:lpstr>Times New Roman</vt:lpstr>
      <vt:lpstr>Wingdings</vt:lpstr>
      <vt:lpstr>Calibri</vt:lpstr>
      <vt:lpstr>1_Office Theme</vt:lpstr>
      <vt:lpstr>COLLEGE OF INFORMATION AND COMMUNICATION TECHNOLOGY(CoICT).</vt:lpstr>
      <vt:lpstr>  Introduction of the system.</vt:lpstr>
      <vt:lpstr>   Feasibility study</vt:lpstr>
      <vt:lpstr>   Organizational feasibility </vt:lpstr>
      <vt:lpstr>Economic feasibility </vt:lpstr>
      <vt:lpstr>Requirements: stakeholders </vt:lpstr>
      <vt:lpstr>Requirements: Collection</vt:lpstr>
      <vt:lpstr>        System Functionalities </vt:lpstr>
      <vt:lpstr>Non- functional requirements</vt:lpstr>
      <vt:lpstr>       Use case</vt:lpstr>
      <vt:lpstr>                     Process modeling</vt:lpstr>
      <vt:lpstr>   Data modeling</vt:lpstr>
      <vt:lpstr>   Design diagram</vt:lpstr>
      <vt:lpstr>Architecture design</vt:lpstr>
      <vt:lpstr>UI design</vt:lpstr>
      <vt:lpstr>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OF INFORMATION AND COMMUNICATION TECHNOLOGY(CoICT).</dc:title>
  <dc:creator>Gabby Mturi;Gabby ßenson</dc:creator>
  <cp:lastModifiedBy>Tumainiel Ngakwira</cp:lastModifiedBy>
  <cp:revision>9</cp:revision>
  <dcterms:modified xsi:type="dcterms:W3CDTF">2023-02-15T18:27:39Z</dcterms:modified>
</cp:coreProperties>
</file>