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6" r:id="rId9"/>
    <p:sldId id="265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79B1F-BCE3-485A-8C79-50B7095E6AD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3F18A-8B4E-4DCF-A06D-AFDE4DCB8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5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F18A-8B4E-4DCF-A06D-AFDE4DCB88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7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126B-0092-7752-9AC9-2BB0F7F54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FA9A4-E2AC-2DCB-736B-15369822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4852-C89F-587F-95BE-B6260FC9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1FC8-A36F-8504-7D51-5E96EA8D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6E0E3-4115-AEC8-FA28-68A02DAF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1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BB78-F5BB-6811-713D-A005CC41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770D4-D1C5-0203-C80E-75E2E8F1F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728C-850E-5A1C-1128-BB8CAC02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B640-A9BF-D58C-72EC-2B3D824B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2D30-5023-8350-38E6-E7B83479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89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6E5AA-0230-F78E-867A-E6AB92186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AAC97-1002-C48B-D912-EA240A05C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2A81-E27F-C666-A2AC-C471329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1D85-D8CA-7A3D-D1E4-52489528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697B-26D4-7B7E-12FA-B1F5791B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84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962F-8580-AE94-6018-71886910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3EDC-8BD1-84BD-78FA-8C87326F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BC4AE-0725-F826-9920-AB187472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9403-30B3-58B9-2DF2-D022AF03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F62F-D9AF-8046-E51C-493945E6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4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87A-D157-0559-3D79-3BF7E19D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72B53-B158-8195-9B76-7AE71994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BD3D-ACC3-AF9C-5A43-8EC9DD91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3E86-4F55-BAF0-5E5D-4BF78534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BA13-D944-08A2-C02B-2D251EB2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3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6DF2-0E9F-33C7-83AB-41E89F64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B68E-9058-2E58-72E9-ABF326A6F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24963-8616-B5D0-578C-45CE2077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E155A-A80C-AD81-B739-F4111474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53E3-6D5E-ED1C-4576-CDB2C0EE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09E79-8599-F45B-0991-43DC650C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6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6EE0-2D80-74B1-C139-B94141C0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CD2-398E-A635-0C87-1AF1F37C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C17D4-8316-5C2A-FD91-B8E349D3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12076-9964-B601-F646-0531C464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140D5-82B3-23B3-0350-D1F954DA6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91D39-7EE7-6D26-1739-BBB7FB57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3F23D-48D1-6F98-444D-8A14FC6D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B2A6A-AB64-CAB2-CC46-04F3E030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8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3E5E-961B-51E9-7CF3-1337A57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5F677-50A9-58AD-777D-7726BF2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EE84C-C44F-43CA-02E7-A0107B02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8DCA5-D3A1-3630-7BD3-0F3CFE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9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39848-9E17-57F1-A212-F0CC0E19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C5E72-D743-F044-48D0-74147C68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D5324-A731-FDFB-6699-704F4312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62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A265-DE80-2DB9-10FA-7726EE5B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CC3A-8767-E0C3-AE0B-D22D79816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08B7-973D-FA70-E43F-DCAEDFCEB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44F42-BB44-2134-F0BE-631B223D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236FB-6387-E8F3-313C-0568324F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0955D-3506-F359-95D9-783F825E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6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FF1F-BF36-FEC8-C4DA-E35C6ADF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C37A2-D385-D8C7-7C1E-092086F4C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4E906-2DF8-6B37-0F85-EE4D3B3A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E8B80-0EA0-D1C8-631B-A2D7B723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E2C0-7FEC-6E62-D0E3-683F868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3B81-D9D5-22A0-1534-1964A6F9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72BDB-091E-222D-E469-04976785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9196-C38C-F62C-6BDD-CA1C41FF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E2BD-A2AA-FB96-48F3-D2947C2D9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F5B12-2E62-40FF-9696-D4F50CD6AA2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8E332-8494-EFB6-3C36-8382E69D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AA60-9C4C-91EF-B4D5-5D511005D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F274F-9425-4A4F-B3D7-658100FB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0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3D4FC1-0D50-9B5A-AA44-16DA81B1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84" y="1298445"/>
            <a:ext cx="3954142" cy="3004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440E90-CF97-AD61-FA50-D68CCABEB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39" y="1298445"/>
            <a:ext cx="4274166" cy="27405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7C5000-A27E-CEEF-B2FD-78F91A951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120" y="3877054"/>
            <a:ext cx="3954142" cy="27405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4B8DF0-35BF-390D-6377-DDFCDB878338}"/>
              </a:ext>
            </a:extLst>
          </p:cNvPr>
          <p:cNvSpPr txBox="1"/>
          <p:nvPr/>
        </p:nvSpPr>
        <p:spPr>
          <a:xfrm>
            <a:off x="2623022" y="240357"/>
            <a:ext cx="623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Yearly total sales by six (6) top States (2018-2020)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9379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5880D-C4F5-05DA-6BF1-74FB3F84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68" y="386660"/>
            <a:ext cx="10528663" cy="3114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E353C-AFEA-484F-0115-6D93B81D1132}"/>
              </a:ext>
            </a:extLst>
          </p:cNvPr>
          <p:cNvSpPr txBox="1"/>
          <p:nvPr/>
        </p:nvSpPr>
        <p:spPr>
          <a:xfrm>
            <a:off x="2680498" y="17328"/>
            <a:ext cx="431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Quarterly sales per State (2018-2020</a:t>
            </a:r>
            <a:r>
              <a:rPr lang="en-US" dirty="0"/>
              <a:t>)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864BFD-0231-9B6B-0295-9DCAC6BB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4" y="3500846"/>
            <a:ext cx="10654067" cy="29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8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3996C-36BB-5BB6-05F0-284E702D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" y="449363"/>
            <a:ext cx="10753344" cy="2979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2C427B-25D8-9F9A-D709-5B6698CB4B8F}"/>
              </a:ext>
            </a:extLst>
          </p:cNvPr>
          <p:cNvSpPr txBox="1"/>
          <p:nvPr/>
        </p:nvSpPr>
        <p:spPr>
          <a:xfrm>
            <a:off x="3443368" y="35412"/>
            <a:ext cx="49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Volume of sales per product (2081-2020)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AD05-8499-FE3D-C1B5-8AE4F2AF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72" y="3725527"/>
            <a:ext cx="10941449" cy="3030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C0A8B-C8A1-7DF2-FCBA-F43A1664E692}"/>
              </a:ext>
            </a:extLst>
          </p:cNvPr>
          <p:cNvSpPr txBox="1"/>
          <p:nvPr/>
        </p:nvSpPr>
        <p:spPr>
          <a:xfrm>
            <a:off x="3281390" y="3429000"/>
            <a:ext cx="488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Sales revenue per product (2081-2020)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233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C80C9-F6FB-6EE3-6F4B-841BA65F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374"/>
            <a:ext cx="12192000" cy="63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7A5CC6-1716-2C79-BAB3-2E0C1AF0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" y="0"/>
            <a:ext cx="12132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0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CBD334-E0D3-88FD-7DCB-F4DAF0CF3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318"/>
            <a:ext cx="12192000" cy="62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9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3662E2-C3BC-3658-18B7-0341E3D4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1" y="501088"/>
            <a:ext cx="10690644" cy="3360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24F8D3-5184-9ED2-239A-5FB063735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42" y="3934533"/>
            <a:ext cx="9723991" cy="31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8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6851D-552E-7E70-DF08-ED80CF43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411133"/>
            <a:ext cx="11187031" cy="3108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3A81F0-15AE-79D5-992C-EC03B5E3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9" y="3772553"/>
            <a:ext cx="11030277" cy="3213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E18B9B-C57D-FED4-DDCE-0DED60DA60A4}"/>
              </a:ext>
            </a:extLst>
          </p:cNvPr>
          <p:cNvSpPr txBox="1"/>
          <p:nvPr/>
        </p:nvSpPr>
        <p:spPr>
          <a:xfrm>
            <a:off x="2262487" y="146304"/>
            <a:ext cx="419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Monthly Sales per State (2018-2020)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2393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E524-5FA8-15D5-8D57-B13B6967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11757"/>
            <a:ext cx="11009375" cy="4091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C99F9-185E-582B-E3AB-1178165A4D1D}"/>
              </a:ext>
            </a:extLst>
          </p:cNvPr>
          <p:cNvSpPr txBox="1"/>
          <p:nvPr/>
        </p:nvSpPr>
        <p:spPr>
          <a:xfrm>
            <a:off x="2262487" y="146304"/>
            <a:ext cx="419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Monthly Sales per State (2018-2020)</a:t>
            </a:r>
            <a:endParaRPr lang="en-GB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F51EB1-BAA6-A725-BC6B-CD6F1FD4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7" y="3992009"/>
            <a:ext cx="11061627" cy="28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4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18A17-94B4-E303-852E-9A782537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1" y="78446"/>
            <a:ext cx="11124329" cy="341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5E4D7-EF3D-0C6F-9E5E-76059F19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7" y="3621025"/>
            <a:ext cx="11019826" cy="31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2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08D56-5E6F-2E4D-FEEF-5891FC36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" y="304845"/>
            <a:ext cx="10847397" cy="4275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54BCD-1595-7E25-0AE3-BA723633AD6B}"/>
              </a:ext>
            </a:extLst>
          </p:cNvPr>
          <p:cNvSpPr txBox="1"/>
          <p:nvPr/>
        </p:nvSpPr>
        <p:spPr>
          <a:xfrm>
            <a:off x="2628247" y="120179"/>
            <a:ext cx="431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Quarterly sales per State (2018-2020</a:t>
            </a:r>
            <a:r>
              <a:rPr lang="en-US" dirty="0"/>
              <a:t>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EDA2FA-CB79-4EEF-688D-24C66093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5" y="4472722"/>
            <a:ext cx="11282827" cy="39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4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</Words>
  <Application>Microsoft Office PowerPoint</Application>
  <PresentationFormat>Widescreen</PresentationFormat>
  <Paragraphs>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Acol</dc:creator>
  <cp:lastModifiedBy>Peter Acol</cp:lastModifiedBy>
  <cp:revision>16</cp:revision>
  <dcterms:created xsi:type="dcterms:W3CDTF">2024-05-20T19:44:14Z</dcterms:created>
  <dcterms:modified xsi:type="dcterms:W3CDTF">2024-05-20T20:46:45Z</dcterms:modified>
</cp:coreProperties>
</file>