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  <p:sldId r:id="rId36" id="285"/>
    <p:sldId r:id="rId37" id="286"/>
    <p:sldId r:id="rId38" id="287"/>
    <p:sldId r:id="rId39" id="288"/>
    <p:sldId r:id="rId40" id="289"/>
    <p:sldId r:id="rId41" id="290"/>
    <p:sldId r:id="rId42" id="291"/>
    <p:sldId r:id="rId43" id="292"/>
    <p:sldId r:id="rId44" id="293"/>
    <p:sldId r:id="rId45" id="294"/>
    <p:sldId r:id="rId46" id="295"/>
    <p:sldId r:id="rId47" id="296"/>
    <p:sldId r:id="rId48" id="297"/>
    <p:sldId r:id="rId49" id="298"/>
    <p:sldId r:id="rId50" id="299"/>
    <p:sldId r:id="rId51" id="300"/>
    <p:sldId r:id="rId52" id="301"/>
    <p:sldId r:id="rId53" id="302"/>
    <p:sldId r:id="rId54" id="303"/>
    <p:sldId r:id="rId55" id="304"/>
    <p:sldId r:id="rId56" id="305"/>
    <p:sldId r:id="rId57" id="306"/>
    <p:sldId r:id="rId58" id="307"/>
    <p:sldId r:id="rId59" id="308"/>
    <p:sldId r:id="rId60" id="309"/>
    <p:sldId r:id="rId61" id="310"/>
    <p:sldId r:id="rId62" id="311"/>
    <p:sldId r:id="rId63" id="312"/>
    <p:sldId r:id="rId64" id="313"/>
    <p:sldId r:id="rId65" id="314"/>
    <p:sldId r:id="rId66" id="315"/>
    <p:sldId r:id="rId67" id="316"/>
    <p:sldId r:id="rId68" id="3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8" Type="http://schemas.openxmlformats.org/officeDocument/2006/relationships/slide" Target="slides/slide62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50" Type="http://schemas.openxmlformats.org/officeDocument/2006/relationships/slide" Target="slides/slide44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6" Type="http://schemas.openxmlformats.org/officeDocument/2006/relationships/slide" Target="slides/slide30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31" Type="http://schemas.openxmlformats.org/officeDocument/2006/relationships/slide" Target="slides/slide25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30" Type="http://schemas.openxmlformats.org/officeDocument/2006/relationships/slide" Target="slides/slide24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3" Type="http://schemas.openxmlformats.org/officeDocument/2006/relationships/slide" Target="slides/slide27.xml"/><Relationship Id="rId56" Type="http://schemas.openxmlformats.org/officeDocument/2006/relationships/slide" Target="slides/slide50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MY_TAG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/mnt/y/Code/Analysis/graph/Graph_figures/VIC_LGA/present/season/size_prod_color_VF_time_2013_5.png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/mnt/y/Code/Analysis/graph/Graph_figures/VIC_LGA/present/season/size_prod_color_VF_time_2013_6.png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/mnt/y/Code/Analysis/graph/Graph_figures/VIC_LGA/present/season/size_prod_color_VF_time_2013_7.png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/mnt/y/Code/Analysis/graph/Graph_figures/VIC_LGA/present/season/size_prod_color_VF_time_2013_8.png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/mnt/y/Code/Analysis/graph/Graph_figures/VIC_LGA/present/season/size_prod_color_VF_time_2013_9.png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/mnt/y/Code/Analysis/graph/Graph_figures/VIC_LGA/present/season/size_prod_color_VF_time_2014_1.png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/mnt/y/Code/Analysis/graph/Graph_figures/VIC_LGA/present/season/size_prod_color_VF_time_2014_10.png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/mnt/y/Code/Analysis/graph/Graph_figures/VIC_LGA/present/season/size_prod_color_VF_time_2014_11.png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/mnt/y/Code/Analysis/graph/Graph_figures/VIC_LGA/present/season/size_prod_color_VF_time_2014_12.png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/mnt/y/Code/Analysis/graph/Graph_figures/VIC_LGA/present/season/size_prod_color_VF_time_2014_2.png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/mnt/y/Code/Analysis/graph/Graph_figures/VIC_LGA/present/season/size_prod_color_VF_time_2013_1.png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/mnt/y/Code/Analysis/graph/Graph_figures/VIC_LGA/present/season/size_prod_color_VF_time_2014_3.png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/mnt/y/Code/Analysis/graph/Graph_figures/VIC_LGA/present/season/size_prod_color_VF_time_2014_4.png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/mnt/y/Code/Analysis/graph/Graph_figures/VIC_LGA/present/season/size_prod_color_VF_time_2014_5.png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/mnt/y/Code/Analysis/graph/Graph_figures/VIC_LGA/present/season/size_prod_color_VF_time_2014_6.png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/mnt/y/Code/Analysis/graph/Graph_figures/VIC_LGA/present/season/size_prod_color_VF_time_2014_7.png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/mnt/y/Code/Analysis/graph/Graph_figures/VIC_LGA/present/season/size_prod_color_VF_time_2014_8.png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/mnt/y/Code/Analysis/graph/Graph_figures/VIC_LGA/present/season/size_prod_color_VF_time_2014_9.png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/mnt/y/Code/Analysis/graph/Graph_figures/VIC_LGA/present/season/size_prod_color_VF_time_2015_1.png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/mnt/y/Code/Analysis/graph/Graph_figures/VIC_LGA/present/season/size_prod_color_VF_time_2015_10.png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/mnt/y/Code/Analysis/graph/Graph_figures/VIC_LGA/present/season/size_prod_color_VF_time_2015_11.png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/mnt/y/Code/Analysis/graph/Graph_figures/VIC_LGA/present/season/size_prod_color_VF_time_2013_10.png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/mnt/y/Code/Analysis/graph/Graph_figures/VIC_LGA/present/season/size_prod_color_VF_time_2015_12.png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/mnt/y/Code/Analysis/graph/Graph_figures/VIC_LGA/present/season/size_prod_color_VF_time_2015_2.png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/mnt/y/Code/Analysis/graph/Graph_figures/VIC_LGA/present/season/size_prod_color_VF_time_2015_3.png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/mnt/y/Code/Analysis/graph/Graph_figures/VIC_LGA/present/season/size_prod_color_VF_time_2015_4.png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/mnt/y/Code/Analysis/graph/Graph_figures/VIC_LGA/present/season/size_prod_color_VF_time_2015_5.png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/mnt/y/Code/Analysis/graph/Graph_figures/VIC_LGA/present/season/size_prod_color_VF_time_2015_6.png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/mnt/y/Code/Analysis/graph/Graph_figures/VIC_LGA/present/season/size_prod_color_VF_time_2015_7.png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/mnt/y/Code/Analysis/graph/Graph_figures/VIC_LGA/present/season/size_prod_color_VF_time_2015_8.png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/mnt/y/Code/Analysis/graph/Graph_figures/VIC_LGA/present/season/size_prod_color_VF_time_2015_9.png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/mnt/y/Code/Analysis/graph/Graph_figures/VIC_LGA/present/season/size_prod_color_VF_time_2016_1.png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/mnt/y/Code/Analysis/graph/Graph_figures/VIC_LGA/present/season/size_prod_color_VF_time_2013_11.png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/mnt/y/Code/Analysis/graph/Graph_figures/VIC_LGA/present/season/size_prod_color_VF_time_2016_10.png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/mnt/y/Code/Analysis/graph/Graph_figures/VIC_LGA/present/season/size_prod_color_VF_time_2016_11.png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/mnt/y/Code/Analysis/graph/Graph_figures/VIC_LGA/present/season/size_prod_color_VF_time_2016_12.png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/mnt/y/Code/Analysis/graph/Graph_figures/VIC_LGA/present/season/size_prod_color_VF_time_2016_2.png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/mnt/y/Code/Analysis/graph/Graph_figures/VIC_LGA/present/season/size_prod_color_VF_time_2016_3.png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/mnt/y/Code/Analysis/graph/Graph_figures/VIC_LGA/present/season/size_prod_color_VF_time_2016_4.png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/mnt/y/Code/Analysis/graph/Graph_figures/VIC_LGA/present/season/size_prod_color_VF_time_2016_5.png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/mnt/y/Code/Analysis/graph/Graph_figures/VIC_LGA/present/season/size_prod_color_VF_time_2016_6.png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/mnt/y/Code/Analysis/graph/Graph_figures/VIC_LGA/present/season/size_prod_color_VF_time_2016_7.png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/mnt/y/Code/Analysis/graph/Graph_figures/VIC_LGA/present/season/size_prod_color_VF_time_2016_8.png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/mnt/y/Code/Analysis/graph/Graph_figures/VIC_LGA/present/season/size_prod_color_VF_time_2013_12.png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/mnt/y/Code/Analysis/graph/Graph_figures/VIC_LGA/present/season/size_prod_color_VF_time_2016_9.png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/mnt/y/Code/Analysis/graph/Graph_figures/VIC_LGA/present/season/size_prod_color_VF_time_2017_1.png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/mnt/y/Code/Analysis/graph/Graph_figures/VIC_LGA/present/season/size_prod_color_VF_time_2017_10.png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/mnt/y/Code/Analysis/graph/Graph_figures/VIC_LGA/present/season/size_prod_color_VF_time_2017_11.png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/mnt/y/Code/Analysis/graph/Graph_figures/VIC_LGA/present/season/size_prod_color_VF_time_2017_12.png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/mnt/y/Code/Analysis/graph/Graph_figures/VIC_LGA/present/season/size_prod_color_VF_time_2017_2.png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/mnt/y/Code/Analysis/graph/Graph_figures/VIC_LGA/present/season/size_prod_color_VF_time_2017_3.png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/mnt/y/Code/Analysis/graph/Graph_figures/VIC_LGA/present/season/size_prod_color_VF_time_2017_4.png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/mnt/y/Code/Analysis/graph/Graph_figures/VIC_LGA/present/season/size_prod_color_VF_time_2017_5.png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/mnt/y/Code/Analysis/graph/Graph_figures/VIC_LGA/present/season/size_prod_color_VF_time_2017_6.png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/mnt/y/Code/Analysis/graph/Graph_figures/VIC_LGA/present/season/size_prod_color_VF_time_2013_2.png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/mnt/y/Code/Analysis/graph/Graph_figures/VIC_LGA/present/season/size_prod_color_VF_time_2017_7.png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/mnt/y/Code/Analysis/graph/Graph_figures/VIC_LGA/present/season/size_prod_color_VF_time_2017_8.png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/mnt/y/Code/Analysis/graph/Graph_figures/VIC_LGA/present/season/size_prod_color_VF_time_2017_9.png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/mnt/y/Code/Analysis/graph/Graph_figures/VIC_LGA/present/season/size_prod_color_VF_time_2013_2017.png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/mnt/y/Code/Analysis/graph/Graph_figures/VIC_LGA/present/season/size_prod_color_VF_time_2013_3.png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" y="1"/>
            <a:ext cx="1" cy="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/mnt/y/Code/Analysis/graph/Graph_figures/VIC_LGA/present/season/size_prod_color_VF_time_2013_4.png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