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65" r:id="rId5"/>
    <p:sldId id="271" r:id="rId6"/>
    <p:sldId id="273" r:id="rId7"/>
    <p:sldId id="266" r:id="rId8"/>
    <p:sldId id="268" r:id="rId9"/>
    <p:sldId id="267" r:id="rId10"/>
    <p:sldId id="260" r:id="rId11"/>
    <p:sldId id="259" r:id="rId12"/>
    <p:sldId id="257" r:id="rId13"/>
    <p:sldId id="261" r:id="rId14"/>
    <p:sldId id="269" r:id="rId15"/>
    <p:sldId id="258" r:id="rId16"/>
    <p:sldId id="26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DE04-BFC1-446C-B430-F580F056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1D0E0-DED7-4531-A76A-7F6C6F45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DFEA8-E9BB-4217-88F1-F1AD4CCB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5B97-777A-48F1-9E42-A5592E15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AAC5-24F0-4553-B8E6-DBE1DB5A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7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C01C-2C25-424D-B04D-5469CB3D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F2664-F59F-4FFB-838F-76D01CCEC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BF9F-77CB-4FF7-9E15-223F8A07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A5E3-2992-4586-90FA-D09D83F9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411B-CA27-4E1F-B3ED-BEF36781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01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F9481-8D73-4C64-9CF0-5CE548878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59C58-49A7-409D-BB02-76F6C57DA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F000-2672-44D7-AF2F-F1851DFD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BF3A-89EE-463E-902D-A2E6DCC8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66B2-80FF-4A43-BABA-810FFF9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1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2D8B-52BF-48E5-A08C-0066C04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810C-9DA6-4421-A1C3-DB29B25A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D85A-2112-4E23-9A27-208A3E9B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F7FD-B32F-45CA-BE95-2963419F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BACB-CA51-41A2-90CE-4E16F7C5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4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2848-8EA2-478A-A06D-ADF1A83B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9F2D-F735-4189-BAA2-CC75695A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080A-626D-46D6-AE92-BBC0F977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74B6F-4F84-4377-A13E-02E208C6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7919-2086-4045-93B8-A82A55DB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5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CBCD-57BE-45BC-8D7E-8C953ADC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BA59-1897-4DD9-81B6-ABEA1E294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94CFD-D660-48A6-BA63-F63B825F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52F8-26BC-4CAF-AF32-FBBA380D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8B42F-7DBE-4E04-8BC3-A37F7F37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E3EC8-F4D6-4C05-9592-F187C700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5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5B90-0B2D-4A96-8444-2FA471F0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B2F9E-741B-4DB1-9C32-3C3A85F3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D7AD7-F8BC-4FD1-9AEE-F52FC3696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ED3D-BEBC-4320-8649-3D7D6F48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A5EEC-6BA6-4F42-AFD2-01C02F8A4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D2C2B-2FF4-44B1-ACD7-F56C8B1B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2ACD7-E28D-412B-91B5-6EB84CB5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66CCA-E4F6-450E-9786-CD1B800E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18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3DD-696C-4A2F-ADFF-8BA5B503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E123B-04F7-4D1D-BDB6-04EEE66C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7E80B-9E0A-403A-BCFD-B531FD09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A956E-FB96-45E5-AE6C-0BD1D9EA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27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64EB6-BF6E-4EC1-8E59-D4CA76A3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98327-620F-49E8-8EC6-D557E1C0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C3D5C-CBC5-4075-A936-C66E99D9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8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22E3-4BE2-4D23-8F75-F16B9EB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CF7D-1575-4D74-AB0E-6DDED6BA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EC7CA-A3F2-4CB0-92C4-9F056B622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414BE-A34E-4C64-85D1-19FD412F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2BFA9-C584-43DB-A3ED-A6233007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3744-1DC8-4097-869A-83048F31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81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3772-0084-480C-8A1F-A4B89A41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CC6AC-60A6-4609-95FB-106AE439A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BD9F6-7766-465C-AA8B-00C1EC5A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57BEB-E32C-4F3B-9E71-38614312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65782-A58A-45D1-994A-FF158A50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49873-1344-4C0A-A42B-3057A263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2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ABD4E-1814-4582-8DE5-64288640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DC17-F48F-409D-A4D7-5866683A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C48D-B494-496C-9732-495F5B207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47B5-5631-4EB3-B2DE-96521C50B13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2B70-6F55-472A-890A-ACF377FF8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8042-3C78-4E0E-B473-FBA5426F3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01D9-54B6-4BE6-9ABD-9FFD4F309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94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DA72-F6C3-4D63-A3D7-FB8BF30DC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C605E-EE41-460B-AA68-C70BBF6C4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55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EBB361-2AB5-4734-A0D1-41A9B885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979" y="708611"/>
            <a:ext cx="5697646" cy="48287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1066620-F315-4299-8584-F7892F036E15}"/>
              </a:ext>
            </a:extLst>
          </p:cNvPr>
          <p:cNvSpPr/>
          <p:nvPr/>
        </p:nvSpPr>
        <p:spPr>
          <a:xfrm rot="12873972">
            <a:off x="3386558" y="1257300"/>
            <a:ext cx="1533525" cy="10572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7BF2AD-CC93-4060-9155-E377A6A85EC7}"/>
              </a:ext>
            </a:extLst>
          </p:cNvPr>
          <p:cNvSpPr/>
          <p:nvPr/>
        </p:nvSpPr>
        <p:spPr>
          <a:xfrm rot="10800000">
            <a:off x="3353220" y="2656285"/>
            <a:ext cx="1533525" cy="10572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188664-7565-4534-8E0E-DFEE528D91B5}"/>
              </a:ext>
            </a:extLst>
          </p:cNvPr>
          <p:cNvSpPr/>
          <p:nvPr/>
        </p:nvSpPr>
        <p:spPr>
          <a:xfrm rot="8539903">
            <a:off x="3386557" y="4229100"/>
            <a:ext cx="1533525" cy="105727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37849-2BDC-42D4-A888-53E51F434B01}"/>
              </a:ext>
            </a:extLst>
          </p:cNvPr>
          <p:cNvSpPr txBox="1"/>
          <p:nvPr/>
        </p:nvSpPr>
        <p:spPr>
          <a:xfrm>
            <a:off x="1314450" y="5129217"/>
            <a:ext cx="22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7111D-951C-472C-AC23-2C6297AF02A8}"/>
              </a:ext>
            </a:extLst>
          </p:cNvPr>
          <p:cNvSpPr txBox="1"/>
          <p:nvPr/>
        </p:nvSpPr>
        <p:spPr>
          <a:xfrm>
            <a:off x="1314449" y="3000257"/>
            <a:ext cx="22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20%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BDA82-75A9-4789-B780-C8FF9DDCF908}"/>
              </a:ext>
            </a:extLst>
          </p:cNvPr>
          <p:cNvSpPr txBox="1"/>
          <p:nvPr/>
        </p:nvSpPr>
        <p:spPr>
          <a:xfrm>
            <a:off x="1314449" y="1407139"/>
            <a:ext cx="22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42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1FA30-93DA-49A5-9CAA-25E10025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16" y="0"/>
            <a:ext cx="3963903" cy="33594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E64CAB-BB49-405D-804F-8D9B98FDD9C0}"/>
              </a:ext>
            </a:extLst>
          </p:cNvPr>
          <p:cNvCxnSpPr>
            <a:cxnSpLocks/>
          </p:cNvCxnSpPr>
          <p:nvPr/>
        </p:nvCxnSpPr>
        <p:spPr>
          <a:xfrm flipH="1">
            <a:off x="9759952" y="4928529"/>
            <a:ext cx="1075113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EBFF28-6D84-4557-A35C-1828C5D6482B}"/>
              </a:ext>
            </a:extLst>
          </p:cNvPr>
          <p:cNvCxnSpPr>
            <a:cxnSpLocks/>
          </p:cNvCxnSpPr>
          <p:nvPr/>
        </p:nvCxnSpPr>
        <p:spPr>
          <a:xfrm flipV="1">
            <a:off x="6162676" y="4710253"/>
            <a:ext cx="586480" cy="3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F51553-FAB9-4ADA-A078-E89F9D611F28}"/>
              </a:ext>
            </a:extLst>
          </p:cNvPr>
          <p:cNvSpPr txBox="1"/>
          <p:nvPr/>
        </p:nvSpPr>
        <p:spPr>
          <a:xfrm>
            <a:off x="10609640" y="4438270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LkBonny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4810F-AFB2-4175-87E3-F50A5560A9CC}"/>
              </a:ext>
            </a:extLst>
          </p:cNvPr>
          <p:cNvSpPr txBox="1"/>
          <p:nvPr/>
        </p:nvSpPr>
        <p:spPr>
          <a:xfrm>
            <a:off x="10762039" y="3418206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HALLGAP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4D9330-1CD7-4555-85FE-B472BA855B63}"/>
              </a:ext>
            </a:extLst>
          </p:cNvPr>
          <p:cNvSpPr txBox="1"/>
          <p:nvPr/>
        </p:nvSpPr>
        <p:spPr>
          <a:xfrm>
            <a:off x="5225905" y="5088772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SnowTown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3C44C6-12AC-47A5-B449-F41D4A779B84}"/>
              </a:ext>
            </a:extLst>
          </p:cNvPr>
          <p:cNvSpPr/>
          <p:nvPr/>
        </p:nvSpPr>
        <p:spPr>
          <a:xfrm>
            <a:off x="52647" y="5010150"/>
            <a:ext cx="1765577" cy="1668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9A3B41-F79D-43B3-A641-606CA8F3F175}"/>
              </a:ext>
            </a:extLst>
          </p:cNvPr>
          <p:cNvSpPr/>
          <p:nvPr/>
        </p:nvSpPr>
        <p:spPr>
          <a:xfrm>
            <a:off x="1952932" y="6387584"/>
            <a:ext cx="40246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0C30C6-0AFF-482A-9909-037F88ADE5A0}"/>
              </a:ext>
            </a:extLst>
          </p:cNvPr>
          <p:cNvSpPr txBox="1"/>
          <p:nvPr/>
        </p:nvSpPr>
        <p:spPr>
          <a:xfrm>
            <a:off x="1796114" y="6371808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D5487-1EAF-4E5B-B2C0-7BDD996AEF95}"/>
              </a:ext>
            </a:extLst>
          </p:cNvPr>
          <p:cNvSpPr txBox="1"/>
          <p:nvPr/>
        </p:nvSpPr>
        <p:spPr>
          <a:xfrm>
            <a:off x="218096" y="3187373"/>
            <a:ext cx="1781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</a:t>
            </a:r>
          </a:p>
          <a:p>
            <a:r>
              <a:rPr lang="en-US" dirty="0" err="1"/>
              <a:t>SnowTWN</a:t>
            </a:r>
            <a:endParaRPr lang="en-US" dirty="0"/>
          </a:p>
          <a:p>
            <a:r>
              <a:rPr lang="en-US" dirty="0" err="1"/>
              <a:t>NBHIll</a:t>
            </a:r>
            <a:endParaRPr lang="en-US" dirty="0"/>
          </a:p>
          <a:p>
            <a:r>
              <a:rPr lang="en-US" dirty="0" err="1"/>
              <a:t>Hornsdale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711B-A9E9-4F39-A014-93FDC0659344}"/>
              </a:ext>
            </a:extLst>
          </p:cNvPr>
          <p:cNvSpPr txBox="1"/>
          <p:nvPr/>
        </p:nvSpPr>
        <p:spPr>
          <a:xfrm>
            <a:off x="2593341" y="3330274"/>
            <a:ext cx="1781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</a:t>
            </a:r>
            <a:r>
              <a:rPr lang="en-US" dirty="0"/>
              <a:t> Important</a:t>
            </a:r>
          </a:p>
          <a:p>
            <a:r>
              <a:rPr lang="en-US" dirty="0"/>
              <a:t>Clement Gap</a:t>
            </a:r>
          </a:p>
          <a:p>
            <a:r>
              <a:rPr lang="en-US" dirty="0"/>
              <a:t>Bluff1</a:t>
            </a:r>
          </a:p>
          <a:p>
            <a:r>
              <a:rPr lang="en-US" dirty="0"/>
              <a:t>HallWF2</a:t>
            </a:r>
          </a:p>
          <a:p>
            <a:r>
              <a:rPr lang="en-US" dirty="0"/>
              <a:t>LKBNY3 </a:t>
            </a:r>
            <a:endParaRPr lang="en-AU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8AC7FA-783A-45E9-AFF4-0443732DA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68" y="3787538"/>
            <a:ext cx="2969378" cy="2969378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71F14D92-1603-4C6F-B251-0BAB01A5C7E7}"/>
              </a:ext>
            </a:extLst>
          </p:cNvPr>
          <p:cNvSpPr/>
          <p:nvPr/>
        </p:nvSpPr>
        <p:spPr>
          <a:xfrm>
            <a:off x="7554333" y="3347379"/>
            <a:ext cx="281426" cy="328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B8341B-4BDB-41D2-8E60-EEBF9B317C41}"/>
              </a:ext>
            </a:extLst>
          </p:cNvPr>
          <p:cNvCxnSpPr>
            <a:cxnSpLocks/>
          </p:cNvCxnSpPr>
          <p:nvPr/>
        </p:nvCxnSpPr>
        <p:spPr>
          <a:xfrm flipH="1">
            <a:off x="8087795" y="3656889"/>
            <a:ext cx="2481639" cy="46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48C8D-CC3A-4C6E-9829-A502036883B3}"/>
              </a:ext>
            </a:extLst>
          </p:cNvPr>
          <p:cNvCxnSpPr>
            <a:cxnSpLocks/>
          </p:cNvCxnSpPr>
          <p:nvPr/>
        </p:nvCxnSpPr>
        <p:spPr>
          <a:xfrm flipV="1">
            <a:off x="7783313" y="4710253"/>
            <a:ext cx="148880" cy="86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7BB676-31B9-474A-A514-6896FFE1864E}"/>
              </a:ext>
            </a:extLst>
          </p:cNvPr>
          <p:cNvSpPr txBox="1"/>
          <p:nvPr/>
        </p:nvSpPr>
        <p:spPr>
          <a:xfrm>
            <a:off x="7217212" y="5686945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Waterlow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852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7CAF7-71F5-42DB-81DE-76D041D27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9" y="218210"/>
            <a:ext cx="10515600" cy="3293141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AF8B8E-D595-45D8-8D22-7EB34A3FAB0D}"/>
              </a:ext>
            </a:extLst>
          </p:cNvPr>
          <p:cNvCxnSpPr>
            <a:cxnSpLocks/>
          </p:cNvCxnSpPr>
          <p:nvPr/>
        </p:nvCxnSpPr>
        <p:spPr>
          <a:xfrm flipH="1">
            <a:off x="9759952" y="4928529"/>
            <a:ext cx="1075113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C1BF00-D59C-49D6-BA7E-73FB8DA2A697}"/>
              </a:ext>
            </a:extLst>
          </p:cNvPr>
          <p:cNvCxnSpPr>
            <a:cxnSpLocks/>
          </p:cNvCxnSpPr>
          <p:nvPr/>
        </p:nvCxnSpPr>
        <p:spPr>
          <a:xfrm flipV="1">
            <a:off x="6162676" y="4710253"/>
            <a:ext cx="586480" cy="3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1A49FB-0758-4C04-898D-51D3A2981ADA}"/>
              </a:ext>
            </a:extLst>
          </p:cNvPr>
          <p:cNvSpPr txBox="1"/>
          <p:nvPr/>
        </p:nvSpPr>
        <p:spPr>
          <a:xfrm>
            <a:off x="10609640" y="4438270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LkBonny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6B93B-0A4B-41BF-8080-2A7229B95C7B}"/>
              </a:ext>
            </a:extLst>
          </p:cNvPr>
          <p:cNvSpPr txBox="1"/>
          <p:nvPr/>
        </p:nvSpPr>
        <p:spPr>
          <a:xfrm>
            <a:off x="10762039" y="3418206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HALLGAP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39D63-2411-441A-BD08-8458ECCC46D8}"/>
              </a:ext>
            </a:extLst>
          </p:cNvPr>
          <p:cNvSpPr txBox="1"/>
          <p:nvPr/>
        </p:nvSpPr>
        <p:spPr>
          <a:xfrm>
            <a:off x="5225905" y="5088772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SnowTown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0C67FE-DF82-42B6-93E5-CFD2A53F3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6" y="3834957"/>
            <a:ext cx="2969378" cy="29693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DAB8C2-DC98-4DCD-9BF4-8B83B9F86FAA}"/>
              </a:ext>
            </a:extLst>
          </p:cNvPr>
          <p:cNvCxnSpPr>
            <a:cxnSpLocks/>
          </p:cNvCxnSpPr>
          <p:nvPr/>
        </p:nvCxnSpPr>
        <p:spPr>
          <a:xfrm flipH="1">
            <a:off x="8087795" y="3656889"/>
            <a:ext cx="2481639" cy="46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05BA56-2776-45EF-B09C-A876E58E867C}"/>
              </a:ext>
            </a:extLst>
          </p:cNvPr>
          <p:cNvCxnSpPr>
            <a:cxnSpLocks/>
          </p:cNvCxnSpPr>
          <p:nvPr/>
        </p:nvCxnSpPr>
        <p:spPr>
          <a:xfrm flipV="1">
            <a:off x="7783313" y="4710253"/>
            <a:ext cx="148880" cy="86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C72CD-8F92-495E-AD0B-A83B54E25630}"/>
              </a:ext>
            </a:extLst>
          </p:cNvPr>
          <p:cNvSpPr txBox="1"/>
          <p:nvPr/>
        </p:nvSpPr>
        <p:spPr>
          <a:xfrm>
            <a:off x="7217212" y="5686945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Waterlow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649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E1BA6-6CCE-42B3-ABE7-9A8DA1FA6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3" y="2278015"/>
            <a:ext cx="3367326" cy="3367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47F33-6C85-4305-8D1E-A8231DC5D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7" y="2189997"/>
            <a:ext cx="3455344" cy="3455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1B126-4685-479A-9A88-69E89F89C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362465"/>
            <a:ext cx="3367326" cy="3367326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405E4BED-1697-4AAD-9461-F077F3C873ED}"/>
              </a:ext>
            </a:extLst>
          </p:cNvPr>
          <p:cNvSpPr/>
          <p:nvPr/>
        </p:nvSpPr>
        <p:spPr>
          <a:xfrm>
            <a:off x="95250" y="2038350"/>
            <a:ext cx="3657600" cy="3790950"/>
          </a:xfrm>
          <a:prstGeom prst="frame">
            <a:avLst>
              <a:gd name="adj1" fmla="val 23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5EB3E-4ADB-465E-AB6B-BF03F2106198}"/>
              </a:ext>
            </a:extLst>
          </p:cNvPr>
          <p:cNvSpPr txBox="1"/>
          <p:nvPr/>
        </p:nvSpPr>
        <p:spPr>
          <a:xfrm>
            <a:off x="4733381" y="552450"/>
            <a:ext cx="374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PATTERNS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E1BA6-6CCE-42B3-ABE7-9A8DA1FA6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23" y="3620775"/>
            <a:ext cx="3367326" cy="2938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47F33-6C85-4305-8D1E-A8231DC5D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7" y="3543953"/>
            <a:ext cx="3455344" cy="3015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1B126-4685-479A-9A88-69E89F89C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3705225"/>
            <a:ext cx="3367326" cy="2938966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405E4BED-1697-4AAD-9461-F077F3C873ED}"/>
              </a:ext>
            </a:extLst>
          </p:cNvPr>
          <p:cNvSpPr/>
          <p:nvPr/>
        </p:nvSpPr>
        <p:spPr>
          <a:xfrm>
            <a:off x="400050" y="3435000"/>
            <a:ext cx="3657600" cy="3308700"/>
          </a:xfrm>
          <a:prstGeom prst="frame">
            <a:avLst>
              <a:gd name="adj1" fmla="val 23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5EB3E-4ADB-465E-AB6B-BF03F2106198}"/>
              </a:ext>
            </a:extLst>
          </p:cNvPr>
          <p:cNvSpPr txBox="1"/>
          <p:nvPr/>
        </p:nvSpPr>
        <p:spPr>
          <a:xfrm>
            <a:off x="4733381" y="552450"/>
            <a:ext cx="374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PATTERNS</a:t>
            </a:r>
            <a:endParaRPr lang="en-AU" dirty="0"/>
          </a:p>
        </p:txBody>
      </p:sp>
      <p:pic>
        <p:nvPicPr>
          <p:cNvPr id="2050" name="Picture 2" descr="Image result for satellite australia weather">
            <a:extLst>
              <a:ext uri="{FF2B5EF4-FFF2-40B4-BE49-F238E27FC236}">
                <a16:creationId xmlns:a16="http://schemas.microsoft.com/office/drawing/2014/main" id="{15AC822B-0A19-469E-809A-88D137D7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6" y="972894"/>
            <a:ext cx="3257246" cy="22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77ED286F-1FDF-4FE7-8B35-551B92E8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735" y="1090466"/>
            <a:ext cx="2778286" cy="219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atellite australia weather heatwave">
            <a:extLst>
              <a:ext uri="{FF2B5EF4-FFF2-40B4-BE49-F238E27FC236}">
                <a16:creationId xmlns:a16="http://schemas.microsoft.com/office/drawing/2014/main" id="{B6FBCEDF-E6BB-4901-9576-F854A67DB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9" y="737116"/>
            <a:ext cx="4015166" cy="22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4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4B62-9DE8-4B90-B2AA-C6831A75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184150"/>
            <a:ext cx="10515600" cy="1325563"/>
          </a:xfrm>
        </p:spPr>
        <p:txBody>
          <a:bodyPr/>
          <a:lstStyle/>
          <a:p>
            <a:r>
              <a:rPr lang="en-US" dirty="0"/>
              <a:t>PC2 and PC3 Centre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ED73B-FEC5-491D-A248-ACC08C59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4723"/>
            <a:ext cx="10515600" cy="3293141"/>
          </a:xfrm>
        </p:spPr>
      </p:pic>
    </p:spTree>
    <p:extLst>
      <p:ext uri="{BB962C8B-B14F-4D97-AF65-F5344CB8AC3E}">
        <p14:creationId xmlns:p14="http://schemas.microsoft.com/office/powerpoint/2010/main" val="338546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AE6-813A-401F-A8DE-20409CC3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Tabular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32123-FE28-4336-8175-05377EB40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6" y="1509713"/>
            <a:ext cx="8384474" cy="50946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98AB52-6D6C-4B85-8F7B-7E8361CA6CAF}"/>
              </a:ext>
            </a:extLst>
          </p:cNvPr>
          <p:cNvSpPr/>
          <p:nvPr/>
        </p:nvSpPr>
        <p:spPr>
          <a:xfrm>
            <a:off x="1257300" y="1781174"/>
            <a:ext cx="8802338" cy="3714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D57A1-5EC5-46E7-B66A-4E1FA137B0C0}"/>
              </a:ext>
            </a:extLst>
          </p:cNvPr>
          <p:cNvSpPr/>
          <p:nvPr/>
        </p:nvSpPr>
        <p:spPr>
          <a:xfrm rot="16200000" flipV="1">
            <a:off x="4003170" y="3749521"/>
            <a:ext cx="5094637" cy="6150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18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3B66-42B5-414B-8D99-F98A7731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8E25-B6D8-4AD9-B17D-0459194B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to Other seasons</a:t>
            </a:r>
          </a:p>
          <a:p>
            <a:r>
              <a:rPr lang="en-US" dirty="0"/>
              <a:t>Connection to graph</a:t>
            </a:r>
          </a:p>
          <a:p>
            <a:r>
              <a:rPr lang="en-US" dirty="0"/>
              <a:t>Timeseries meaning how can PC1 be all </a:t>
            </a:r>
            <a:r>
              <a:rPr lang="en-US" dirty="0" err="1"/>
              <a:t>negativr</a:t>
            </a:r>
            <a:endParaRPr lang="en-US" dirty="0"/>
          </a:p>
          <a:p>
            <a:r>
              <a:rPr lang="en-US" dirty="0"/>
              <a:t>Other variables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88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45A4-91A0-430B-9B12-9A4FA055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E063BD-F8A9-4FE8-9567-5AB1A89C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Filter by Total Wind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3069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D9AA1FB-7B1B-4F5F-9B03-E8F5956DF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" r="53995"/>
          <a:stretch/>
        </p:blipFill>
        <p:spPr bwMode="auto">
          <a:xfrm>
            <a:off x="7667625" y="1566863"/>
            <a:ext cx="3400425" cy="48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64C84-EDC9-4D70-9D2C-2B58D448124A}"/>
              </a:ext>
            </a:extLst>
          </p:cNvPr>
          <p:cNvSpPr txBox="1"/>
          <p:nvPr/>
        </p:nvSpPr>
        <p:spPr>
          <a:xfrm>
            <a:off x="10115550" y="353615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= timepoint 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1D7A8D-2F41-4481-A097-6EE540DC3AFB}"/>
              </a:ext>
            </a:extLst>
          </p:cNvPr>
          <p:cNvCxnSpPr/>
          <p:nvPr/>
        </p:nvCxnSpPr>
        <p:spPr>
          <a:xfrm flipH="1">
            <a:off x="9144000" y="1264474"/>
            <a:ext cx="1104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7AFF32-1BB9-4278-8F91-C8F494C94510}"/>
              </a:ext>
            </a:extLst>
          </p:cNvPr>
          <p:cNvSpPr txBox="1"/>
          <p:nvPr/>
        </p:nvSpPr>
        <p:spPr>
          <a:xfrm>
            <a:off x="9144000" y="419100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Summer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7B4F2-7330-41B9-A225-2DCB28C4D605}"/>
              </a:ext>
            </a:extLst>
          </p:cNvPr>
          <p:cNvSpPr/>
          <p:nvPr/>
        </p:nvSpPr>
        <p:spPr>
          <a:xfrm>
            <a:off x="9267825" y="5753100"/>
            <a:ext cx="933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6175B-5B42-4DB6-AE9F-A480EF584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4" y="2383750"/>
            <a:ext cx="5348286" cy="2674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EFC322-95F4-490E-9A16-AE11DB9617EF}"/>
              </a:ext>
            </a:extLst>
          </p:cNvPr>
          <p:cNvSpPr txBox="1"/>
          <p:nvPr/>
        </p:nvSpPr>
        <p:spPr>
          <a:xfrm>
            <a:off x="8645738" y="5874781"/>
            <a:ext cx="27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Something</a:t>
            </a:r>
            <a:r>
              <a:rPr lang="en-US" dirty="0"/>
              <a:t> from Graph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452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BAEDDC-5FED-4E0F-9A44-4F572ACEC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" r="53995"/>
          <a:stretch/>
        </p:blipFill>
        <p:spPr bwMode="auto">
          <a:xfrm>
            <a:off x="8705850" y="1690688"/>
            <a:ext cx="3400425" cy="48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EF7958E-6413-45DE-8C39-36BF96BD35A8}"/>
              </a:ext>
            </a:extLst>
          </p:cNvPr>
          <p:cNvSpPr/>
          <p:nvPr/>
        </p:nvSpPr>
        <p:spPr>
          <a:xfrm rot="10956829">
            <a:off x="5924550" y="1895475"/>
            <a:ext cx="3095625" cy="5048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CC89A1-8AD9-462E-BE80-C7D8F084E9D3}"/>
              </a:ext>
            </a:extLst>
          </p:cNvPr>
          <p:cNvSpPr/>
          <p:nvPr/>
        </p:nvSpPr>
        <p:spPr>
          <a:xfrm rot="10800000">
            <a:off x="5910748" y="2793358"/>
            <a:ext cx="3095625" cy="5048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AE4A68-834E-4D66-87E9-C7F5A5543B5C}"/>
              </a:ext>
            </a:extLst>
          </p:cNvPr>
          <p:cNvSpPr/>
          <p:nvPr/>
        </p:nvSpPr>
        <p:spPr>
          <a:xfrm rot="10800000">
            <a:off x="5924551" y="4134965"/>
            <a:ext cx="309562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EDFE75D-771B-4EA1-BF88-658E0714A39A}"/>
              </a:ext>
            </a:extLst>
          </p:cNvPr>
          <p:cNvSpPr/>
          <p:nvPr/>
        </p:nvSpPr>
        <p:spPr>
          <a:xfrm rot="10433291">
            <a:off x="6229350" y="5415545"/>
            <a:ext cx="3095625" cy="5048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B4EF2-38EF-4BF8-AEED-684B7CD8E69A}"/>
              </a:ext>
            </a:extLst>
          </p:cNvPr>
          <p:cNvSpPr txBox="1"/>
          <p:nvPr/>
        </p:nvSpPr>
        <p:spPr>
          <a:xfrm>
            <a:off x="4114800" y="177855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Wind top 5%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C8DAD-48BE-4A48-B87B-41318A87B43D}"/>
              </a:ext>
            </a:extLst>
          </p:cNvPr>
          <p:cNvSpPr txBox="1"/>
          <p:nvPr/>
        </p:nvSpPr>
        <p:spPr>
          <a:xfrm>
            <a:off x="4057650" y="271404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Wind top 20%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1B99A-6BA3-4FEA-B628-48E48D72F250}"/>
              </a:ext>
            </a:extLst>
          </p:cNvPr>
          <p:cNvSpPr txBox="1"/>
          <p:nvPr/>
        </p:nvSpPr>
        <p:spPr>
          <a:xfrm>
            <a:off x="4543425" y="420271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filter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0038F-581F-41BA-8BBC-9EC0000C2875}"/>
              </a:ext>
            </a:extLst>
          </p:cNvPr>
          <p:cNvSpPr txBox="1"/>
          <p:nvPr/>
        </p:nvSpPr>
        <p:spPr>
          <a:xfrm>
            <a:off x="3943350" y="564450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wind Bottom 10</a:t>
            </a:r>
            <a:endParaRPr lang="en-AU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7716FDB9-AABD-41D6-9D19-BE04F5A0B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80152"/>
          <a:stretch/>
        </p:blipFill>
        <p:spPr>
          <a:xfrm>
            <a:off x="911015" y="1628381"/>
            <a:ext cx="708558" cy="445534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36F51B1-1D8D-49FB-8146-7E8B1051C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4" r="35669"/>
          <a:stretch/>
        </p:blipFill>
        <p:spPr>
          <a:xfrm>
            <a:off x="1611454" y="1628380"/>
            <a:ext cx="587091" cy="445534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B18B1A-650B-4861-9230-E69EE9B9AF9C}"/>
              </a:ext>
            </a:extLst>
          </p:cNvPr>
          <p:cNvSpPr/>
          <p:nvPr/>
        </p:nvSpPr>
        <p:spPr>
          <a:xfrm>
            <a:off x="1266825" y="400028"/>
            <a:ext cx="9534525" cy="6353197"/>
          </a:xfrm>
          <a:custGeom>
            <a:avLst/>
            <a:gdLst>
              <a:gd name="connsiteX0" fmla="*/ 9534525 w 9534525"/>
              <a:gd name="connsiteY0" fmla="*/ 5838847 h 6353197"/>
              <a:gd name="connsiteX1" fmla="*/ 9420225 w 9534525"/>
              <a:gd name="connsiteY1" fmla="*/ 5905522 h 6353197"/>
              <a:gd name="connsiteX2" fmla="*/ 9363075 w 9534525"/>
              <a:gd name="connsiteY2" fmla="*/ 5943622 h 6353197"/>
              <a:gd name="connsiteX3" fmla="*/ 9334500 w 9534525"/>
              <a:gd name="connsiteY3" fmla="*/ 5962672 h 6353197"/>
              <a:gd name="connsiteX4" fmla="*/ 9305925 w 9534525"/>
              <a:gd name="connsiteY4" fmla="*/ 5972197 h 6353197"/>
              <a:gd name="connsiteX5" fmla="*/ 9229725 w 9534525"/>
              <a:gd name="connsiteY5" fmla="*/ 6019822 h 6353197"/>
              <a:gd name="connsiteX6" fmla="*/ 9163050 w 9534525"/>
              <a:gd name="connsiteY6" fmla="*/ 6038872 h 6353197"/>
              <a:gd name="connsiteX7" fmla="*/ 9134475 w 9534525"/>
              <a:gd name="connsiteY7" fmla="*/ 6057922 h 6353197"/>
              <a:gd name="connsiteX8" fmla="*/ 9077325 w 9534525"/>
              <a:gd name="connsiteY8" fmla="*/ 6067447 h 6353197"/>
              <a:gd name="connsiteX9" fmla="*/ 9001125 w 9534525"/>
              <a:gd name="connsiteY9" fmla="*/ 6096022 h 6353197"/>
              <a:gd name="connsiteX10" fmla="*/ 8934450 w 9534525"/>
              <a:gd name="connsiteY10" fmla="*/ 6105547 h 6353197"/>
              <a:gd name="connsiteX11" fmla="*/ 8867775 w 9534525"/>
              <a:gd name="connsiteY11" fmla="*/ 6124597 h 6353197"/>
              <a:gd name="connsiteX12" fmla="*/ 8839200 w 9534525"/>
              <a:gd name="connsiteY12" fmla="*/ 6134122 h 6353197"/>
              <a:gd name="connsiteX13" fmla="*/ 8753475 w 9534525"/>
              <a:gd name="connsiteY13" fmla="*/ 6162697 h 6353197"/>
              <a:gd name="connsiteX14" fmla="*/ 8591550 w 9534525"/>
              <a:gd name="connsiteY14" fmla="*/ 6172222 h 6353197"/>
              <a:gd name="connsiteX15" fmla="*/ 8239125 w 9534525"/>
              <a:gd name="connsiteY15" fmla="*/ 6191272 h 6353197"/>
              <a:gd name="connsiteX16" fmla="*/ 6448425 w 9534525"/>
              <a:gd name="connsiteY16" fmla="*/ 6200797 h 6353197"/>
              <a:gd name="connsiteX17" fmla="*/ 6286500 w 9534525"/>
              <a:gd name="connsiteY17" fmla="*/ 6248422 h 6353197"/>
              <a:gd name="connsiteX18" fmla="*/ 6181725 w 9534525"/>
              <a:gd name="connsiteY18" fmla="*/ 6257947 h 6353197"/>
              <a:gd name="connsiteX19" fmla="*/ 6153150 w 9534525"/>
              <a:gd name="connsiteY19" fmla="*/ 6267472 h 6353197"/>
              <a:gd name="connsiteX20" fmla="*/ 5991225 w 9534525"/>
              <a:gd name="connsiteY20" fmla="*/ 6286522 h 6353197"/>
              <a:gd name="connsiteX21" fmla="*/ 5962650 w 9534525"/>
              <a:gd name="connsiteY21" fmla="*/ 6296047 h 6353197"/>
              <a:gd name="connsiteX22" fmla="*/ 5267325 w 9534525"/>
              <a:gd name="connsiteY22" fmla="*/ 6315097 h 6353197"/>
              <a:gd name="connsiteX23" fmla="*/ 5067300 w 9534525"/>
              <a:gd name="connsiteY23" fmla="*/ 6334147 h 6353197"/>
              <a:gd name="connsiteX24" fmla="*/ 5038725 w 9534525"/>
              <a:gd name="connsiteY24" fmla="*/ 6343672 h 6353197"/>
              <a:gd name="connsiteX25" fmla="*/ 5000625 w 9534525"/>
              <a:gd name="connsiteY25" fmla="*/ 6353197 h 6353197"/>
              <a:gd name="connsiteX26" fmla="*/ 4124325 w 9534525"/>
              <a:gd name="connsiteY26" fmla="*/ 6343672 h 6353197"/>
              <a:gd name="connsiteX27" fmla="*/ 4086225 w 9534525"/>
              <a:gd name="connsiteY27" fmla="*/ 6334147 h 6353197"/>
              <a:gd name="connsiteX28" fmla="*/ 3981450 w 9534525"/>
              <a:gd name="connsiteY28" fmla="*/ 6324622 h 6353197"/>
              <a:gd name="connsiteX29" fmla="*/ 3933825 w 9534525"/>
              <a:gd name="connsiteY29" fmla="*/ 6315097 h 6353197"/>
              <a:gd name="connsiteX30" fmla="*/ 3800475 w 9534525"/>
              <a:gd name="connsiteY30" fmla="*/ 6296047 h 6353197"/>
              <a:gd name="connsiteX31" fmla="*/ 3714750 w 9534525"/>
              <a:gd name="connsiteY31" fmla="*/ 6276997 h 6353197"/>
              <a:gd name="connsiteX32" fmla="*/ 3600450 w 9534525"/>
              <a:gd name="connsiteY32" fmla="*/ 6267472 h 6353197"/>
              <a:gd name="connsiteX33" fmla="*/ 3533775 w 9534525"/>
              <a:gd name="connsiteY33" fmla="*/ 6248422 h 6353197"/>
              <a:gd name="connsiteX34" fmla="*/ 3457575 w 9534525"/>
              <a:gd name="connsiteY34" fmla="*/ 6238897 h 6353197"/>
              <a:gd name="connsiteX35" fmla="*/ 3400425 w 9534525"/>
              <a:gd name="connsiteY35" fmla="*/ 6229372 h 6353197"/>
              <a:gd name="connsiteX36" fmla="*/ 3333750 w 9534525"/>
              <a:gd name="connsiteY36" fmla="*/ 6219847 h 6353197"/>
              <a:gd name="connsiteX37" fmla="*/ 3238500 w 9534525"/>
              <a:gd name="connsiteY37" fmla="*/ 6200797 h 6353197"/>
              <a:gd name="connsiteX38" fmla="*/ 3038475 w 9534525"/>
              <a:gd name="connsiteY38" fmla="*/ 6172222 h 6353197"/>
              <a:gd name="connsiteX39" fmla="*/ 2876550 w 9534525"/>
              <a:gd name="connsiteY39" fmla="*/ 6143647 h 6353197"/>
              <a:gd name="connsiteX40" fmla="*/ 2590800 w 9534525"/>
              <a:gd name="connsiteY40" fmla="*/ 6124597 h 6353197"/>
              <a:gd name="connsiteX41" fmla="*/ 2543175 w 9534525"/>
              <a:gd name="connsiteY41" fmla="*/ 6115072 h 6353197"/>
              <a:gd name="connsiteX42" fmla="*/ 2409825 w 9534525"/>
              <a:gd name="connsiteY42" fmla="*/ 6096022 h 6353197"/>
              <a:gd name="connsiteX43" fmla="*/ 2352675 w 9534525"/>
              <a:gd name="connsiteY43" fmla="*/ 6076972 h 6353197"/>
              <a:gd name="connsiteX44" fmla="*/ 2324100 w 9534525"/>
              <a:gd name="connsiteY44" fmla="*/ 6067447 h 6353197"/>
              <a:gd name="connsiteX45" fmla="*/ 2257425 w 9534525"/>
              <a:gd name="connsiteY45" fmla="*/ 5981722 h 6353197"/>
              <a:gd name="connsiteX46" fmla="*/ 2228850 w 9534525"/>
              <a:gd name="connsiteY46" fmla="*/ 5953147 h 6353197"/>
              <a:gd name="connsiteX47" fmla="*/ 2209800 w 9534525"/>
              <a:gd name="connsiteY47" fmla="*/ 5924572 h 6353197"/>
              <a:gd name="connsiteX48" fmla="*/ 2152650 w 9534525"/>
              <a:gd name="connsiteY48" fmla="*/ 5857897 h 6353197"/>
              <a:gd name="connsiteX49" fmla="*/ 2133600 w 9534525"/>
              <a:gd name="connsiteY49" fmla="*/ 5829322 h 6353197"/>
              <a:gd name="connsiteX50" fmla="*/ 2095500 w 9534525"/>
              <a:gd name="connsiteY50" fmla="*/ 5753122 h 6353197"/>
              <a:gd name="connsiteX51" fmla="*/ 2076450 w 9534525"/>
              <a:gd name="connsiteY51" fmla="*/ 5724547 h 6353197"/>
              <a:gd name="connsiteX52" fmla="*/ 2057400 w 9534525"/>
              <a:gd name="connsiteY52" fmla="*/ 5524522 h 6353197"/>
              <a:gd name="connsiteX53" fmla="*/ 2047875 w 9534525"/>
              <a:gd name="connsiteY53" fmla="*/ 5476897 h 6353197"/>
              <a:gd name="connsiteX54" fmla="*/ 2038350 w 9534525"/>
              <a:gd name="connsiteY54" fmla="*/ 5419747 h 6353197"/>
              <a:gd name="connsiteX55" fmla="*/ 2047875 w 9534525"/>
              <a:gd name="connsiteY55" fmla="*/ 4686322 h 6353197"/>
              <a:gd name="connsiteX56" fmla="*/ 2057400 w 9534525"/>
              <a:gd name="connsiteY56" fmla="*/ 4638697 h 6353197"/>
              <a:gd name="connsiteX57" fmla="*/ 2066925 w 9534525"/>
              <a:gd name="connsiteY57" fmla="*/ 4562497 h 6353197"/>
              <a:gd name="connsiteX58" fmla="*/ 2076450 w 9534525"/>
              <a:gd name="connsiteY58" fmla="*/ 4505347 h 6353197"/>
              <a:gd name="connsiteX59" fmla="*/ 2114550 w 9534525"/>
              <a:gd name="connsiteY59" fmla="*/ 4267222 h 6353197"/>
              <a:gd name="connsiteX60" fmla="*/ 2133600 w 9534525"/>
              <a:gd name="connsiteY60" fmla="*/ 4210072 h 6353197"/>
              <a:gd name="connsiteX61" fmla="*/ 2152650 w 9534525"/>
              <a:gd name="connsiteY61" fmla="*/ 4133872 h 6353197"/>
              <a:gd name="connsiteX62" fmla="*/ 2162175 w 9534525"/>
              <a:gd name="connsiteY62" fmla="*/ 3990997 h 6353197"/>
              <a:gd name="connsiteX63" fmla="*/ 2171700 w 9534525"/>
              <a:gd name="connsiteY63" fmla="*/ 3933847 h 6353197"/>
              <a:gd name="connsiteX64" fmla="*/ 2152650 w 9534525"/>
              <a:gd name="connsiteY64" fmla="*/ 2828947 h 6353197"/>
              <a:gd name="connsiteX65" fmla="*/ 2143125 w 9534525"/>
              <a:gd name="connsiteY65" fmla="*/ 2771797 h 6353197"/>
              <a:gd name="connsiteX66" fmla="*/ 2133600 w 9534525"/>
              <a:gd name="connsiteY66" fmla="*/ 2667022 h 6353197"/>
              <a:gd name="connsiteX67" fmla="*/ 2124075 w 9534525"/>
              <a:gd name="connsiteY67" fmla="*/ 2628922 h 6353197"/>
              <a:gd name="connsiteX68" fmla="*/ 2114550 w 9534525"/>
              <a:gd name="connsiteY68" fmla="*/ 2571772 h 6353197"/>
              <a:gd name="connsiteX69" fmla="*/ 2105025 w 9534525"/>
              <a:gd name="connsiteY69" fmla="*/ 2543197 h 6353197"/>
              <a:gd name="connsiteX70" fmla="*/ 2095500 w 9534525"/>
              <a:gd name="connsiteY70" fmla="*/ 2505097 h 6353197"/>
              <a:gd name="connsiteX71" fmla="*/ 2066925 w 9534525"/>
              <a:gd name="connsiteY71" fmla="*/ 2419372 h 6353197"/>
              <a:gd name="connsiteX72" fmla="*/ 2038350 w 9534525"/>
              <a:gd name="connsiteY72" fmla="*/ 2343172 h 6353197"/>
              <a:gd name="connsiteX73" fmla="*/ 2019300 w 9534525"/>
              <a:gd name="connsiteY73" fmla="*/ 2200297 h 6353197"/>
              <a:gd name="connsiteX74" fmla="*/ 2009775 w 9534525"/>
              <a:gd name="connsiteY74" fmla="*/ 2171722 h 6353197"/>
              <a:gd name="connsiteX75" fmla="*/ 2000250 w 9534525"/>
              <a:gd name="connsiteY75" fmla="*/ 2133622 h 6353197"/>
              <a:gd name="connsiteX76" fmla="*/ 1952625 w 9534525"/>
              <a:gd name="connsiteY76" fmla="*/ 1990747 h 6353197"/>
              <a:gd name="connsiteX77" fmla="*/ 1924050 w 9534525"/>
              <a:gd name="connsiteY77" fmla="*/ 1914547 h 6353197"/>
              <a:gd name="connsiteX78" fmla="*/ 1914525 w 9534525"/>
              <a:gd name="connsiteY78" fmla="*/ 1828822 h 6353197"/>
              <a:gd name="connsiteX79" fmla="*/ 1895475 w 9534525"/>
              <a:gd name="connsiteY79" fmla="*/ 1790722 h 6353197"/>
              <a:gd name="connsiteX80" fmla="*/ 1876425 w 9534525"/>
              <a:gd name="connsiteY80" fmla="*/ 1743097 h 6353197"/>
              <a:gd name="connsiteX81" fmla="*/ 1866900 w 9534525"/>
              <a:gd name="connsiteY81" fmla="*/ 1685947 h 6353197"/>
              <a:gd name="connsiteX82" fmla="*/ 1857375 w 9534525"/>
              <a:gd name="connsiteY82" fmla="*/ 1647847 h 6353197"/>
              <a:gd name="connsiteX83" fmla="*/ 1847850 w 9534525"/>
              <a:gd name="connsiteY83" fmla="*/ 1524022 h 6353197"/>
              <a:gd name="connsiteX84" fmla="*/ 1828800 w 9534525"/>
              <a:gd name="connsiteY84" fmla="*/ 1438297 h 6353197"/>
              <a:gd name="connsiteX85" fmla="*/ 1790700 w 9534525"/>
              <a:gd name="connsiteY85" fmla="*/ 1276372 h 6353197"/>
              <a:gd name="connsiteX86" fmla="*/ 1781175 w 9534525"/>
              <a:gd name="connsiteY86" fmla="*/ 1200172 h 6353197"/>
              <a:gd name="connsiteX87" fmla="*/ 1762125 w 9534525"/>
              <a:gd name="connsiteY87" fmla="*/ 981097 h 6353197"/>
              <a:gd name="connsiteX88" fmla="*/ 1752600 w 9534525"/>
              <a:gd name="connsiteY88" fmla="*/ 933472 h 6353197"/>
              <a:gd name="connsiteX89" fmla="*/ 1724025 w 9534525"/>
              <a:gd name="connsiteY89" fmla="*/ 857272 h 6353197"/>
              <a:gd name="connsiteX90" fmla="*/ 1685925 w 9534525"/>
              <a:gd name="connsiteY90" fmla="*/ 752497 h 6353197"/>
              <a:gd name="connsiteX91" fmla="*/ 1676400 w 9534525"/>
              <a:gd name="connsiteY91" fmla="*/ 714397 h 6353197"/>
              <a:gd name="connsiteX92" fmla="*/ 1666875 w 9534525"/>
              <a:gd name="connsiteY92" fmla="*/ 666772 h 6353197"/>
              <a:gd name="connsiteX93" fmla="*/ 1647825 w 9534525"/>
              <a:gd name="connsiteY93" fmla="*/ 638197 h 6353197"/>
              <a:gd name="connsiteX94" fmla="*/ 1628775 w 9534525"/>
              <a:gd name="connsiteY94" fmla="*/ 561997 h 6353197"/>
              <a:gd name="connsiteX95" fmla="*/ 1619250 w 9534525"/>
              <a:gd name="connsiteY95" fmla="*/ 523897 h 6353197"/>
              <a:gd name="connsiteX96" fmla="*/ 1600200 w 9534525"/>
              <a:gd name="connsiteY96" fmla="*/ 495322 h 6353197"/>
              <a:gd name="connsiteX97" fmla="*/ 1590675 w 9534525"/>
              <a:gd name="connsiteY97" fmla="*/ 466747 h 6353197"/>
              <a:gd name="connsiteX98" fmla="*/ 1562100 w 9534525"/>
              <a:gd name="connsiteY98" fmla="*/ 438172 h 6353197"/>
              <a:gd name="connsiteX99" fmla="*/ 1514475 w 9534525"/>
              <a:gd name="connsiteY99" fmla="*/ 352447 h 6353197"/>
              <a:gd name="connsiteX100" fmla="*/ 1485900 w 9534525"/>
              <a:gd name="connsiteY100" fmla="*/ 323872 h 6353197"/>
              <a:gd name="connsiteX101" fmla="*/ 1466850 w 9534525"/>
              <a:gd name="connsiteY101" fmla="*/ 295297 h 6353197"/>
              <a:gd name="connsiteX102" fmla="*/ 1438275 w 9534525"/>
              <a:gd name="connsiteY102" fmla="*/ 285772 h 6353197"/>
              <a:gd name="connsiteX103" fmla="*/ 1409700 w 9534525"/>
              <a:gd name="connsiteY103" fmla="*/ 266722 h 6353197"/>
              <a:gd name="connsiteX104" fmla="*/ 1343025 w 9534525"/>
              <a:gd name="connsiteY104" fmla="*/ 228622 h 6353197"/>
              <a:gd name="connsiteX105" fmla="*/ 1276350 w 9534525"/>
              <a:gd name="connsiteY105" fmla="*/ 190522 h 6353197"/>
              <a:gd name="connsiteX106" fmla="*/ 1247775 w 9534525"/>
              <a:gd name="connsiteY106" fmla="*/ 180997 h 6353197"/>
              <a:gd name="connsiteX107" fmla="*/ 1209675 w 9534525"/>
              <a:gd name="connsiteY107" fmla="*/ 171472 h 6353197"/>
              <a:gd name="connsiteX108" fmla="*/ 1133475 w 9534525"/>
              <a:gd name="connsiteY108" fmla="*/ 133372 h 6353197"/>
              <a:gd name="connsiteX109" fmla="*/ 1104900 w 9534525"/>
              <a:gd name="connsiteY109" fmla="*/ 123847 h 6353197"/>
              <a:gd name="connsiteX110" fmla="*/ 1076325 w 9534525"/>
              <a:gd name="connsiteY110" fmla="*/ 104797 h 6353197"/>
              <a:gd name="connsiteX111" fmla="*/ 1028700 w 9534525"/>
              <a:gd name="connsiteY111" fmla="*/ 95272 h 6353197"/>
              <a:gd name="connsiteX112" fmla="*/ 1000125 w 9534525"/>
              <a:gd name="connsiteY112" fmla="*/ 66697 h 6353197"/>
              <a:gd name="connsiteX113" fmla="*/ 914400 w 9534525"/>
              <a:gd name="connsiteY113" fmla="*/ 47647 h 6353197"/>
              <a:gd name="connsiteX114" fmla="*/ 809625 w 9534525"/>
              <a:gd name="connsiteY114" fmla="*/ 19072 h 6353197"/>
              <a:gd name="connsiteX115" fmla="*/ 561975 w 9534525"/>
              <a:gd name="connsiteY115" fmla="*/ 22 h 6353197"/>
              <a:gd name="connsiteX116" fmla="*/ 333375 w 9534525"/>
              <a:gd name="connsiteY116" fmla="*/ 19072 h 6353197"/>
              <a:gd name="connsiteX117" fmla="*/ 266700 w 9534525"/>
              <a:gd name="connsiteY117" fmla="*/ 47647 h 6353197"/>
              <a:gd name="connsiteX118" fmla="*/ 171450 w 9534525"/>
              <a:gd name="connsiteY118" fmla="*/ 85747 h 6353197"/>
              <a:gd name="connsiteX119" fmla="*/ 114300 w 9534525"/>
              <a:gd name="connsiteY119" fmla="*/ 123847 h 6353197"/>
              <a:gd name="connsiteX120" fmla="*/ 95250 w 9534525"/>
              <a:gd name="connsiteY120" fmla="*/ 152422 h 6353197"/>
              <a:gd name="connsiteX121" fmla="*/ 28575 w 9534525"/>
              <a:gd name="connsiteY121" fmla="*/ 238147 h 6353197"/>
              <a:gd name="connsiteX122" fmla="*/ 9525 w 9534525"/>
              <a:gd name="connsiteY122" fmla="*/ 295297 h 6353197"/>
              <a:gd name="connsiteX123" fmla="*/ 0 w 9534525"/>
              <a:gd name="connsiteY123" fmla="*/ 323872 h 6353197"/>
              <a:gd name="connsiteX124" fmla="*/ 9525 w 9534525"/>
              <a:gd name="connsiteY124" fmla="*/ 409597 h 6353197"/>
              <a:gd name="connsiteX125" fmla="*/ 28575 w 9534525"/>
              <a:gd name="connsiteY125" fmla="*/ 514372 h 6353197"/>
              <a:gd name="connsiteX126" fmla="*/ 28575 w 9534525"/>
              <a:gd name="connsiteY126" fmla="*/ 666772 h 635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9534525" h="6353197">
                <a:moveTo>
                  <a:pt x="9534525" y="5838847"/>
                </a:moveTo>
                <a:cubicBezTo>
                  <a:pt x="9496425" y="5861072"/>
                  <a:pt x="9456925" y="5881055"/>
                  <a:pt x="9420225" y="5905522"/>
                </a:cubicBezTo>
                <a:lnTo>
                  <a:pt x="9363075" y="5943622"/>
                </a:lnTo>
                <a:cubicBezTo>
                  <a:pt x="9353550" y="5949972"/>
                  <a:pt x="9345360" y="5959052"/>
                  <a:pt x="9334500" y="5962672"/>
                </a:cubicBezTo>
                <a:lnTo>
                  <a:pt x="9305925" y="5972197"/>
                </a:lnTo>
                <a:cubicBezTo>
                  <a:pt x="9275956" y="5994673"/>
                  <a:pt x="9264591" y="6006747"/>
                  <a:pt x="9229725" y="6019822"/>
                </a:cubicBezTo>
                <a:cubicBezTo>
                  <a:pt x="9205310" y="6028977"/>
                  <a:pt x="9186077" y="6027358"/>
                  <a:pt x="9163050" y="6038872"/>
                </a:cubicBezTo>
                <a:cubicBezTo>
                  <a:pt x="9152811" y="6043992"/>
                  <a:pt x="9145335" y="6054302"/>
                  <a:pt x="9134475" y="6057922"/>
                </a:cubicBezTo>
                <a:cubicBezTo>
                  <a:pt x="9116153" y="6064029"/>
                  <a:pt x="9096178" y="6063257"/>
                  <a:pt x="9077325" y="6067447"/>
                </a:cubicBezTo>
                <a:cubicBezTo>
                  <a:pt x="9031133" y="6077712"/>
                  <a:pt x="9060451" y="6081191"/>
                  <a:pt x="9001125" y="6096022"/>
                </a:cubicBezTo>
                <a:cubicBezTo>
                  <a:pt x="8979345" y="6101467"/>
                  <a:pt x="8956402" y="6100843"/>
                  <a:pt x="8934450" y="6105547"/>
                </a:cubicBezTo>
                <a:cubicBezTo>
                  <a:pt x="8911849" y="6110390"/>
                  <a:pt x="8889915" y="6117955"/>
                  <a:pt x="8867775" y="6124597"/>
                </a:cubicBezTo>
                <a:cubicBezTo>
                  <a:pt x="8858158" y="6127482"/>
                  <a:pt x="8848428" y="6130167"/>
                  <a:pt x="8839200" y="6134122"/>
                </a:cubicBezTo>
                <a:cubicBezTo>
                  <a:pt x="8792937" y="6153949"/>
                  <a:pt x="8807820" y="6157757"/>
                  <a:pt x="8753475" y="6162697"/>
                </a:cubicBezTo>
                <a:cubicBezTo>
                  <a:pt x="8699629" y="6167592"/>
                  <a:pt x="8645490" y="6168502"/>
                  <a:pt x="8591550" y="6172222"/>
                </a:cubicBezTo>
                <a:cubicBezTo>
                  <a:pt x="8419759" y="6184070"/>
                  <a:pt x="8470418" y="6189100"/>
                  <a:pt x="8239125" y="6191272"/>
                </a:cubicBezTo>
                <a:lnTo>
                  <a:pt x="6448425" y="6200797"/>
                </a:lnTo>
                <a:cubicBezTo>
                  <a:pt x="6393666" y="6222701"/>
                  <a:pt x="6350019" y="6242648"/>
                  <a:pt x="6286500" y="6248422"/>
                </a:cubicBezTo>
                <a:lnTo>
                  <a:pt x="6181725" y="6257947"/>
                </a:lnTo>
                <a:cubicBezTo>
                  <a:pt x="6172200" y="6261122"/>
                  <a:pt x="6162890" y="6265037"/>
                  <a:pt x="6153150" y="6267472"/>
                </a:cubicBezTo>
                <a:cubicBezTo>
                  <a:pt x="6093570" y="6282367"/>
                  <a:pt x="6061358" y="6280678"/>
                  <a:pt x="5991225" y="6286522"/>
                </a:cubicBezTo>
                <a:cubicBezTo>
                  <a:pt x="5981700" y="6289697"/>
                  <a:pt x="5972661" y="6295277"/>
                  <a:pt x="5962650" y="6296047"/>
                </a:cubicBezTo>
                <a:cubicBezTo>
                  <a:pt x="5806863" y="6308031"/>
                  <a:pt x="5334580" y="6313752"/>
                  <a:pt x="5267325" y="6315097"/>
                </a:cubicBezTo>
                <a:cubicBezTo>
                  <a:pt x="5110608" y="6341216"/>
                  <a:pt x="5359161" y="6301718"/>
                  <a:pt x="5067300" y="6334147"/>
                </a:cubicBezTo>
                <a:cubicBezTo>
                  <a:pt x="5057321" y="6335256"/>
                  <a:pt x="5048379" y="6340914"/>
                  <a:pt x="5038725" y="6343672"/>
                </a:cubicBezTo>
                <a:cubicBezTo>
                  <a:pt x="5026138" y="6347268"/>
                  <a:pt x="5013325" y="6350022"/>
                  <a:pt x="5000625" y="6353197"/>
                </a:cubicBezTo>
                <a:lnTo>
                  <a:pt x="4124325" y="6343672"/>
                </a:lnTo>
                <a:cubicBezTo>
                  <a:pt x="4111237" y="6343399"/>
                  <a:pt x="4099201" y="6335877"/>
                  <a:pt x="4086225" y="6334147"/>
                </a:cubicBezTo>
                <a:cubicBezTo>
                  <a:pt x="4051464" y="6329512"/>
                  <a:pt x="4016375" y="6327797"/>
                  <a:pt x="3981450" y="6324622"/>
                </a:cubicBezTo>
                <a:cubicBezTo>
                  <a:pt x="3965575" y="6321447"/>
                  <a:pt x="3949816" y="6317622"/>
                  <a:pt x="3933825" y="6315097"/>
                </a:cubicBezTo>
                <a:cubicBezTo>
                  <a:pt x="3889473" y="6308094"/>
                  <a:pt x="3844036" y="6306937"/>
                  <a:pt x="3800475" y="6296047"/>
                </a:cubicBezTo>
                <a:cubicBezTo>
                  <a:pt x="3777089" y="6290201"/>
                  <a:pt x="3737591" y="6279684"/>
                  <a:pt x="3714750" y="6276997"/>
                </a:cubicBezTo>
                <a:cubicBezTo>
                  <a:pt x="3676780" y="6272530"/>
                  <a:pt x="3638550" y="6270647"/>
                  <a:pt x="3600450" y="6267472"/>
                </a:cubicBezTo>
                <a:cubicBezTo>
                  <a:pt x="3578225" y="6261122"/>
                  <a:pt x="3556440" y="6252955"/>
                  <a:pt x="3533775" y="6248422"/>
                </a:cubicBezTo>
                <a:cubicBezTo>
                  <a:pt x="3508674" y="6243402"/>
                  <a:pt x="3482915" y="6242517"/>
                  <a:pt x="3457575" y="6238897"/>
                </a:cubicBezTo>
                <a:cubicBezTo>
                  <a:pt x="3438456" y="6236166"/>
                  <a:pt x="3419513" y="6232309"/>
                  <a:pt x="3400425" y="6229372"/>
                </a:cubicBezTo>
                <a:cubicBezTo>
                  <a:pt x="3378235" y="6225958"/>
                  <a:pt x="3355839" y="6223863"/>
                  <a:pt x="3333750" y="6219847"/>
                </a:cubicBezTo>
                <a:cubicBezTo>
                  <a:pt x="3187941" y="6193336"/>
                  <a:pt x="3439824" y="6230623"/>
                  <a:pt x="3238500" y="6200797"/>
                </a:cubicBezTo>
                <a:lnTo>
                  <a:pt x="3038475" y="6172222"/>
                </a:lnTo>
                <a:cubicBezTo>
                  <a:pt x="2948056" y="6142082"/>
                  <a:pt x="3001323" y="6154990"/>
                  <a:pt x="2876550" y="6143647"/>
                </a:cubicBezTo>
                <a:cubicBezTo>
                  <a:pt x="2763653" y="6106015"/>
                  <a:pt x="2883131" y="6142868"/>
                  <a:pt x="2590800" y="6124597"/>
                </a:cubicBezTo>
                <a:cubicBezTo>
                  <a:pt x="2574642" y="6123587"/>
                  <a:pt x="2559176" y="6117534"/>
                  <a:pt x="2543175" y="6115072"/>
                </a:cubicBezTo>
                <a:cubicBezTo>
                  <a:pt x="2513855" y="6110561"/>
                  <a:pt x="2442396" y="6104165"/>
                  <a:pt x="2409825" y="6096022"/>
                </a:cubicBezTo>
                <a:cubicBezTo>
                  <a:pt x="2390344" y="6091152"/>
                  <a:pt x="2371725" y="6083322"/>
                  <a:pt x="2352675" y="6076972"/>
                </a:cubicBezTo>
                <a:lnTo>
                  <a:pt x="2324100" y="6067447"/>
                </a:lnTo>
                <a:cubicBezTo>
                  <a:pt x="2301875" y="6038872"/>
                  <a:pt x="2283023" y="6007320"/>
                  <a:pt x="2257425" y="5981722"/>
                </a:cubicBezTo>
                <a:cubicBezTo>
                  <a:pt x="2247900" y="5972197"/>
                  <a:pt x="2237474" y="5963495"/>
                  <a:pt x="2228850" y="5953147"/>
                </a:cubicBezTo>
                <a:cubicBezTo>
                  <a:pt x="2221521" y="5944353"/>
                  <a:pt x="2217129" y="5933366"/>
                  <a:pt x="2209800" y="5924572"/>
                </a:cubicBezTo>
                <a:cubicBezTo>
                  <a:pt x="2140568" y="5841493"/>
                  <a:pt x="2223993" y="5957778"/>
                  <a:pt x="2152650" y="5857897"/>
                </a:cubicBezTo>
                <a:cubicBezTo>
                  <a:pt x="2145996" y="5848582"/>
                  <a:pt x="2139082" y="5839372"/>
                  <a:pt x="2133600" y="5829322"/>
                </a:cubicBezTo>
                <a:cubicBezTo>
                  <a:pt x="2120002" y="5804391"/>
                  <a:pt x="2111252" y="5776751"/>
                  <a:pt x="2095500" y="5753122"/>
                </a:cubicBezTo>
                <a:lnTo>
                  <a:pt x="2076450" y="5724547"/>
                </a:lnTo>
                <a:cubicBezTo>
                  <a:pt x="2050535" y="5543140"/>
                  <a:pt x="2088549" y="5820435"/>
                  <a:pt x="2057400" y="5524522"/>
                </a:cubicBezTo>
                <a:cubicBezTo>
                  <a:pt x="2055705" y="5508422"/>
                  <a:pt x="2050771" y="5492825"/>
                  <a:pt x="2047875" y="5476897"/>
                </a:cubicBezTo>
                <a:cubicBezTo>
                  <a:pt x="2044420" y="5457896"/>
                  <a:pt x="2041525" y="5438797"/>
                  <a:pt x="2038350" y="5419747"/>
                </a:cubicBezTo>
                <a:cubicBezTo>
                  <a:pt x="2041525" y="5175272"/>
                  <a:pt x="2041913" y="4930745"/>
                  <a:pt x="2047875" y="4686322"/>
                </a:cubicBezTo>
                <a:cubicBezTo>
                  <a:pt x="2048270" y="4670137"/>
                  <a:pt x="2054938" y="4654698"/>
                  <a:pt x="2057400" y="4638697"/>
                </a:cubicBezTo>
                <a:cubicBezTo>
                  <a:pt x="2061292" y="4613397"/>
                  <a:pt x="2063305" y="4587837"/>
                  <a:pt x="2066925" y="4562497"/>
                </a:cubicBezTo>
                <a:cubicBezTo>
                  <a:pt x="2069656" y="4543378"/>
                  <a:pt x="2073719" y="4524466"/>
                  <a:pt x="2076450" y="4505347"/>
                </a:cubicBezTo>
                <a:cubicBezTo>
                  <a:pt x="2086572" y="4434493"/>
                  <a:pt x="2094804" y="4326459"/>
                  <a:pt x="2114550" y="4267222"/>
                </a:cubicBezTo>
                <a:cubicBezTo>
                  <a:pt x="2120900" y="4248172"/>
                  <a:pt x="2128316" y="4229445"/>
                  <a:pt x="2133600" y="4210072"/>
                </a:cubicBezTo>
                <a:cubicBezTo>
                  <a:pt x="2168082" y="4083637"/>
                  <a:pt x="2123749" y="4220575"/>
                  <a:pt x="2152650" y="4133872"/>
                </a:cubicBezTo>
                <a:cubicBezTo>
                  <a:pt x="2155825" y="4086247"/>
                  <a:pt x="2157650" y="4038513"/>
                  <a:pt x="2162175" y="3990997"/>
                </a:cubicBezTo>
                <a:cubicBezTo>
                  <a:pt x="2164006" y="3971771"/>
                  <a:pt x="2171858" y="3953159"/>
                  <a:pt x="2171700" y="3933847"/>
                </a:cubicBezTo>
                <a:cubicBezTo>
                  <a:pt x="2168681" y="3565505"/>
                  <a:pt x="2161705" y="3197190"/>
                  <a:pt x="2152650" y="2828947"/>
                </a:cubicBezTo>
                <a:cubicBezTo>
                  <a:pt x="2152175" y="2809640"/>
                  <a:pt x="2145382" y="2790977"/>
                  <a:pt x="2143125" y="2771797"/>
                </a:cubicBezTo>
                <a:cubicBezTo>
                  <a:pt x="2139027" y="2736968"/>
                  <a:pt x="2138235" y="2701783"/>
                  <a:pt x="2133600" y="2667022"/>
                </a:cubicBezTo>
                <a:cubicBezTo>
                  <a:pt x="2131870" y="2654046"/>
                  <a:pt x="2126642" y="2641759"/>
                  <a:pt x="2124075" y="2628922"/>
                </a:cubicBezTo>
                <a:cubicBezTo>
                  <a:pt x="2120287" y="2609984"/>
                  <a:pt x="2118740" y="2590625"/>
                  <a:pt x="2114550" y="2571772"/>
                </a:cubicBezTo>
                <a:cubicBezTo>
                  <a:pt x="2112372" y="2561971"/>
                  <a:pt x="2107783" y="2552851"/>
                  <a:pt x="2105025" y="2543197"/>
                </a:cubicBezTo>
                <a:cubicBezTo>
                  <a:pt x="2101429" y="2530610"/>
                  <a:pt x="2099350" y="2517609"/>
                  <a:pt x="2095500" y="2505097"/>
                </a:cubicBezTo>
                <a:cubicBezTo>
                  <a:pt x="2086642" y="2476308"/>
                  <a:pt x="2072832" y="2448908"/>
                  <a:pt x="2066925" y="2419372"/>
                </a:cubicBezTo>
                <a:cubicBezTo>
                  <a:pt x="2055155" y="2360522"/>
                  <a:pt x="2066380" y="2385217"/>
                  <a:pt x="2038350" y="2343172"/>
                </a:cubicBezTo>
                <a:cubicBezTo>
                  <a:pt x="2033764" y="2301901"/>
                  <a:pt x="2028801" y="2243052"/>
                  <a:pt x="2019300" y="2200297"/>
                </a:cubicBezTo>
                <a:cubicBezTo>
                  <a:pt x="2017122" y="2190496"/>
                  <a:pt x="2012533" y="2181376"/>
                  <a:pt x="2009775" y="2171722"/>
                </a:cubicBezTo>
                <a:cubicBezTo>
                  <a:pt x="2006179" y="2159135"/>
                  <a:pt x="2004192" y="2146105"/>
                  <a:pt x="2000250" y="2133622"/>
                </a:cubicBezTo>
                <a:cubicBezTo>
                  <a:pt x="1985133" y="2085751"/>
                  <a:pt x="1964801" y="2039449"/>
                  <a:pt x="1952625" y="1990747"/>
                </a:cubicBezTo>
                <a:cubicBezTo>
                  <a:pt x="1939656" y="1938872"/>
                  <a:pt x="1948954" y="1964356"/>
                  <a:pt x="1924050" y="1914547"/>
                </a:cubicBezTo>
                <a:cubicBezTo>
                  <a:pt x="1920875" y="1885972"/>
                  <a:pt x="1920990" y="1856837"/>
                  <a:pt x="1914525" y="1828822"/>
                </a:cubicBezTo>
                <a:cubicBezTo>
                  <a:pt x="1911332" y="1814987"/>
                  <a:pt x="1901242" y="1803697"/>
                  <a:pt x="1895475" y="1790722"/>
                </a:cubicBezTo>
                <a:cubicBezTo>
                  <a:pt x="1888531" y="1775098"/>
                  <a:pt x="1882775" y="1758972"/>
                  <a:pt x="1876425" y="1743097"/>
                </a:cubicBezTo>
                <a:cubicBezTo>
                  <a:pt x="1873250" y="1724047"/>
                  <a:pt x="1870688" y="1704885"/>
                  <a:pt x="1866900" y="1685947"/>
                </a:cubicBezTo>
                <a:cubicBezTo>
                  <a:pt x="1864333" y="1673110"/>
                  <a:pt x="1858905" y="1660848"/>
                  <a:pt x="1857375" y="1647847"/>
                </a:cubicBezTo>
                <a:cubicBezTo>
                  <a:pt x="1852538" y="1606734"/>
                  <a:pt x="1852422" y="1565166"/>
                  <a:pt x="1847850" y="1524022"/>
                </a:cubicBezTo>
                <a:cubicBezTo>
                  <a:pt x="1844658" y="1495294"/>
                  <a:pt x="1835055" y="1466443"/>
                  <a:pt x="1828800" y="1438297"/>
                </a:cubicBezTo>
                <a:cubicBezTo>
                  <a:pt x="1794713" y="1284903"/>
                  <a:pt x="1815353" y="1350332"/>
                  <a:pt x="1790700" y="1276372"/>
                </a:cubicBezTo>
                <a:cubicBezTo>
                  <a:pt x="1787525" y="1250972"/>
                  <a:pt x="1783393" y="1225673"/>
                  <a:pt x="1781175" y="1200172"/>
                </a:cubicBezTo>
                <a:cubicBezTo>
                  <a:pt x="1770728" y="1080030"/>
                  <a:pt x="1777152" y="1078770"/>
                  <a:pt x="1762125" y="981097"/>
                </a:cubicBezTo>
                <a:cubicBezTo>
                  <a:pt x="1759663" y="965096"/>
                  <a:pt x="1756527" y="949178"/>
                  <a:pt x="1752600" y="933472"/>
                </a:cubicBezTo>
                <a:cubicBezTo>
                  <a:pt x="1744201" y="899876"/>
                  <a:pt x="1735679" y="895147"/>
                  <a:pt x="1724025" y="857272"/>
                </a:cubicBezTo>
                <a:cubicBezTo>
                  <a:pt x="1692844" y="755935"/>
                  <a:pt x="1723588" y="808992"/>
                  <a:pt x="1685925" y="752497"/>
                </a:cubicBezTo>
                <a:cubicBezTo>
                  <a:pt x="1682750" y="739797"/>
                  <a:pt x="1679240" y="727176"/>
                  <a:pt x="1676400" y="714397"/>
                </a:cubicBezTo>
                <a:cubicBezTo>
                  <a:pt x="1672888" y="698593"/>
                  <a:pt x="1672559" y="681931"/>
                  <a:pt x="1666875" y="666772"/>
                </a:cubicBezTo>
                <a:cubicBezTo>
                  <a:pt x="1662855" y="656053"/>
                  <a:pt x="1654175" y="647722"/>
                  <a:pt x="1647825" y="638197"/>
                </a:cubicBezTo>
                <a:cubicBezTo>
                  <a:pt x="1628460" y="541371"/>
                  <a:pt x="1648301" y="630338"/>
                  <a:pt x="1628775" y="561997"/>
                </a:cubicBezTo>
                <a:cubicBezTo>
                  <a:pt x="1625179" y="549410"/>
                  <a:pt x="1624407" y="535929"/>
                  <a:pt x="1619250" y="523897"/>
                </a:cubicBezTo>
                <a:cubicBezTo>
                  <a:pt x="1614741" y="513375"/>
                  <a:pt x="1605320" y="505561"/>
                  <a:pt x="1600200" y="495322"/>
                </a:cubicBezTo>
                <a:cubicBezTo>
                  <a:pt x="1595710" y="486342"/>
                  <a:pt x="1596244" y="475101"/>
                  <a:pt x="1590675" y="466747"/>
                </a:cubicBezTo>
                <a:cubicBezTo>
                  <a:pt x="1583203" y="455539"/>
                  <a:pt x="1571625" y="447697"/>
                  <a:pt x="1562100" y="438172"/>
                </a:cubicBezTo>
                <a:cubicBezTo>
                  <a:pt x="1550122" y="402239"/>
                  <a:pt x="1547227" y="385199"/>
                  <a:pt x="1514475" y="352447"/>
                </a:cubicBezTo>
                <a:cubicBezTo>
                  <a:pt x="1504950" y="342922"/>
                  <a:pt x="1494524" y="334220"/>
                  <a:pt x="1485900" y="323872"/>
                </a:cubicBezTo>
                <a:cubicBezTo>
                  <a:pt x="1478571" y="315078"/>
                  <a:pt x="1475789" y="302448"/>
                  <a:pt x="1466850" y="295297"/>
                </a:cubicBezTo>
                <a:cubicBezTo>
                  <a:pt x="1459010" y="289025"/>
                  <a:pt x="1447255" y="290262"/>
                  <a:pt x="1438275" y="285772"/>
                </a:cubicBezTo>
                <a:cubicBezTo>
                  <a:pt x="1428036" y="280652"/>
                  <a:pt x="1418494" y="274051"/>
                  <a:pt x="1409700" y="266722"/>
                </a:cubicBezTo>
                <a:cubicBezTo>
                  <a:pt x="1361059" y="226188"/>
                  <a:pt x="1404698" y="244040"/>
                  <a:pt x="1343025" y="228622"/>
                </a:cubicBezTo>
                <a:cubicBezTo>
                  <a:pt x="1314327" y="209490"/>
                  <a:pt x="1310187" y="205024"/>
                  <a:pt x="1276350" y="190522"/>
                </a:cubicBezTo>
                <a:cubicBezTo>
                  <a:pt x="1267122" y="186567"/>
                  <a:pt x="1257429" y="183755"/>
                  <a:pt x="1247775" y="180997"/>
                </a:cubicBezTo>
                <a:cubicBezTo>
                  <a:pt x="1235188" y="177401"/>
                  <a:pt x="1221759" y="176507"/>
                  <a:pt x="1209675" y="171472"/>
                </a:cubicBezTo>
                <a:cubicBezTo>
                  <a:pt x="1183461" y="160550"/>
                  <a:pt x="1160416" y="142352"/>
                  <a:pt x="1133475" y="133372"/>
                </a:cubicBezTo>
                <a:cubicBezTo>
                  <a:pt x="1123950" y="130197"/>
                  <a:pt x="1113880" y="128337"/>
                  <a:pt x="1104900" y="123847"/>
                </a:cubicBezTo>
                <a:cubicBezTo>
                  <a:pt x="1094661" y="118727"/>
                  <a:pt x="1087044" y="108817"/>
                  <a:pt x="1076325" y="104797"/>
                </a:cubicBezTo>
                <a:cubicBezTo>
                  <a:pt x="1061166" y="99113"/>
                  <a:pt x="1044575" y="98447"/>
                  <a:pt x="1028700" y="95272"/>
                </a:cubicBezTo>
                <a:cubicBezTo>
                  <a:pt x="1019175" y="85747"/>
                  <a:pt x="1011333" y="74169"/>
                  <a:pt x="1000125" y="66697"/>
                </a:cubicBezTo>
                <a:cubicBezTo>
                  <a:pt x="984493" y="56276"/>
                  <a:pt x="921315" y="48800"/>
                  <a:pt x="914400" y="47647"/>
                </a:cubicBezTo>
                <a:cubicBezTo>
                  <a:pt x="865505" y="15051"/>
                  <a:pt x="894995" y="28558"/>
                  <a:pt x="809625" y="19072"/>
                </a:cubicBezTo>
                <a:cubicBezTo>
                  <a:pt x="697076" y="6567"/>
                  <a:pt x="693026" y="8213"/>
                  <a:pt x="561975" y="22"/>
                </a:cubicBezTo>
                <a:cubicBezTo>
                  <a:pt x="467512" y="4520"/>
                  <a:pt x="407889" y="-10733"/>
                  <a:pt x="333375" y="19072"/>
                </a:cubicBezTo>
                <a:cubicBezTo>
                  <a:pt x="310924" y="28052"/>
                  <a:pt x="289151" y="38667"/>
                  <a:pt x="266700" y="47647"/>
                </a:cubicBezTo>
                <a:cubicBezTo>
                  <a:pt x="215396" y="68169"/>
                  <a:pt x="246847" y="45149"/>
                  <a:pt x="171450" y="85747"/>
                </a:cubicBezTo>
                <a:cubicBezTo>
                  <a:pt x="151291" y="96602"/>
                  <a:pt x="114300" y="123847"/>
                  <a:pt x="114300" y="123847"/>
                </a:cubicBezTo>
                <a:cubicBezTo>
                  <a:pt x="107950" y="133372"/>
                  <a:pt x="102579" y="143628"/>
                  <a:pt x="95250" y="152422"/>
                </a:cubicBezTo>
                <a:cubicBezTo>
                  <a:pt x="67855" y="185296"/>
                  <a:pt x="44624" y="189999"/>
                  <a:pt x="28575" y="238147"/>
                </a:cubicBezTo>
                <a:lnTo>
                  <a:pt x="9525" y="295297"/>
                </a:lnTo>
                <a:lnTo>
                  <a:pt x="0" y="323872"/>
                </a:lnTo>
                <a:cubicBezTo>
                  <a:pt x="3175" y="352447"/>
                  <a:pt x="5153" y="381180"/>
                  <a:pt x="9525" y="409597"/>
                </a:cubicBezTo>
                <a:cubicBezTo>
                  <a:pt x="20331" y="479835"/>
                  <a:pt x="24340" y="416975"/>
                  <a:pt x="28575" y="514372"/>
                </a:cubicBezTo>
                <a:cubicBezTo>
                  <a:pt x="30782" y="565124"/>
                  <a:pt x="28575" y="615972"/>
                  <a:pt x="28575" y="66677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A9FFD7-5298-41F5-9CAC-15703C9FF371}"/>
              </a:ext>
            </a:extLst>
          </p:cNvPr>
          <p:cNvCxnSpPr>
            <a:stCxn id="9" idx="126"/>
          </p:cNvCxnSpPr>
          <p:nvPr/>
        </p:nvCxnSpPr>
        <p:spPr>
          <a:xfrm>
            <a:off x="1295400" y="1066800"/>
            <a:ext cx="57150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4491CB-3702-43E1-997F-450F1775459E}"/>
              </a:ext>
            </a:extLst>
          </p:cNvPr>
          <p:cNvSpPr txBox="1"/>
          <p:nvPr/>
        </p:nvSpPr>
        <p:spPr>
          <a:xfrm>
            <a:off x="10707073" y="6340532"/>
            <a:ext cx="37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AU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E2CD7E0-E8D3-4FF4-A435-C20E1CA2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5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C1145-CBC8-4528-8F88-62FA2C785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50870"/>
            <a:ext cx="10515600" cy="3275656"/>
          </a:xfr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01D43D81-F61A-44BF-9054-41C7AE58E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" r="53995"/>
          <a:stretch/>
        </p:blipFill>
        <p:spPr bwMode="auto">
          <a:xfrm rot="5400000">
            <a:off x="4093421" y="2444951"/>
            <a:ext cx="2963930" cy="51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4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A21480C-292D-40EB-A2A8-26C9470A7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80152"/>
          <a:stretch/>
        </p:blipFill>
        <p:spPr>
          <a:xfrm>
            <a:off x="1008919" y="1282746"/>
            <a:ext cx="708558" cy="273123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C4741-57F5-409D-8D2A-9EC60B34B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4" r="35669"/>
          <a:stretch/>
        </p:blipFill>
        <p:spPr>
          <a:xfrm>
            <a:off x="1717477" y="1282746"/>
            <a:ext cx="587091" cy="2731231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348591A-BF97-4EC4-84AE-3C41CE7DC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361993"/>
              </p:ext>
            </p:extLst>
          </p:nvPr>
        </p:nvGraphicFramePr>
        <p:xfrm>
          <a:off x="9896475" y="5840209"/>
          <a:ext cx="1997230" cy="1017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ackager Shell Object" showAsIcon="1" r:id="rId4" imgW="1074240" imgH="547920" progId="Package">
                  <p:embed/>
                </p:oleObj>
              </mc:Choice>
              <mc:Fallback>
                <p:oleObj name="Packager Shell Object" showAsIcon="1" r:id="rId4" imgW="1074240" imgH="547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6475" y="5840209"/>
                        <a:ext cx="1997230" cy="1017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5B105C-9D55-4B6A-8013-7C006E7D8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12" y="1574047"/>
            <a:ext cx="2969378" cy="2969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4EB1F-A812-4D9F-B084-3A2106C12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536" y="1404615"/>
            <a:ext cx="4175085" cy="33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7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C1145-CBC8-4528-8F88-62FA2C785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50870"/>
            <a:ext cx="10515600" cy="3275656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99E80-E0BF-4F09-8B59-EA84E5FA1EBD}"/>
              </a:ext>
            </a:extLst>
          </p:cNvPr>
          <p:cNvCxnSpPr>
            <a:cxnSpLocks/>
          </p:cNvCxnSpPr>
          <p:nvPr/>
        </p:nvCxnSpPr>
        <p:spPr>
          <a:xfrm flipH="1">
            <a:off x="9759952" y="5029613"/>
            <a:ext cx="1075113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A924B9-5F46-4FA0-B798-82B63B432175}"/>
              </a:ext>
            </a:extLst>
          </p:cNvPr>
          <p:cNvCxnSpPr>
            <a:cxnSpLocks/>
          </p:cNvCxnSpPr>
          <p:nvPr/>
        </p:nvCxnSpPr>
        <p:spPr>
          <a:xfrm flipV="1">
            <a:off x="6162676" y="4811337"/>
            <a:ext cx="586480" cy="3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794AB3-48D1-4B12-BA58-3FBE5613E910}"/>
              </a:ext>
            </a:extLst>
          </p:cNvPr>
          <p:cNvSpPr txBox="1"/>
          <p:nvPr/>
        </p:nvSpPr>
        <p:spPr>
          <a:xfrm>
            <a:off x="10609640" y="4539354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LkBonny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28E43-9584-4047-8755-BF7EF9D642E0}"/>
              </a:ext>
            </a:extLst>
          </p:cNvPr>
          <p:cNvSpPr txBox="1"/>
          <p:nvPr/>
        </p:nvSpPr>
        <p:spPr>
          <a:xfrm>
            <a:off x="10762039" y="3519290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HALLGAP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73503-4349-414F-B2FA-1769F16AB5C5}"/>
              </a:ext>
            </a:extLst>
          </p:cNvPr>
          <p:cNvSpPr txBox="1"/>
          <p:nvPr/>
        </p:nvSpPr>
        <p:spPr>
          <a:xfrm>
            <a:off x="5225905" y="5189856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SnowTown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92B0D-F1D3-49F9-8957-953DCFC60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68" y="3888622"/>
            <a:ext cx="2969378" cy="296937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FEA266A-6AAA-4643-9E18-D56138AA260F}"/>
              </a:ext>
            </a:extLst>
          </p:cNvPr>
          <p:cNvSpPr/>
          <p:nvPr/>
        </p:nvSpPr>
        <p:spPr>
          <a:xfrm>
            <a:off x="7554333" y="3448463"/>
            <a:ext cx="281426" cy="328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71771-2291-49F2-B649-14F8D0EA30B1}"/>
              </a:ext>
            </a:extLst>
          </p:cNvPr>
          <p:cNvCxnSpPr>
            <a:cxnSpLocks/>
          </p:cNvCxnSpPr>
          <p:nvPr/>
        </p:nvCxnSpPr>
        <p:spPr>
          <a:xfrm flipH="1">
            <a:off x="8087795" y="3757973"/>
            <a:ext cx="2481639" cy="46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0C31E4-D481-4546-800F-538045B2903B}"/>
              </a:ext>
            </a:extLst>
          </p:cNvPr>
          <p:cNvCxnSpPr>
            <a:cxnSpLocks/>
          </p:cNvCxnSpPr>
          <p:nvPr/>
        </p:nvCxnSpPr>
        <p:spPr>
          <a:xfrm flipV="1">
            <a:off x="7783313" y="4811337"/>
            <a:ext cx="148880" cy="86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0CE0EB-1146-4C9B-A028-AED6FC267805}"/>
              </a:ext>
            </a:extLst>
          </p:cNvPr>
          <p:cNvSpPr txBox="1"/>
          <p:nvPr/>
        </p:nvSpPr>
        <p:spPr>
          <a:xfrm>
            <a:off x="7217212" y="5788029"/>
            <a:ext cx="14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Waterlow</a:t>
            </a:r>
            <a:endParaRPr lang="en-AU" dirty="0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A1C358A3-E012-4D4D-84D9-04FEE1497C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80152"/>
          <a:stretch/>
        </p:blipFill>
        <p:spPr>
          <a:xfrm>
            <a:off x="1970944" y="3797347"/>
            <a:ext cx="708558" cy="2731231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C8A32FA0-E51E-4243-85BC-0CCE23E61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4" r="35669"/>
          <a:stretch/>
        </p:blipFill>
        <p:spPr>
          <a:xfrm>
            <a:off x="2679502" y="3805482"/>
            <a:ext cx="587091" cy="27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3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649C-4315-494E-A6C1-6B843975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393700"/>
            <a:ext cx="10515600" cy="1325563"/>
          </a:xfrm>
        </p:spPr>
        <p:txBody>
          <a:bodyPr/>
          <a:lstStyle/>
          <a:p>
            <a:r>
              <a:rPr lang="en-US" dirty="0"/>
              <a:t>What about PC2 and PC3?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D8D68-9235-4B87-8294-7952F4A9D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3466"/>
            <a:ext cx="10515600" cy="3275656"/>
          </a:xfrm>
        </p:spPr>
      </p:pic>
    </p:spTree>
    <p:extLst>
      <p:ext uri="{BB962C8B-B14F-4D97-AF65-F5344CB8AC3E}">
        <p14:creationId xmlns:p14="http://schemas.microsoft.com/office/powerpoint/2010/main" val="330929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72B3-9149-41AB-BC5F-9D95A957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Filter by Price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63C0-8C32-43DF-B21D-F7575601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63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96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Package</vt:lpstr>
      <vt:lpstr>PowerPoint Presentation</vt:lpstr>
      <vt:lpstr>Filter by Total Wind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PC2 and PC3?</vt:lpstr>
      <vt:lpstr>Filter by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PC2 and PC3 Centre</vt:lpstr>
      <vt:lpstr>Tabular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Degorski</dc:creator>
  <cp:lastModifiedBy>Peter Degorski</cp:lastModifiedBy>
  <cp:revision>10</cp:revision>
  <dcterms:created xsi:type="dcterms:W3CDTF">2018-09-17T05:32:24Z</dcterms:created>
  <dcterms:modified xsi:type="dcterms:W3CDTF">2018-09-17T07:12:00Z</dcterms:modified>
</cp:coreProperties>
</file>