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1053" r:id="rId4"/>
    <p:sldId id="1054" r:id="rId5"/>
    <p:sldId id="259" r:id="rId6"/>
    <p:sldId id="261" r:id="rId7"/>
    <p:sldId id="1086" r:id="rId8"/>
    <p:sldId id="1082" r:id="rId9"/>
    <p:sldId id="1071" r:id="rId10"/>
    <p:sldId id="1072" r:id="rId11"/>
    <p:sldId id="1061" r:id="rId12"/>
    <p:sldId id="1068" r:id="rId13"/>
    <p:sldId id="1084" r:id="rId14"/>
    <p:sldId id="1085" r:id="rId15"/>
    <p:sldId id="269" r:id="rId16"/>
    <p:sldId id="1055" r:id="rId17"/>
    <p:sldId id="1056" r:id="rId18"/>
    <p:sldId id="1114" r:id="rId19"/>
    <p:sldId id="1111" r:id="rId20"/>
    <p:sldId id="1076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2A0"/>
    <a:srgbClr val="C1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9F1FA-0C73-4746-91B8-15C54D038EEB}" type="doc">
      <dgm:prSet loTypeId="urn:microsoft.com/office/officeart/2005/8/layout/radial1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788CC5C-CD8C-45AC-8317-AD32A097814F}">
      <dgm:prSet phldrT="[Text]"/>
      <dgm:spPr/>
      <dgm:t>
        <a:bodyPr/>
        <a:lstStyle/>
        <a:p>
          <a:r>
            <a:rPr lang="en-IN" dirty="0"/>
            <a:t>On-device AI</a:t>
          </a:r>
        </a:p>
      </dgm:t>
    </dgm:pt>
    <dgm:pt modelId="{3B828639-8493-4BE4-82DC-9B32E7B69611}" type="parTrans" cxnId="{B3608C23-7B20-4CC4-8234-A7215493A0EC}">
      <dgm:prSet/>
      <dgm:spPr/>
      <dgm:t>
        <a:bodyPr/>
        <a:lstStyle/>
        <a:p>
          <a:endParaRPr lang="en-IN"/>
        </a:p>
      </dgm:t>
    </dgm:pt>
    <dgm:pt modelId="{2473C75F-BBBB-4757-B14A-51CB0451DD48}" type="sibTrans" cxnId="{B3608C23-7B20-4CC4-8234-A7215493A0EC}">
      <dgm:prSet/>
      <dgm:spPr/>
      <dgm:t>
        <a:bodyPr/>
        <a:lstStyle/>
        <a:p>
          <a:endParaRPr lang="en-IN"/>
        </a:p>
      </dgm:t>
    </dgm:pt>
    <dgm:pt modelId="{8720F943-193A-47F8-9FF0-3B726EA49F02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CE409CF5-DCA1-40DD-910B-81B41E35BFC6}" type="parTrans" cxnId="{C2A89788-B96C-4E12-B723-19F60229450E}">
      <dgm:prSet/>
      <dgm:spPr/>
      <dgm:t>
        <a:bodyPr/>
        <a:lstStyle/>
        <a:p>
          <a:endParaRPr lang="en-IN"/>
        </a:p>
      </dgm:t>
    </dgm:pt>
    <dgm:pt modelId="{44FE83B6-76A2-4A67-ADC7-1C70561380B5}" type="sibTrans" cxnId="{C2A89788-B96C-4E12-B723-19F60229450E}">
      <dgm:prSet/>
      <dgm:spPr/>
      <dgm:t>
        <a:bodyPr/>
        <a:lstStyle/>
        <a:p>
          <a:endParaRPr lang="en-IN"/>
        </a:p>
      </dgm:t>
    </dgm:pt>
    <dgm:pt modelId="{B293CE37-1949-46AF-B806-1B920BCF2E10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9EB95156-8965-45D0-BEBF-0E13F2546A28}" type="parTrans" cxnId="{86B2B1CD-C72D-48EE-A980-115FCDCDBFAC}">
      <dgm:prSet/>
      <dgm:spPr/>
      <dgm:t>
        <a:bodyPr/>
        <a:lstStyle/>
        <a:p>
          <a:endParaRPr lang="en-IN"/>
        </a:p>
      </dgm:t>
    </dgm:pt>
    <dgm:pt modelId="{FD078764-E875-4589-8D07-13C0B1A1457E}" type="sibTrans" cxnId="{86B2B1CD-C72D-48EE-A980-115FCDCDBFAC}">
      <dgm:prSet/>
      <dgm:spPr/>
      <dgm:t>
        <a:bodyPr/>
        <a:lstStyle/>
        <a:p>
          <a:endParaRPr lang="en-IN"/>
        </a:p>
      </dgm:t>
    </dgm:pt>
    <dgm:pt modelId="{536BDB1D-AD28-4CD3-95BA-080361F84961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8083827B-C7BD-49B4-B236-E6561E273036}" type="parTrans" cxnId="{146AFD33-937D-4072-9F54-46C01C94EFB9}">
      <dgm:prSet/>
      <dgm:spPr/>
      <dgm:t>
        <a:bodyPr/>
        <a:lstStyle/>
        <a:p>
          <a:endParaRPr lang="en-IN"/>
        </a:p>
      </dgm:t>
    </dgm:pt>
    <dgm:pt modelId="{7A6D81F9-52BE-41EF-8424-34FB8051CE0C}" type="sibTrans" cxnId="{146AFD33-937D-4072-9F54-46C01C94EFB9}">
      <dgm:prSet/>
      <dgm:spPr/>
      <dgm:t>
        <a:bodyPr/>
        <a:lstStyle/>
        <a:p>
          <a:endParaRPr lang="en-IN"/>
        </a:p>
      </dgm:t>
    </dgm:pt>
    <dgm:pt modelId="{629D3813-F0E8-4665-AC40-4C11ACA17571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FEAB04DC-E572-476F-BBC0-6A413A9B2B84}" type="parTrans" cxnId="{B9321BF6-3D1A-4403-AA88-8755E7ECCBA7}">
      <dgm:prSet/>
      <dgm:spPr/>
      <dgm:t>
        <a:bodyPr/>
        <a:lstStyle/>
        <a:p>
          <a:endParaRPr lang="en-IN"/>
        </a:p>
      </dgm:t>
    </dgm:pt>
    <dgm:pt modelId="{81549DF3-B2DF-4EE5-AA2B-5B5707D672F9}" type="sibTrans" cxnId="{B9321BF6-3D1A-4403-AA88-8755E7ECCBA7}">
      <dgm:prSet/>
      <dgm:spPr/>
      <dgm:t>
        <a:bodyPr/>
        <a:lstStyle/>
        <a:p>
          <a:endParaRPr lang="en-IN"/>
        </a:p>
      </dgm:t>
    </dgm:pt>
    <dgm:pt modelId="{F662829D-B8EC-499F-A2BA-97BC138BAB82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C82988F7-C86B-4962-B71D-750F57AE65A0}" type="parTrans" cxnId="{E9F24797-17D3-43EE-A762-416303371992}">
      <dgm:prSet/>
      <dgm:spPr/>
      <dgm:t>
        <a:bodyPr/>
        <a:lstStyle/>
        <a:p>
          <a:endParaRPr lang="en-IN"/>
        </a:p>
      </dgm:t>
    </dgm:pt>
    <dgm:pt modelId="{0C0B0402-927F-479F-99CA-B3ADAD0FC435}" type="sibTrans" cxnId="{E9F24797-17D3-43EE-A762-416303371992}">
      <dgm:prSet/>
      <dgm:spPr/>
      <dgm:t>
        <a:bodyPr/>
        <a:lstStyle/>
        <a:p>
          <a:endParaRPr lang="en-IN"/>
        </a:p>
      </dgm:t>
    </dgm:pt>
    <dgm:pt modelId="{DE52F2BF-CEA7-4DD8-891F-500FC6355B4A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B9356E3F-35BA-4AA6-80C6-3F349B8CEF8F}" type="parTrans" cxnId="{30C4C45C-9C0F-4D38-9258-463B817266EE}">
      <dgm:prSet/>
      <dgm:spPr/>
      <dgm:t>
        <a:bodyPr/>
        <a:lstStyle/>
        <a:p>
          <a:endParaRPr lang="en-IN"/>
        </a:p>
      </dgm:t>
    </dgm:pt>
    <dgm:pt modelId="{30E2B48B-8318-4D1E-A286-83F9702BF683}" type="sibTrans" cxnId="{30C4C45C-9C0F-4D38-9258-463B817266EE}">
      <dgm:prSet/>
      <dgm:spPr/>
      <dgm:t>
        <a:bodyPr/>
        <a:lstStyle/>
        <a:p>
          <a:endParaRPr lang="en-IN"/>
        </a:p>
      </dgm:t>
    </dgm:pt>
    <dgm:pt modelId="{69F5F020-F449-4209-A0C6-AE267F74370E}" type="pres">
      <dgm:prSet presAssocID="{7619F1FA-0C73-4746-91B8-15C54D038EE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D430661-06A7-44E7-BB24-F36E9067415B}" type="pres">
      <dgm:prSet presAssocID="{5788CC5C-CD8C-45AC-8317-AD32A097814F}" presName="centerShape" presStyleLbl="node0" presStyleIdx="0" presStyleCnt="1"/>
      <dgm:spPr/>
    </dgm:pt>
    <dgm:pt modelId="{798C5917-8B7B-4DD9-B4EE-297176D2BF0A}" type="pres">
      <dgm:prSet presAssocID="{CE409CF5-DCA1-40DD-910B-81B41E35BFC6}" presName="Name9" presStyleLbl="parChTrans1D2" presStyleIdx="0" presStyleCnt="6"/>
      <dgm:spPr/>
    </dgm:pt>
    <dgm:pt modelId="{3E8E5018-7464-49FB-B356-31D368E5D140}" type="pres">
      <dgm:prSet presAssocID="{CE409CF5-DCA1-40DD-910B-81B41E35BFC6}" presName="connTx" presStyleLbl="parChTrans1D2" presStyleIdx="0" presStyleCnt="6"/>
      <dgm:spPr/>
    </dgm:pt>
    <dgm:pt modelId="{5BC1CBC5-426F-4974-B1A9-17AE9C82E87F}" type="pres">
      <dgm:prSet presAssocID="{8720F943-193A-47F8-9FF0-3B726EA49F02}" presName="node" presStyleLbl="node1" presStyleIdx="0" presStyleCnt="6">
        <dgm:presLayoutVars>
          <dgm:bulletEnabled val="1"/>
        </dgm:presLayoutVars>
      </dgm:prSet>
      <dgm:spPr/>
    </dgm:pt>
    <dgm:pt modelId="{D5D4B1D5-989B-44F7-8F44-EFFB2DBCE447}" type="pres">
      <dgm:prSet presAssocID="{9EB95156-8965-45D0-BEBF-0E13F2546A28}" presName="Name9" presStyleLbl="parChTrans1D2" presStyleIdx="1" presStyleCnt="6"/>
      <dgm:spPr/>
    </dgm:pt>
    <dgm:pt modelId="{99276B73-C7FB-40BF-81C8-1939C2CB20EA}" type="pres">
      <dgm:prSet presAssocID="{9EB95156-8965-45D0-BEBF-0E13F2546A28}" presName="connTx" presStyleLbl="parChTrans1D2" presStyleIdx="1" presStyleCnt="6"/>
      <dgm:spPr/>
    </dgm:pt>
    <dgm:pt modelId="{4F0B5CFE-125A-4F8E-8A88-DB38AC037361}" type="pres">
      <dgm:prSet presAssocID="{B293CE37-1949-46AF-B806-1B920BCF2E10}" presName="node" presStyleLbl="node1" presStyleIdx="1" presStyleCnt="6">
        <dgm:presLayoutVars>
          <dgm:bulletEnabled val="1"/>
        </dgm:presLayoutVars>
      </dgm:prSet>
      <dgm:spPr/>
    </dgm:pt>
    <dgm:pt modelId="{317D0077-9089-4A41-937C-690589402BE7}" type="pres">
      <dgm:prSet presAssocID="{8083827B-C7BD-49B4-B236-E6561E273036}" presName="Name9" presStyleLbl="parChTrans1D2" presStyleIdx="2" presStyleCnt="6"/>
      <dgm:spPr/>
    </dgm:pt>
    <dgm:pt modelId="{416E3DF8-1D44-42C7-B81D-11E7015EB2F9}" type="pres">
      <dgm:prSet presAssocID="{8083827B-C7BD-49B4-B236-E6561E273036}" presName="connTx" presStyleLbl="parChTrans1D2" presStyleIdx="2" presStyleCnt="6"/>
      <dgm:spPr/>
    </dgm:pt>
    <dgm:pt modelId="{7CDBB5A4-6F58-496F-AEE8-368E8C63DA5B}" type="pres">
      <dgm:prSet presAssocID="{536BDB1D-AD28-4CD3-95BA-080361F84961}" presName="node" presStyleLbl="node1" presStyleIdx="2" presStyleCnt="6">
        <dgm:presLayoutVars>
          <dgm:bulletEnabled val="1"/>
        </dgm:presLayoutVars>
      </dgm:prSet>
      <dgm:spPr/>
    </dgm:pt>
    <dgm:pt modelId="{CA439AB0-C185-451D-AC88-627CB4596268}" type="pres">
      <dgm:prSet presAssocID="{FEAB04DC-E572-476F-BBC0-6A413A9B2B84}" presName="Name9" presStyleLbl="parChTrans1D2" presStyleIdx="3" presStyleCnt="6"/>
      <dgm:spPr/>
    </dgm:pt>
    <dgm:pt modelId="{13D1D154-A1D6-4EA5-8B85-1023174FDA5C}" type="pres">
      <dgm:prSet presAssocID="{FEAB04DC-E572-476F-BBC0-6A413A9B2B84}" presName="connTx" presStyleLbl="parChTrans1D2" presStyleIdx="3" presStyleCnt="6"/>
      <dgm:spPr/>
    </dgm:pt>
    <dgm:pt modelId="{AB67EBA2-123E-40A9-B410-64633E5BD6CA}" type="pres">
      <dgm:prSet presAssocID="{629D3813-F0E8-4665-AC40-4C11ACA17571}" presName="node" presStyleLbl="node1" presStyleIdx="3" presStyleCnt="6">
        <dgm:presLayoutVars>
          <dgm:bulletEnabled val="1"/>
        </dgm:presLayoutVars>
      </dgm:prSet>
      <dgm:spPr/>
    </dgm:pt>
    <dgm:pt modelId="{6C52A449-A1B2-4AA4-9DC2-73F1E09B8BB0}" type="pres">
      <dgm:prSet presAssocID="{C82988F7-C86B-4962-B71D-750F57AE65A0}" presName="Name9" presStyleLbl="parChTrans1D2" presStyleIdx="4" presStyleCnt="6"/>
      <dgm:spPr/>
    </dgm:pt>
    <dgm:pt modelId="{DBD73A22-3591-4D0E-8E35-DA48F989E3AC}" type="pres">
      <dgm:prSet presAssocID="{C82988F7-C86B-4962-B71D-750F57AE65A0}" presName="connTx" presStyleLbl="parChTrans1D2" presStyleIdx="4" presStyleCnt="6"/>
      <dgm:spPr/>
    </dgm:pt>
    <dgm:pt modelId="{553102E4-4817-4F1F-B73F-1F2CCE1CC29B}" type="pres">
      <dgm:prSet presAssocID="{F662829D-B8EC-499F-A2BA-97BC138BAB82}" presName="node" presStyleLbl="node1" presStyleIdx="4" presStyleCnt="6">
        <dgm:presLayoutVars>
          <dgm:bulletEnabled val="1"/>
        </dgm:presLayoutVars>
      </dgm:prSet>
      <dgm:spPr/>
    </dgm:pt>
    <dgm:pt modelId="{DDF7F35D-D80D-4E45-8268-A2562B436E34}" type="pres">
      <dgm:prSet presAssocID="{B9356E3F-35BA-4AA6-80C6-3F349B8CEF8F}" presName="Name9" presStyleLbl="parChTrans1D2" presStyleIdx="5" presStyleCnt="6"/>
      <dgm:spPr/>
    </dgm:pt>
    <dgm:pt modelId="{FA92DA85-3578-48E5-BA5B-29EB7B6F3CB9}" type="pres">
      <dgm:prSet presAssocID="{B9356E3F-35BA-4AA6-80C6-3F349B8CEF8F}" presName="connTx" presStyleLbl="parChTrans1D2" presStyleIdx="5" presStyleCnt="6"/>
      <dgm:spPr/>
    </dgm:pt>
    <dgm:pt modelId="{395B114A-23BC-4D41-A8CB-BE7F3F78A457}" type="pres">
      <dgm:prSet presAssocID="{DE52F2BF-CEA7-4DD8-891F-500FC6355B4A}" presName="node" presStyleLbl="node1" presStyleIdx="5" presStyleCnt="6">
        <dgm:presLayoutVars>
          <dgm:bulletEnabled val="1"/>
        </dgm:presLayoutVars>
      </dgm:prSet>
      <dgm:spPr/>
    </dgm:pt>
  </dgm:ptLst>
  <dgm:cxnLst>
    <dgm:cxn modelId="{31A64200-61D9-481C-A80E-42314CF7D34F}" type="presOf" srcId="{FEAB04DC-E572-476F-BBC0-6A413A9B2B84}" destId="{13D1D154-A1D6-4EA5-8B85-1023174FDA5C}" srcOrd="1" destOrd="0" presId="urn:microsoft.com/office/officeart/2005/8/layout/radial1"/>
    <dgm:cxn modelId="{7D92981C-D0AA-47DA-9C18-D86C75ECA8E7}" type="presOf" srcId="{9EB95156-8965-45D0-BEBF-0E13F2546A28}" destId="{D5D4B1D5-989B-44F7-8F44-EFFB2DBCE447}" srcOrd="0" destOrd="0" presId="urn:microsoft.com/office/officeart/2005/8/layout/radial1"/>
    <dgm:cxn modelId="{B3608C23-7B20-4CC4-8234-A7215493A0EC}" srcId="{7619F1FA-0C73-4746-91B8-15C54D038EEB}" destId="{5788CC5C-CD8C-45AC-8317-AD32A097814F}" srcOrd="0" destOrd="0" parTransId="{3B828639-8493-4BE4-82DC-9B32E7B69611}" sibTransId="{2473C75F-BBBB-4757-B14A-51CB0451DD48}"/>
    <dgm:cxn modelId="{AE00BA23-25E9-4BCB-918B-111C48B9DBA7}" type="presOf" srcId="{C82988F7-C86B-4962-B71D-750F57AE65A0}" destId="{DBD73A22-3591-4D0E-8E35-DA48F989E3AC}" srcOrd="1" destOrd="0" presId="urn:microsoft.com/office/officeart/2005/8/layout/radial1"/>
    <dgm:cxn modelId="{146AFD33-937D-4072-9F54-46C01C94EFB9}" srcId="{5788CC5C-CD8C-45AC-8317-AD32A097814F}" destId="{536BDB1D-AD28-4CD3-95BA-080361F84961}" srcOrd="2" destOrd="0" parTransId="{8083827B-C7BD-49B4-B236-E6561E273036}" sibTransId="{7A6D81F9-52BE-41EF-8424-34FB8051CE0C}"/>
    <dgm:cxn modelId="{30C4C45C-9C0F-4D38-9258-463B817266EE}" srcId="{5788CC5C-CD8C-45AC-8317-AD32A097814F}" destId="{DE52F2BF-CEA7-4DD8-891F-500FC6355B4A}" srcOrd="5" destOrd="0" parTransId="{B9356E3F-35BA-4AA6-80C6-3F349B8CEF8F}" sibTransId="{30E2B48B-8318-4D1E-A286-83F9702BF683}"/>
    <dgm:cxn modelId="{7182A166-9EF2-4ABF-ACA6-035523B17DBE}" type="presOf" srcId="{CE409CF5-DCA1-40DD-910B-81B41E35BFC6}" destId="{798C5917-8B7B-4DD9-B4EE-297176D2BF0A}" srcOrd="0" destOrd="0" presId="urn:microsoft.com/office/officeart/2005/8/layout/radial1"/>
    <dgm:cxn modelId="{8747FB4F-101B-4E4E-A7AA-A5D7A71395D4}" type="presOf" srcId="{DE52F2BF-CEA7-4DD8-891F-500FC6355B4A}" destId="{395B114A-23BC-4D41-A8CB-BE7F3F78A457}" srcOrd="0" destOrd="0" presId="urn:microsoft.com/office/officeart/2005/8/layout/radial1"/>
    <dgm:cxn modelId="{14BF0F50-855E-4F5E-829F-CB1E92A55778}" type="presOf" srcId="{CE409CF5-DCA1-40DD-910B-81B41E35BFC6}" destId="{3E8E5018-7464-49FB-B356-31D368E5D140}" srcOrd="1" destOrd="0" presId="urn:microsoft.com/office/officeart/2005/8/layout/radial1"/>
    <dgm:cxn modelId="{45BD1271-FD59-4FEA-AFF6-66FA9C556397}" type="presOf" srcId="{B293CE37-1949-46AF-B806-1B920BCF2E10}" destId="{4F0B5CFE-125A-4F8E-8A88-DB38AC037361}" srcOrd="0" destOrd="0" presId="urn:microsoft.com/office/officeart/2005/8/layout/radial1"/>
    <dgm:cxn modelId="{C8FD1971-BE23-4171-8172-F54382013CE1}" type="presOf" srcId="{8083827B-C7BD-49B4-B236-E6561E273036}" destId="{317D0077-9089-4A41-937C-690589402BE7}" srcOrd="0" destOrd="0" presId="urn:microsoft.com/office/officeart/2005/8/layout/radial1"/>
    <dgm:cxn modelId="{49567773-BD87-4AED-A065-33A2973698A8}" type="presOf" srcId="{8083827B-C7BD-49B4-B236-E6561E273036}" destId="{416E3DF8-1D44-42C7-B81D-11E7015EB2F9}" srcOrd="1" destOrd="0" presId="urn:microsoft.com/office/officeart/2005/8/layout/radial1"/>
    <dgm:cxn modelId="{C2F3FB56-1304-4CC0-95F1-DCAC3DC405F2}" type="presOf" srcId="{FEAB04DC-E572-476F-BBC0-6A413A9B2B84}" destId="{CA439AB0-C185-451D-AC88-627CB4596268}" srcOrd="0" destOrd="0" presId="urn:microsoft.com/office/officeart/2005/8/layout/radial1"/>
    <dgm:cxn modelId="{ADBC4B84-3F51-40C2-913C-56B914B1B55D}" type="presOf" srcId="{F662829D-B8EC-499F-A2BA-97BC138BAB82}" destId="{553102E4-4817-4F1F-B73F-1F2CCE1CC29B}" srcOrd="0" destOrd="0" presId="urn:microsoft.com/office/officeart/2005/8/layout/radial1"/>
    <dgm:cxn modelId="{92287985-5B73-445C-9320-FF15463F687F}" type="presOf" srcId="{7619F1FA-0C73-4746-91B8-15C54D038EEB}" destId="{69F5F020-F449-4209-A0C6-AE267F74370E}" srcOrd="0" destOrd="0" presId="urn:microsoft.com/office/officeart/2005/8/layout/radial1"/>
    <dgm:cxn modelId="{C2A89788-B96C-4E12-B723-19F60229450E}" srcId="{5788CC5C-CD8C-45AC-8317-AD32A097814F}" destId="{8720F943-193A-47F8-9FF0-3B726EA49F02}" srcOrd="0" destOrd="0" parTransId="{CE409CF5-DCA1-40DD-910B-81B41E35BFC6}" sibTransId="{44FE83B6-76A2-4A67-ADC7-1C70561380B5}"/>
    <dgm:cxn modelId="{51C85F92-EF22-466C-ADE8-3F6FA1BC25F1}" type="presOf" srcId="{536BDB1D-AD28-4CD3-95BA-080361F84961}" destId="{7CDBB5A4-6F58-496F-AEE8-368E8C63DA5B}" srcOrd="0" destOrd="0" presId="urn:microsoft.com/office/officeart/2005/8/layout/radial1"/>
    <dgm:cxn modelId="{E9F24797-17D3-43EE-A762-416303371992}" srcId="{5788CC5C-CD8C-45AC-8317-AD32A097814F}" destId="{F662829D-B8EC-499F-A2BA-97BC138BAB82}" srcOrd="4" destOrd="0" parTransId="{C82988F7-C86B-4962-B71D-750F57AE65A0}" sibTransId="{0C0B0402-927F-479F-99CA-B3ADAD0FC435}"/>
    <dgm:cxn modelId="{86B2B1CD-C72D-48EE-A980-115FCDCDBFAC}" srcId="{5788CC5C-CD8C-45AC-8317-AD32A097814F}" destId="{B293CE37-1949-46AF-B806-1B920BCF2E10}" srcOrd="1" destOrd="0" parTransId="{9EB95156-8965-45D0-BEBF-0E13F2546A28}" sibTransId="{FD078764-E875-4589-8D07-13C0B1A1457E}"/>
    <dgm:cxn modelId="{6327D8E0-9608-468B-B615-3562640F6445}" type="presOf" srcId="{C82988F7-C86B-4962-B71D-750F57AE65A0}" destId="{6C52A449-A1B2-4AA4-9DC2-73F1E09B8BB0}" srcOrd="0" destOrd="0" presId="urn:microsoft.com/office/officeart/2005/8/layout/radial1"/>
    <dgm:cxn modelId="{D7F620E3-F843-4ABF-90DA-A297A9C26515}" type="presOf" srcId="{B9356E3F-35BA-4AA6-80C6-3F349B8CEF8F}" destId="{DDF7F35D-D80D-4E45-8268-A2562B436E34}" srcOrd="0" destOrd="0" presId="urn:microsoft.com/office/officeart/2005/8/layout/radial1"/>
    <dgm:cxn modelId="{41A76AF2-9594-4EDD-B0AC-D29A03BAE059}" type="presOf" srcId="{9EB95156-8965-45D0-BEBF-0E13F2546A28}" destId="{99276B73-C7FB-40BF-81C8-1939C2CB20EA}" srcOrd="1" destOrd="0" presId="urn:microsoft.com/office/officeart/2005/8/layout/radial1"/>
    <dgm:cxn modelId="{206CC5F2-D8D2-4B63-BDAB-3EAC5C35903C}" type="presOf" srcId="{5788CC5C-CD8C-45AC-8317-AD32A097814F}" destId="{CD430661-06A7-44E7-BB24-F36E9067415B}" srcOrd="0" destOrd="0" presId="urn:microsoft.com/office/officeart/2005/8/layout/radial1"/>
    <dgm:cxn modelId="{B9321BF6-3D1A-4403-AA88-8755E7ECCBA7}" srcId="{5788CC5C-CD8C-45AC-8317-AD32A097814F}" destId="{629D3813-F0E8-4665-AC40-4C11ACA17571}" srcOrd="3" destOrd="0" parTransId="{FEAB04DC-E572-476F-BBC0-6A413A9B2B84}" sibTransId="{81549DF3-B2DF-4EE5-AA2B-5B5707D672F9}"/>
    <dgm:cxn modelId="{A64A8DF8-02FB-4A0B-834F-C3495F4E110E}" type="presOf" srcId="{8720F943-193A-47F8-9FF0-3B726EA49F02}" destId="{5BC1CBC5-426F-4974-B1A9-17AE9C82E87F}" srcOrd="0" destOrd="0" presId="urn:microsoft.com/office/officeart/2005/8/layout/radial1"/>
    <dgm:cxn modelId="{81B211FA-6086-495C-A0B0-9D2B49906D92}" type="presOf" srcId="{629D3813-F0E8-4665-AC40-4C11ACA17571}" destId="{AB67EBA2-123E-40A9-B410-64633E5BD6CA}" srcOrd="0" destOrd="0" presId="urn:microsoft.com/office/officeart/2005/8/layout/radial1"/>
    <dgm:cxn modelId="{946158FA-6D74-424C-A74F-C2B3F1EFF328}" type="presOf" srcId="{B9356E3F-35BA-4AA6-80C6-3F349B8CEF8F}" destId="{FA92DA85-3578-48E5-BA5B-29EB7B6F3CB9}" srcOrd="1" destOrd="0" presId="urn:microsoft.com/office/officeart/2005/8/layout/radial1"/>
    <dgm:cxn modelId="{9978D9D0-E640-4EAE-BBD7-D9525E21B51F}" type="presParOf" srcId="{69F5F020-F449-4209-A0C6-AE267F74370E}" destId="{CD430661-06A7-44E7-BB24-F36E9067415B}" srcOrd="0" destOrd="0" presId="urn:microsoft.com/office/officeart/2005/8/layout/radial1"/>
    <dgm:cxn modelId="{DEECA513-E822-472B-82E7-F7FF452609F4}" type="presParOf" srcId="{69F5F020-F449-4209-A0C6-AE267F74370E}" destId="{798C5917-8B7B-4DD9-B4EE-297176D2BF0A}" srcOrd="1" destOrd="0" presId="urn:microsoft.com/office/officeart/2005/8/layout/radial1"/>
    <dgm:cxn modelId="{9997C355-3C6E-40AD-A63F-A13C9BC3709D}" type="presParOf" srcId="{798C5917-8B7B-4DD9-B4EE-297176D2BF0A}" destId="{3E8E5018-7464-49FB-B356-31D368E5D140}" srcOrd="0" destOrd="0" presId="urn:microsoft.com/office/officeart/2005/8/layout/radial1"/>
    <dgm:cxn modelId="{5840C778-E845-445A-A26F-C8CB934FDC05}" type="presParOf" srcId="{69F5F020-F449-4209-A0C6-AE267F74370E}" destId="{5BC1CBC5-426F-4974-B1A9-17AE9C82E87F}" srcOrd="2" destOrd="0" presId="urn:microsoft.com/office/officeart/2005/8/layout/radial1"/>
    <dgm:cxn modelId="{11316303-D8E9-46EE-AF5E-0A3D425BD3A9}" type="presParOf" srcId="{69F5F020-F449-4209-A0C6-AE267F74370E}" destId="{D5D4B1D5-989B-44F7-8F44-EFFB2DBCE447}" srcOrd="3" destOrd="0" presId="urn:microsoft.com/office/officeart/2005/8/layout/radial1"/>
    <dgm:cxn modelId="{64CF890A-739F-4850-BD72-AB81C47CE0FE}" type="presParOf" srcId="{D5D4B1D5-989B-44F7-8F44-EFFB2DBCE447}" destId="{99276B73-C7FB-40BF-81C8-1939C2CB20EA}" srcOrd="0" destOrd="0" presId="urn:microsoft.com/office/officeart/2005/8/layout/radial1"/>
    <dgm:cxn modelId="{8485C71C-7BA0-4262-B132-99AC7DDEA2AE}" type="presParOf" srcId="{69F5F020-F449-4209-A0C6-AE267F74370E}" destId="{4F0B5CFE-125A-4F8E-8A88-DB38AC037361}" srcOrd="4" destOrd="0" presId="urn:microsoft.com/office/officeart/2005/8/layout/radial1"/>
    <dgm:cxn modelId="{B49BCD72-B6CA-48B4-ACF8-F2D5877A46C4}" type="presParOf" srcId="{69F5F020-F449-4209-A0C6-AE267F74370E}" destId="{317D0077-9089-4A41-937C-690589402BE7}" srcOrd="5" destOrd="0" presId="urn:microsoft.com/office/officeart/2005/8/layout/radial1"/>
    <dgm:cxn modelId="{CE042D48-BD2A-4FDA-8E4C-28C303C47929}" type="presParOf" srcId="{317D0077-9089-4A41-937C-690589402BE7}" destId="{416E3DF8-1D44-42C7-B81D-11E7015EB2F9}" srcOrd="0" destOrd="0" presId="urn:microsoft.com/office/officeart/2005/8/layout/radial1"/>
    <dgm:cxn modelId="{34CC4633-95CA-4AC2-BA92-56089A93C9C1}" type="presParOf" srcId="{69F5F020-F449-4209-A0C6-AE267F74370E}" destId="{7CDBB5A4-6F58-496F-AEE8-368E8C63DA5B}" srcOrd="6" destOrd="0" presId="urn:microsoft.com/office/officeart/2005/8/layout/radial1"/>
    <dgm:cxn modelId="{2083396A-1529-4530-8E48-26576EB15CBB}" type="presParOf" srcId="{69F5F020-F449-4209-A0C6-AE267F74370E}" destId="{CA439AB0-C185-451D-AC88-627CB4596268}" srcOrd="7" destOrd="0" presId="urn:microsoft.com/office/officeart/2005/8/layout/radial1"/>
    <dgm:cxn modelId="{A6BAF26D-AAC9-408C-B93C-8F8AB1E68BF6}" type="presParOf" srcId="{CA439AB0-C185-451D-AC88-627CB4596268}" destId="{13D1D154-A1D6-4EA5-8B85-1023174FDA5C}" srcOrd="0" destOrd="0" presId="urn:microsoft.com/office/officeart/2005/8/layout/radial1"/>
    <dgm:cxn modelId="{9DB58124-7B02-4BA6-8430-3669F2F739A1}" type="presParOf" srcId="{69F5F020-F449-4209-A0C6-AE267F74370E}" destId="{AB67EBA2-123E-40A9-B410-64633E5BD6CA}" srcOrd="8" destOrd="0" presId="urn:microsoft.com/office/officeart/2005/8/layout/radial1"/>
    <dgm:cxn modelId="{53951CE7-69A2-44F4-8BB4-055F4C1F6BEC}" type="presParOf" srcId="{69F5F020-F449-4209-A0C6-AE267F74370E}" destId="{6C52A449-A1B2-4AA4-9DC2-73F1E09B8BB0}" srcOrd="9" destOrd="0" presId="urn:microsoft.com/office/officeart/2005/8/layout/radial1"/>
    <dgm:cxn modelId="{98162100-BAFE-4582-95A0-AFC2E06D49CF}" type="presParOf" srcId="{6C52A449-A1B2-4AA4-9DC2-73F1E09B8BB0}" destId="{DBD73A22-3591-4D0E-8E35-DA48F989E3AC}" srcOrd="0" destOrd="0" presId="urn:microsoft.com/office/officeart/2005/8/layout/radial1"/>
    <dgm:cxn modelId="{768B5547-2767-4483-8F5B-47E67BD299DC}" type="presParOf" srcId="{69F5F020-F449-4209-A0C6-AE267F74370E}" destId="{553102E4-4817-4F1F-B73F-1F2CCE1CC29B}" srcOrd="10" destOrd="0" presId="urn:microsoft.com/office/officeart/2005/8/layout/radial1"/>
    <dgm:cxn modelId="{714BA638-6FBA-4448-8B97-6527FE3B6F64}" type="presParOf" srcId="{69F5F020-F449-4209-A0C6-AE267F74370E}" destId="{DDF7F35D-D80D-4E45-8268-A2562B436E34}" srcOrd="11" destOrd="0" presId="urn:microsoft.com/office/officeart/2005/8/layout/radial1"/>
    <dgm:cxn modelId="{FAFD5FD9-CE95-4FA1-90D3-B621DF7F48C2}" type="presParOf" srcId="{DDF7F35D-D80D-4E45-8268-A2562B436E34}" destId="{FA92DA85-3578-48E5-BA5B-29EB7B6F3CB9}" srcOrd="0" destOrd="0" presId="urn:microsoft.com/office/officeart/2005/8/layout/radial1"/>
    <dgm:cxn modelId="{05FBC41B-1607-4443-BF60-8AD79EFEED8B}" type="presParOf" srcId="{69F5F020-F449-4209-A0C6-AE267F74370E}" destId="{395B114A-23BC-4D41-A8CB-BE7F3F78A457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38574F-D9E1-45E6-A9EE-B76F8C5B19D5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093F3B-3180-4011-B8B7-17495C7C36C6}">
      <dgm:prSet custT="1"/>
      <dgm:spPr/>
      <dgm:t>
        <a:bodyPr/>
        <a:lstStyle/>
        <a:p>
          <a:r>
            <a:rPr lang="en-IN" sz="2800" dirty="0">
              <a:solidFill>
                <a:schemeClr val="bg1"/>
              </a:solidFill>
            </a:rPr>
            <a:t>Smaller neural network models</a:t>
          </a:r>
        </a:p>
      </dgm:t>
    </dgm:pt>
    <dgm:pt modelId="{278BB984-C4D1-4A85-976F-8669DA5DCD98}" type="parTrans" cxnId="{D4CECD99-051B-4A10-BFA7-1D2387EB5926}">
      <dgm:prSet/>
      <dgm:spPr/>
      <dgm:t>
        <a:bodyPr/>
        <a:lstStyle/>
        <a:p>
          <a:endParaRPr lang="en-IN"/>
        </a:p>
      </dgm:t>
    </dgm:pt>
    <dgm:pt modelId="{DFFAF0AB-C4DB-443D-80B5-51E5FD406789}" type="sibTrans" cxnId="{D4CECD99-051B-4A10-BFA7-1D2387EB5926}">
      <dgm:prSet/>
      <dgm:spPr/>
      <dgm:t>
        <a:bodyPr/>
        <a:lstStyle/>
        <a:p>
          <a:endParaRPr lang="en-IN"/>
        </a:p>
      </dgm:t>
    </dgm:pt>
    <dgm:pt modelId="{359717EF-ED3A-4929-B319-64CF3A773FEB}">
      <dgm:prSet custT="1"/>
      <dgm:spPr/>
      <dgm:t>
        <a:bodyPr/>
        <a:lstStyle/>
        <a:p>
          <a:r>
            <a:rPr lang="en-IN" sz="2800" dirty="0">
              <a:solidFill>
                <a:schemeClr val="bg1"/>
              </a:solidFill>
            </a:rPr>
            <a:t>Smaller batch sizes (</a:t>
          </a:r>
          <a:r>
            <a:rPr lang="en-I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≈ </a:t>
          </a:r>
          <a:r>
            <a:rPr lang="en-IN" sz="2800" dirty="0">
              <a:solidFill>
                <a:schemeClr val="bg1"/>
              </a:solidFill>
            </a:rPr>
            <a:t>1)</a:t>
          </a:r>
        </a:p>
      </dgm:t>
    </dgm:pt>
    <dgm:pt modelId="{354C5F91-F3C7-43E3-B297-965EAD5C8330}" type="parTrans" cxnId="{BFC4FD55-06FA-4DB7-A355-9F2020E34017}">
      <dgm:prSet/>
      <dgm:spPr/>
      <dgm:t>
        <a:bodyPr/>
        <a:lstStyle/>
        <a:p>
          <a:endParaRPr lang="en-IN"/>
        </a:p>
      </dgm:t>
    </dgm:pt>
    <dgm:pt modelId="{D5628C50-5CCF-4DD2-927A-A1BBE44654DF}" type="sibTrans" cxnId="{BFC4FD55-06FA-4DB7-A355-9F2020E34017}">
      <dgm:prSet/>
      <dgm:spPr/>
      <dgm:t>
        <a:bodyPr/>
        <a:lstStyle/>
        <a:p>
          <a:endParaRPr lang="en-IN"/>
        </a:p>
      </dgm:t>
    </dgm:pt>
    <dgm:pt modelId="{BE60EFE6-9C00-499D-B092-31C3DAFE8A07}">
      <dgm:prSet custT="1"/>
      <dgm:spPr/>
      <dgm:t>
        <a:bodyPr/>
        <a:lstStyle/>
        <a:p>
          <a:r>
            <a:rPr lang="en-IN" sz="2800" dirty="0">
              <a:solidFill>
                <a:schemeClr val="bg1"/>
              </a:solidFill>
            </a:rPr>
            <a:t>Edge devices are </a:t>
          </a:r>
          <a:r>
            <a:rPr lang="en-IN" sz="2800">
              <a:solidFill>
                <a:schemeClr val="bg1"/>
              </a:solidFill>
            </a:rPr>
            <a:t>power, cost</a:t>
          </a:r>
          <a:r>
            <a:rPr lang="en-IN" sz="2800" dirty="0">
              <a:solidFill>
                <a:schemeClr val="bg1"/>
              </a:solidFill>
            </a:rPr>
            <a:t>, area and size limited</a:t>
          </a:r>
        </a:p>
      </dgm:t>
    </dgm:pt>
    <dgm:pt modelId="{1BEF9087-FD9A-47BE-87D5-C77E1D933FAA}" type="parTrans" cxnId="{B5BC661E-444B-4418-AF85-BD5EF1C19B16}">
      <dgm:prSet/>
      <dgm:spPr/>
      <dgm:t>
        <a:bodyPr/>
        <a:lstStyle/>
        <a:p>
          <a:endParaRPr lang="en-IN"/>
        </a:p>
      </dgm:t>
    </dgm:pt>
    <dgm:pt modelId="{4F9CAB70-9538-4F6E-BC50-864206766435}" type="sibTrans" cxnId="{B5BC661E-444B-4418-AF85-BD5EF1C19B16}">
      <dgm:prSet/>
      <dgm:spPr/>
      <dgm:t>
        <a:bodyPr/>
        <a:lstStyle/>
        <a:p>
          <a:endParaRPr lang="en-IN"/>
        </a:p>
      </dgm:t>
    </dgm:pt>
    <dgm:pt modelId="{001845BA-41F1-42FD-BCEC-D70A83773376}">
      <dgm:prSet custT="1"/>
      <dgm:spPr/>
      <dgm:t>
        <a:bodyPr/>
        <a:lstStyle/>
        <a:p>
          <a:r>
            <a:rPr lang="en-IN" sz="2800" dirty="0">
              <a:solidFill>
                <a:schemeClr val="bg1"/>
              </a:solidFill>
            </a:rPr>
            <a:t>Edge processors support both AI and non-AI applications</a:t>
          </a:r>
        </a:p>
      </dgm:t>
    </dgm:pt>
    <dgm:pt modelId="{3EFEC4FC-6C72-4544-AC80-39AA7C9D91F6}" type="parTrans" cxnId="{BF695D80-C79C-4460-888F-D5D1D27571F8}">
      <dgm:prSet/>
      <dgm:spPr/>
      <dgm:t>
        <a:bodyPr/>
        <a:lstStyle/>
        <a:p>
          <a:endParaRPr lang="en-IN"/>
        </a:p>
      </dgm:t>
    </dgm:pt>
    <dgm:pt modelId="{6856BE81-0BB7-41F1-8D48-58B454AF75CC}" type="sibTrans" cxnId="{BF695D80-C79C-4460-888F-D5D1D27571F8}">
      <dgm:prSet/>
      <dgm:spPr/>
      <dgm:t>
        <a:bodyPr/>
        <a:lstStyle/>
        <a:p>
          <a:endParaRPr lang="en-IN"/>
        </a:p>
      </dgm:t>
    </dgm:pt>
    <dgm:pt modelId="{A5750CE4-D851-4E3A-9A53-0BCD1D2CE0C5}">
      <dgm:prSet custT="1"/>
      <dgm:spPr/>
      <dgm:t>
        <a:bodyPr/>
        <a:lstStyle/>
        <a:p>
          <a:r>
            <a:rPr lang="en-IN" sz="2800" dirty="0">
              <a:solidFill>
                <a:schemeClr val="bg1"/>
              </a:solidFill>
            </a:rPr>
            <a:t>Edge processors lack support for Keras, PyTorch, MXNet etc.</a:t>
          </a:r>
        </a:p>
      </dgm:t>
    </dgm:pt>
    <dgm:pt modelId="{D1E2E294-B406-4069-807C-EEC0F58B0C0E}" type="parTrans" cxnId="{E3213B5F-6DC2-458D-8C32-E46B131B2969}">
      <dgm:prSet/>
      <dgm:spPr/>
      <dgm:t>
        <a:bodyPr/>
        <a:lstStyle/>
        <a:p>
          <a:endParaRPr lang="en-IN"/>
        </a:p>
      </dgm:t>
    </dgm:pt>
    <dgm:pt modelId="{844E711E-B95A-4629-B537-7036D18BFAC9}" type="sibTrans" cxnId="{E3213B5F-6DC2-458D-8C32-E46B131B2969}">
      <dgm:prSet/>
      <dgm:spPr/>
      <dgm:t>
        <a:bodyPr/>
        <a:lstStyle/>
        <a:p>
          <a:endParaRPr lang="en-IN"/>
        </a:p>
      </dgm:t>
    </dgm:pt>
    <dgm:pt modelId="{19A5081A-9BE8-4937-A92D-3704C8A7E82C}" type="pres">
      <dgm:prSet presAssocID="{0838574F-D9E1-45E6-A9EE-B76F8C5B19D5}" presName="Name0" presStyleCnt="0">
        <dgm:presLayoutVars>
          <dgm:chMax val="7"/>
          <dgm:chPref val="7"/>
          <dgm:dir/>
        </dgm:presLayoutVars>
      </dgm:prSet>
      <dgm:spPr/>
    </dgm:pt>
    <dgm:pt modelId="{F6E92537-17C2-4B0D-B226-5D841206391E}" type="pres">
      <dgm:prSet presAssocID="{0838574F-D9E1-45E6-A9EE-B76F8C5B19D5}" presName="Name1" presStyleCnt="0"/>
      <dgm:spPr/>
    </dgm:pt>
    <dgm:pt modelId="{6D59E555-DF16-42AB-818B-C59D3357A34E}" type="pres">
      <dgm:prSet presAssocID="{0838574F-D9E1-45E6-A9EE-B76F8C5B19D5}" presName="cycle" presStyleCnt="0"/>
      <dgm:spPr/>
    </dgm:pt>
    <dgm:pt modelId="{32C9C18E-0247-45E5-9844-1E8C756B6FE8}" type="pres">
      <dgm:prSet presAssocID="{0838574F-D9E1-45E6-A9EE-B76F8C5B19D5}" presName="srcNode" presStyleLbl="node1" presStyleIdx="0" presStyleCnt="5"/>
      <dgm:spPr/>
    </dgm:pt>
    <dgm:pt modelId="{D28B3098-1E03-41FA-B8FF-1FEC6D6F5597}" type="pres">
      <dgm:prSet presAssocID="{0838574F-D9E1-45E6-A9EE-B76F8C5B19D5}" presName="conn" presStyleLbl="parChTrans1D2" presStyleIdx="0" presStyleCnt="1"/>
      <dgm:spPr/>
    </dgm:pt>
    <dgm:pt modelId="{1632E503-F5E1-4A9C-BF32-9C90C99A9DF8}" type="pres">
      <dgm:prSet presAssocID="{0838574F-D9E1-45E6-A9EE-B76F8C5B19D5}" presName="extraNode" presStyleLbl="node1" presStyleIdx="0" presStyleCnt="5"/>
      <dgm:spPr/>
    </dgm:pt>
    <dgm:pt modelId="{C13088DF-5D44-4B67-9362-92EDF36BC915}" type="pres">
      <dgm:prSet presAssocID="{0838574F-D9E1-45E6-A9EE-B76F8C5B19D5}" presName="dstNode" presStyleLbl="node1" presStyleIdx="0" presStyleCnt="5"/>
      <dgm:spPr/>
    </dgm:pt>
    <dgm:pt modelId="{372A8195-3446-41CF-ABB5-97B9D56523B9}" type="pres">
      <dgm:prSet presAssocID="{49093F3B-3180-4011-B8B7-17495C7C36C6}" presName="text_1" presStyleLbl="node1" presStyleIdx="0" presStyleCnt="5">
        <dgm:presLayoutVars>
          <dgm:bulletEnabled val="1"/>
        </dgm:presLayoutVars>
      </dgm:prSet>
      <dgm:spPr/>
    </dgm:pt>
    <dgm:pt modelId="{FB1862CB-D788-46DD-98F4-B72E8AD8EB98}" type="pres">
      <dgm:prSet presAssocID="{49093F3B-3180-4011-B8B7-17495C7C36C6}" presName="accent_1" presStyleCnt="0"/>
      <dgm:spPr/>
    </dgm:pt>
    <dgm:pt modelId="{9983B238-EF2E-4A2C-AFE1-BC73BD5872E9}" type="pres">
      <dgm:prSet presAssocID="{49093F3B-3180-4011-B8B7-17495C7C36C6}" presName="accentRepeatNode" presStyleLbl="solidFgAcc1" presStyleIdx="0" presStyleCnt="5"/>
      <dgm:spPr/>
    </dgm:pt>
    <dgm:pt modelId="{47B2F8D4-4F89-478A-8FD1-F7F0450690C8}" type="pres">
      <dgm:prSet presAssocID="{359717EF-ED3A-4929-B319-64CF3A773FEB}" presName="text_2" presStyleLbl="node1" presStyleIdx="1" presStyleCnt="5">
        <dgm:presLayoutVars>
          <dgm:bulletEnabled val="1"/>
        </dgm:presLayoutVars>
      </dgm:prSet>
      <dgm:spPr/>
    </dgm:pt>
    <dgm:pt modelId="{B5CDD3B7-DEB1-4985-B47B-D385B0817922}" type="pres">
      <dgm:prSet presAssocID="{359717EF-ED3A-4929-B319-64CF3A773FEB}" presName="accent_2" presStyleCnt="0"/>
      <dgm:spPr/>
    </dgm:pt>
    <dgm:pt modelId="{92310EC5-F447-49EB-BCBF-F5C170A4F567}" type="pres">
      <dgm:prSet presAssocID="{359717EF-ED3A-4929-B319-64CF3A773FEB}" presName="accentRepeatNode" presStyleLbl="solidFgAcc1" presStyleIdx="1" presStyleCnt="5"/>
      <dgm:spPr/>
    </dgm:pt>
    <dgm:pt modelId="{BA4C2913-8BAD-4F12-93E8-218F3C8527A0}" type="pres">
      <dgm:prSet presAssocID="{BE60EFE6-9C00-499D-B092-31C3DAFE8A07}" presName="text_3" presStyleLbl="node1" presStyleIdx="2" presStyleCnt="5">
        <dgm:presLayoutVars>
          <dgm:bulletEnabled val="1"/>
        </dgm:presLayoutVars>
      </dgm:prSet>
      <dgm:spPr/>
    </dgm:pt>
    <dgm:pt modelId="{CA356190-9BBD-419C-BAE3-AF5F061A4D0F}" type="pres">
      <dgm:prSet presAssocID="{BE60EFE6-9C00-499D-B092-31C3DAFE8A07}" presName="accent_3" presStyleCnt="0"/>
      <dgm:spPr/>
    </dgm:pt>
    <dgm:pt modelId="{1468257A-491D-4FCF-A73C-3B7DBD036F74}" type="pres">
      <dgm:prSet presAssocID="{BE60EFE6-9C00-499D-B092-31C3DAFE8A07}" presName="accentRepeatNode" presStyleLbl="solidFgAcc1" presStyleIdx="2" presStyleCnt="5"/>
      <dgm:spPr/>
    </dgm:pt>
    <dgm:pt modelId="{FC6D8121-5509-4BB1-9120-BD7FAB9B23CC}" type="pres">
      <dgm:prSet presAssocID="{001845BA-41F1-42FD-BCEC-D70A83773376}" presName="text_4" presStyleLbl="node1" presStyleIdx="3" presStyleCnt="5">
        <dgm:presLayoutVars>
          <dgm:bulletEnabled val="1"/>
        </dgm:presLayoutVars>
      </dgm:prSet>
      <dgm:spPr/>
    </dgm:pt>
    <dgm:pt modelId="{AD695D92-5451-4502-BFDB-35B887D78F99}" type="pres">
      <dgm:prSet presAssocID="{001845BA-41F1-42FD-BCEC-D70A83773376}" presName="accent_4" presStyleCnt="0"/>
      <dgm:spPr/>
    </dgm:pt>
    <dgm:pt modelId="{AE57B23D-1A6F-4819-A1BC-118FFB4DFE0A}" type="pres">
      <dgm:prSet presAssocID="{001845BA-41F1-42FD-BCEC-D70A83773376}" presName="accentRepeatNode" presStyleLbl="solidFgAcc1" presStyleIdx="3" presStyleCnt="5"/>
      <dgm:spPr/>
    </dgm:pt>
    <dgm:pt modelId="{80D79457-AF0D-445E-8AC2-663C9588505B}" type="pres">
      <dgm:prSet presAssocID="{A5750CE4-D851-4E3A-9A53-0BCD1D2CE0C5}" presName="text_5" presStyleLbl="node1" presStyleIdx="4" presStyleCnt="5">
        <dgm:presLayoutVars>
          <dgm:bulletEnabled val="1"/>
        </dgm:presLayoutVars>
      </dgm:prSet>
      <dgm:spPr/>
    </dgm:pt>
    <dgm:pt modelId="{1543343B-F6DD-4BE7-B4B0-2A625DB3E566}" type="pres">
      <dgm:prSet presAssocID="{A5750CE4-D851-4E3A-9A53-0BCD1D2CE0C5}" presName="accent_5" presStyleCnt="0"/>
      <dgm:spPr/>
    </dgm:pt>
    <dgm:pt modelId="{70E08942-ECE7-4B9D-ABCA-F7E19BFE917F}" type="pres">
      <dgm:prSet presAssocID="{A5750CE4-D851-4E3A-9A53-0BCD1D2CE0C5}" presName="accentRepeatNode" presStyleLbl="solidFgAcc1" presStyleIdx="4" presStyleCnt="5"/>
      <dgm:spPr/>
    </dgm:pt>
  </dgm:ptLst>
  <dgm:cxnLst>
    <dgm:cxn modelId="{B5BC661E-444B-4418-AF85-BD5EF1C19B16}" srcId="{0838574F-D9E1-45E6-A9EE-B76F8C5B19D5}" destId="{BE60EFE6-9C00-499D-B092-31C3DAFE8A07}" srcOrd="2" destOrd="0" parTransId="{1BEF9087-FD9A-47BE-87D5-C77E1D933FAA}" sibTransId="{4F9CAB70-9538-4F6E-BC50-864206766435}"/>
    <dgm:cxn modelId="{E3213B5F-6DC2-458D-8C32-E46B131B2969}" srcId="{0838574F-D9E1-45E6-A9EE-B76F8C5B19D5}" destId="{A5750CE4-D851-4E3A-9A53-0BCD1D2CE0C5}" srcOrd="4" destOrd="0" parTransId="{D1E2E294-B406-4069-807C-EEC0F58B0C0E}" sibTransId="{844E711E-B95A-4629-B537-7036D18BFAC9}"/>
    <dgm:cxn modelId="{69F1A947-36EF-4C8B-A7A4-035B94C2CE1C}" type="presOf" srcId="{A5750CE4-D851-4E3A-9A53-0BCD1D2CE0C5}" destId="{80D79457-AF0D-445E-8AC2-663C9588505B}" srcOrd="0" destOrd="0" presId="urn:microsoft.com/office/officeart/2008/layout/VerticalCurvedList"/>
    <dgm:cxn modelId="{DDB8516E-3061-4B26-A733-0E5E0EC559FB}" type="presOf" srcId="{001845BA-41F1-42FD-BCEC-D70A83773376}" destId="{FC6D8121-5509-4BB1-9120-BD7FAB9B23CC}" srcOrd="0" destOrd="0" presId="urn:microsoft.com/office/officeart/2008/layout/VerticalCurvedList"/>
    <dgm:cxn modelId="{5F3FD452-4ABD-40C8-A79A-F20FC943B82E}" type="presOf" srcId="{359717EF-ED3A-4929-B319-64CF3A773FEB}" destId="{47B2F8D4-4F89-478A-8FD1-F7F0450690C8}" srcOrd="0" destOrd="0" presId="urn:microsoft.com/office/officeart/2008/layout/VerticalCurvedList"/>
    <dgm:cxn modelId="{BFC4FD55-06FA-4DB7-A355-9F2020E34017}" srcId="{0838574F-D9E1-45E6-A9EE-B76F8C5B19D5}" destId="{359717EF-ED3A-4929-B319-64CF3A773FEB}" srcOrd="1" destOrd="0" parTransId="{354C5F91-F3C7-43E3-B297-965EAD5C8330}" sibTransId="{D5628C50-5CCF-4DD2-927A-A1BBE44654DF}"/>
    <dgm:cxn modelId="{BF695D80-C79C-4460-888F-D5D1D27571F8}" srcId="{0838574F-D9E1-45E6-A9EE-B76F8C5B19D5}" destId="{001845BA-41F1-42FD-BCEC-D70A83773376}" srcOrd="3" destOrd="0" parTransId="{3EFEC4FC-6C72-4544-AC80-39AA7C9D91F6}" sibTransId="{6856BE81-0BB7-41F1-8D48-58B454AF75CC}"/>
    <dgm:cxn modelId="{BEE69187-BD2C-4DF8-85D4-458B11A56025}" type="presOf" srcId="{49093F3B-3180-4011-B8B7-17495C7C36C6}" destId="{372A8195-3446-41CF-ABB5-97B9D56523B9}" srcOrd="0" destOrd="0" presId="urn:microsoft.com/office/officeart/2008/layout/VerticalCurvedList"/>
    <dgm:cxn modelId="{D3AE558A-967D-467B-B714-C1CEF463A949}" type="presOf" srcId="{0838574F-D9E1-45E6-A9EE-B76F8C5B19D5}" destId="{19A5081A-9BE8-4937-A92D-3704C8A7E82C}" srcOrd="0" destOrd="0" presId="urn:microsoft.com/office/officeart/2008/layout/VerticalCurvedList"/>
    <dgm:cxn modelId="{D4CECD99-051B-4A10-BFA7-1D2387EB5926}" srcId="{0838574F-D9E1-45E6-A9EE-B76F8C5B19D5}" destId="{49093F3B-3180-4011-B8B7-17495C7C36C6}" srcOrd="0" destOrd="0" parTransId="{278BB984-C4D1-4A85-976F-8669DA5DCD98}" sibTransId="{DFFAF0AB-C4DB-443D-80B5-51E5FD406789}"/>
    <dgm:cxn modelId="{C0E179B3-F6EC-4D15-AA23-9DCDD68F3537}" type="presOf" srcId="{BE60EFE6-9C00-499D-B092-31C3DAFE8A07}" destId="{BA4C2913-8BAD-4F12-93E8-218F3C8527A0}" srcOrd="0" destOrd="0" presId="urn:microsoft.com/office/officeart/2008/layout/VerticalCurvedList"/>
    <dgm:cxn modelId="{D5480EF6-D748-4D11-B6C5-449130DD77BF}" type="presOf" srcId="{DFFAF0AB-C4DB-443D-80B5-51E5FD406789}" destId="{D28B3098-1E03-41FA-B8FF-1FEC6D6F5597}" srcOrd="0" destOrd="0" presId="urn:microsoft.com/office/officeart/2008/layout/VerticalCurvedList"/>
    <dgm:cxn modelId="{21414F4A-59F8-4C6C-B3EA-65FE12808515}" type="presParOf" srcId="{19A5081A-9BE8-4937-A92D-3704C8A7E82C}" destId="{F6E92537-17C2-4B0D-B226-5D841206391E}" srcOrd="0" destOrd="0" presId="urn:microsoft.com/office/officeart/2008/layout/VerticalCurvedList"/>
    <dgm:cxn modelId="{5BA59717-5BB5-4032-AD8E-25FDEA07E928}" type="presParOf" srcId="{F6E92537-17C2-4B0D-B226-5D841206391E}" destId="{6D59E555-DF16-42AB-818B-C59D3357A34E}" srcOrd="0" destOrd="0" presId="urn:microsoft.com/office/officeart/2008/layout/VerticalCurvedList"/>
    <dgm:cxn modelId="{AD775ABC-FF84-41FD-9281-D6AF745BB675}" type="presParOf" srcId="{6D59E555-DF16-42AB-818B-C59D3357A34E}" destId="{32C9C18E-0247-45E5-9844-1E8C756B6FE8}" srcOrd="0" destOrd="0" presId="urn:microsoft.com/office/officeart/2008/layout/VerticalCurvedList"/>
    <dgm:cxn modelId="{9D55C16F-E74A-45F6-9F60-B9A39AE279D1}" type="presParOf" srcId="{6D59E555-DF16-42AB-818B-C59D3357A34E}" destId="{D28B3098-1E03-41FA-B8FF-1FEC6D6F5597}" srcOrd="1" destOrd="0" presId="urn:microsoft.com/office/officeart/2008/layout/VerticalCurvedList"/>
    <dgm:cxn modelId="{508784E2-A9BC-4C65-AB15-915E2611EB16}" type="presParOf" srcId="{6D59E555-DF16-42AB-818B-C59D3357A34E}" destId="{1632E503-F5E1-4A9C-BF32-9C90C99A9DF8}" srcOrd="2" destOrd="0" presId="urn:microsoft.com/office/officeart/2008/layout/VerticalCurvedList"/>
    <dgm:cxn modelId="{3C728700-C59C-4BAE-B560-22714769C703}" type="presParOf" srcId="{6D59E555-DF16-42AB-818B-C59D3357A34E}" destId="{C13088DF-5D44-4B67-9362-92EDF36BC915}" srcOrd="3" destOrd="0" presId="urn:microsoft.com/office/officeart/2008/layout/VerticalCurvedList"/>
    <dgm:cxn modelId="{4DE4BB9D-AF9E-471B-8953-25002F301258}" type="presParOf" srcId="{F6E92537-17C2-4B0D-B226-5D841206391E}" destId="{372A8195-3446-41CF-ABB5-97B9D56523B9}" srcOrd="1" destOrd="0" presId="urn:microsoft.com/office/officeart/2008/layout/VerticalCurvedList"/>
    <dgm:cxn modelId="{2A727EE2-0352-4F62-BE48-B7E85F7C375C}" type="presParOf" srcId="{F6E92537-17C2-4B0D-B226-5D841206391E}" destId="{FB1862CB-D788-46DD-98F4-B72E8AD8EB98}" srcOrd="2" destOrd="0" presId="urn:microsoft.com/office/officeart/2008/layout/VerticalCurvedList"/>
    <dgm:cxn modelId="{D8B0DC4A-65C1-48A8-BAE2-D2FBB1050112}" type="presParOf" srcId="{FB1862CB-D788-46DD-98F4-B72E8AD8EB98}" destId="{9983B238-EF2E-4A2C-AFE1-BC73BD5872E9}" srcOrd="0" destOrd="0" presId="urn:microsoft.com/office/officeart/2008/layout/VerticalCurvedList"/>
    <dgm:cxn modelId="{DB4604B4-00B9-4C60-94DC-E9B9C98E318B}" type="presParOf" srcId="{F6E92537-17C2-4B0D-B226-5D841206391E}" destId="{47B2F8D4-4F89-478A-8FD1-F7F0450690C8}" srcOrd="3" destOrd="0" presId="urn:microsoft.com/office/officeart/2008/layout/VerticalCurvedList"/>
    <dgm:cxn modelId="{59FD3B1A-F25B-461F-96FF-14FFE190BEE4}" type="presParOf" srcId="{F6E92537-17C2-4B0D-B226-5D841206391E}" destId="{B5CDD3B7-DEB1-4985-B47B-D385B0817922}" srcOrd="4" destOrd="0" presId="urn:microsoft.com/office/officeart/2008/layout/VerticalCurvedList"/>
    <dgm:cxn modelId="{945F4690-2ABB-474D-8763-CD8F0B2A96B8}" type="presParOf" srcId="{B5CDD3B7-DEB1-4985-B47B-D385B0817922}" destId="{92310EC5-F447-49EB-BCBF-F5C170A4F567}" srcOrd="0" destOrd="0" presId="urn:microsoft.com/office/officeart/2008/layout/VerticalCurvedList"/>
    <dgm:cxn modelId="{50CCA414-F720-49F6-A987-2CE7FD00A0B7}" type="presParOf" srcId="{F6E92537-17C2-4B0D-B226-5D841206391E}" destId="{BA4C2913-8BAD-4F12-93E8-218F3C8527A0}" srcOrd="5" destOrd="0" presId="urn:microsoft.com/office/officeart/2008/layout/VerticalCurvedList"/>
    <dgm:cxn modelId="{8071ED88-461E-41C0-8A0E-54315B2F9E23}" type="presParOf" srcId="{F6E92537-17C2-4B0D-B226-5D841206391E}" destId="{CA356190-9BBD-419C-BAE3-AF5F061A4D0F}" srcOrd="6" destOrd="0" presId="urn:microsoft.com/office/officeart/2008/layout/VerticalCurvedList"/>
    <dgm:cxn modelId="{E5DD917D-B66C-484F-8897-8A327D8926D5}" type="presParOf" srcId="{CA356190-9BBD-419C-BAE3-AF5F061A4D0F}" destId="{1468257A-491D-4FCF-A73C-3B7DBD036F74}" srcOrd="0" destOrd="0" presId="urn:microsoft.com/office/officeart/2008/layout/VerticalCurvedList"/>
    <dgm:cxn modelId="{A7C10570-50C5-4D7A-8222-C624DF9FED2A}" type="presParOf" srcId="{F6E92537-17C2-4B0D-B226-5D841206391E}" destId="{FC6D8121-5509-4BB1-9120-BD7FAB9B23CC}" srcOrd="7" destOrd="0" presId="urn:microsoft.com/office/officeart/2008/layout/VerticalCurvedList"/>
    <dgm:cxn modelId="{8080196E-3DC6-4A48-8AA2-E8AA84D3D714}" type="presParOf" srcId="{F6E92537-17C2-4B0D-B226-5D841206391E}" destId="{AD695D92-5451-4502-BFDB-35B887D78F99}" srcOrd="8" destOrd="0" presId="urn:microsoft.com/office/officeart/2008/layout/VerticalCurvedList"/>
    <dgm:cxn modelId="{08CEAC5B-F559-495F-8281-39B05073451F}" type="presParOf" srcId="{AD695D92-5451-4502-BFDB-35B887D78F99}" destId="{AE57B23D-1A6F-4819-A1BC-118FFB4DFE0A}" srcOrd="0" destOrd="0" presId="urn:microsoft.com/office/officeart/2008/layout/VerticalCurvedList"/>
    <dgm:cxn modelId="{2FE5D08F-8967-4298-B8A3-0DCA964122D2}" type="presParOf" srcId="{F6E92537-17C2-4B0D-B226-5D841206391E}" destId="{80D79457-AF0D-445E-8AC2-663C9588505B}" srcOrd="9" destOrd="0" presId="urn:microsoft.com/office/officeart/2008/layout/VerticalCurvedList"/>
    <dgm:cxn modelId="{74E317C0-4044-40CE-87DF-8C9FE4948DEC}" type="presParOf" srcId="{F6E92537-17C2-4B0D-B226-5D841206391E}" destId="{1543343B-F6DD-4BE7-B4B0-2A625DB3E566}" srcOrd="10" destOrd="0" presId="urn:microsoft.com/office/officeart/2008/layout/VerticalCurvedList"/>
    <dgm:cxn modelId="{D9F3C3FC-5023-4615-8DB2-D7329A15320D}" type="presParOf" srcId="{1543343B-F6DD-4BE7-B4B0-2A625DB3E566}" destId="{70E08942-ECE7-4B9D-ABCA-F7E19BFE91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6521F7-0165-4C35-A0A2-4403C6466E43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A71BFA-E22D-4A2D-9B28-4FD5CC5E05D2}">
      <dgm:prSet custT="1"/>
      <dgm:spPr/>
      <dgm:t>
        <a:bodyPr/>
        <a:lstStyle/>
        <a:p>
          <a:r>
            <a:rPr lang="en-IN" sz="2400" dirty="0"/>
            <a:t>Custom RISC-V processor with ISA extensions targeting AI applications </a:t>
          </a:r>
        </a:p>
      </dgm:t>
    </dgm:pt>
    <dgm:pt modelId="{2D971CF4-391C-47D1-9EE2-B2E9E7A1A839}" type="parTrans" cxnId="{29BAA5DE-E63C-4CC3-9A87-B1DB37D12167}">
      <dgm:prSet/>
      <dgm:spPr/>
      <dgm:t>
        <a:bodyPr/>
        <a:lstStyle/>
        <a:p>
          <a:endParaRPr lang="en-IN"/>
        </a:p>
      </dgm:t>
    </dgm:pt>
    <dgm:pt modelId="{74632921-FE85-41DB-AA71-E515FA1AF151}" type="sibTrans" cxnId="{29BAA5DE-E63C-4CC3-9A87-B1DB37D12167}">
      <dgm:prSet/>
      <dgm:spPr/>
      <dgm:t>
        <a:bodyPr/>
        <a:lstStyle/>
        <a:p>
          <a:endParaRPr lang="en-IN"/>
        </a:p>
      </dgm:t>
    </dgm:pt>
    <dgm:pt modelId="{B64A5987-E3DA-4D64-82D0-EEA683BD86F7}">
      <dgm:prSet custT="1"/>
      <dgm:spPr/>
      <dgm:t>
        <a:bodyPr/>
        <a:lstStyle/>
        <a:p>
          <a:r>
            <a:rPr lang="en-IN" sz="2400" dirty="0"/>
            <a:t>End-to-end hardware/software co-design solution</a:t>
          </a:r>
        </a:p>
      </dgm:t>
    </dgm:pt>
    <dgm:pt modelId="{56287999-3EF6-47A6-B723-F662EB1C1737}" type="parTrans" cxnId="{B954FDC1-59F7-402F-9FA1-860B69BAA932}">
      <dgm:prSet/>
      <dgm:spPr/>
      <dgm:t>
        <a:bodyPr/>
        <a:lstStyle/>
        <a:p>
          <a:endParaRPr lang="en-IN"/>
        </a:p>
      </dgm:t>
    </dgm:pt>
    <dgm:pt modelId="{9E22B8BD-82EB-4655-BFBE-5FF374649CB9}" type="sibTrans" cxnId="{B954FDC1-59F7-402F-9FA1-860B69BAA932}">
      <dgm:prSet/>
      <dgm:spPr/>
      <dgm:t>
        <a:bodyPr/>
        <a:lstStyle/>
        <a:p>
          <a:endParaRPr lang="en-IN"/>
        </a:p>
      </dgm:t>
    </dgm:pt>
    <dgm:pt modelId="{61477961-F80F-4E14-96F2-631BC76391FC}">
      <dgm:prSet custT="1"/>
      <dgm:spPr/>
      <dgm:t>
        <a:bodyPr/>
        <a:lstStyle/>
        <a:p>
          <a:r>
            <a:rPr lang="en-IN" sz="2400" dirty="0"/>
            <a:t>Tightly integrated AI accelerators for fine-grained offloading of AI tasks</a:t>
          </a:r>
        </a:p>
      </dgm:t>
    </dgm:pt>
    <dgm:pt modelId="{0C327B8A-1A85-409E-AF65-3876708714B6}" type="parTrans" cxnId="{2D31C305-ECBF-4FD7-8E14-4604AE881866}">
      <dgm:prSet/>
      <dgm:spPr/>
      <dgm:t>
        <a:bodyPr/>
        <a:lstStyle/>
        <a:p>
          <a:endParaRPr lang="en-IN"/>
        </a:p>
      </dgm:t>
    </dgm:pt>
    <dgm:pt modelId="{22C588D0-5501-43B9-B201-4834F786E8D2}" type="sibTrans" cxnId="{2D31C305-ECBF-4FD7-8E14-4604AE881866}">
      <dgm:prSet/>
      <dgm:spPr/>
      <dgm:t>
        <a:bodyPr/>
        <a:lstStyle/>
        <a:p>
          <a:endParaRPr lang="en-IN"/>
        </a:p>
      </dgm:t>
    </dgm:pt>
    <dgm:pt modelId="{CC1045FA-C7A2-484D-A015-30E825FA6DBF}">
      <dgm:prSet custT="1"/>
      <dgm:spPr/>
      <dgm:t>
        <a:bodyPr/>
        <a:lstStyle/>
        <a:p>
          <a:r>
            <a:rPr lang="en-IN" sz="2400" dirty="0"/>
            <a:t>Support for AI and non-AI applications on the same processor</a:t>
          </a:r>
        </a:p>
      </dgm:t>
    </dgm:pt>
    <dgm:pt modelId="{794F4C28-9AE4-49AC-9636-686C943AAAE4}" type="parTrans" cxnId="{F5FDB9F0-7EAE-4846-87E8-A0074AE760D2}">
      <dgm:prSet/>
      <dgm:spPr/>
      <dgm:t>
        <a:bodyPr/>
        <a:lstStyle/>
        <a:p>
          <a:endParaRPr lang="en-IN"/>
        </a:p>
      </dgm:t>
    </dgm:pt>
    <dgm:pt modelId="{EA32B6A2-206B-4953-A148-C558E9488B4C}" type="sibTrans" cxnId="{F5FDB9F0-7EAE-4846-87E8-A0074AE760D2}">
      <dgm:prSet/>
      <dgm:spPr/>
      <dgm:t>
        <a:bodyPr/>
        <a:lstStyle/>
        <a:p>
          <a:endParaRPr lang="en-IN"/>
        </a:p>
      </dgm:t>
    </dgm:pt>
    <dgm:pt modelId="{1E7B1134-0CAE-4D21-89F9-A8014B431F25}" type="pres">
      <dgm:prSet presAssocID="{4E6521F7-0165-4C35-A0A2-4403C6466E43}" presName="linear" presStyleCnt="0">
        <dgm:presLayoutVars>
          <dgm:animLvl val="lvl"/>
          <dgm:resizeHandles val="exact"/>
        </dgm:presLayoutVars>
      </dgm:prSet>
      <dgm:spPr/>
    </dgm:pt>
    <dgm:pt modelId="{FC740E38-8B7F-41A0-906B-9A56E2837514}" type="pres">
      <dgm:prSet presAssocID="{B7A71BFA-E22D-4A2D-9B28-4FD5CC5E05D2}" presName="parentText" presStyleLbl="node1" presStyleIdx="0" presStyleCnt="4" custScaleY="123643">
        <dgm:presLayoutVars>
          <dgm:chMax val="0"/>
          <dgm:bulletEnabled val="1"/>
        </dgm:presLayoutVars>
      </dgm:prSet>
      <dgm:spPr/>
    </dgm:pt>
    <dgm:pt modelId="{539F0996-E403-46AE-BCDF-F67827A712D4}" type="pres">
      <dgm:prSet presAssocID="{74632921-FE85-41DB-AA71-E515FA1AF151}" presName="spacer" presStyleCnt="0"/>
      <dgm:spPr/>
    </dgm:pt>
    <dgm:pt modelId="{2FBD8755-EAD6-4D72-8AAF-1F7EC43B97E8}" type="pres">
      <dgm:prSet presAssocID="{61477961-F80F-4E14-96F2-631BC76391FC}" presName="parentText" presStyleLbl="node1" presStyleIdx="1" presStyleCnt="4" custScaleY="123643">
        <dgm:presLayoutVars>
          <dgm:chMax val="0"/>
          <dgm:bulletEnabled val="1"/>
        </dgm:presLayoutVars>
      </dgm:prSet>
      <dgm:spPr/>
    </dgm:pt>
    <dgm:pt modelId="{9F78A201-29B1-4C0B-A607-D190E4EBA069}" type="pres">
      <dgm:prSet presAssocID="{22C588D0-5501-43B9-B201-4834F786E8D2}" presName="spacer" presStyleCnt="0"/>
      <dgm:spPr/>
    </dgm:pt>
    <dgm:pt modelId="{2A9F9507-165A-4C83-A2AD-EB0304F8797E}" type="pres">
      <dgm:prSet presAssocID="{B64A5987-E3DA-4D64-82D0-EEA683BD86F7}" presName="parentText" presStyleLbl="node1" presStyleIdx="2" presStyleCnt="4" custScaleY="123643">
        <dgm:presLayoutVars>
          <dgm:chMax val="0"/>
          <dgm:bulletEnabled val="1"/>
        </dgm:presLayoutVars>
      </dgm:prSet>
      <dgm:spPr/>
    </dgm:pt>
    <dgm:pt modelId="{F332A897-76B8-4422-9620-31E92280464F}" type="pres">
      <dgm:prSet presAssocID="{9E22B8BD-82EB-4655-BFBE-5FF374649CB9}" presName="spacer" presStyleCnt="0"/>
      <dgm:spPr/>
    </dgm:pt>
    <dgm:pt modelId="{0F94C60F-E50B-4120-AC14-B3814A7B607B}" type="pres">
      <dgm:prSet presAssocID="{CC1045FA-C7A2-484D-A015-30E825FA6DB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D31C305-ECBF-4FD7-8E14-4604AE881866}" srcId="{4E6521F7-0165-4C35-A0A2-4403C6466E43}" destId="{61477961-F80F-4E14-96F2-631BC76391FC}" srcOrd="1" destOrd="0" parTransId="{0C327B8A-1A85-409E-AF65-3876708714B6}" sibTransId="{22C588D0-5501-43B9-B201-4834F786E8D2}"/>
    <dgm:cxn modelId="{18D72E47-A64C-4CCA-9749-AB699B5963E1}" type="presOf" srcId="{CC1045FA-C7A2-484D-A015-30E825FA6DBF}" destId="{0F94C60F-E50B-4120-AC14-B3814A7B607B}" srcOrd="0" destOrd="0" presId="urn:microsoft.com/office/officeart/2005/8/layout/vList2"/>
    <dgm:cxn modelId="{C38CAC52-06EA-4C1C-9B94-C5D9B1CBCEA5}" type="presOf" srcId="{4E6521F7-0165-4C35-A0A2-4403C6466E43}" destId="{1E7B1134-0CAE-4D21-89F9-A8014B431F25}" srcOrd="0" destOrd="0" presId="urn:microsoft.com/office/officeart/2005/8/layout/vList2"/>
    <dgm:cxn modelId="{6BF51783-FF0B-4A0D-A2BD-04A206EA1AEC}" type="presOf" srcId="{B64A5987-E3DA-4D64-82D0-EEA683BD86F7}" destId="{2A9F9507-165A-4C83-A2AD-EB0304F8797E}" srcOrd="0" destOrd="0" presId="urn:microsoft.com/office/officeart/2005/8/layout/vList2"/>
    <dgm:cxn modelId="{B954FDC1-59F7-402F-9FA1-860B69BAA932}" srcId="{4E6521F7-0165-4C35-A0A2-4403C6466E43}" destId="{B64A5987-E3DA-4D64-82D0-EEA683BD86F7}" srcOrd="2" destOrd="0" parTransId="{56287999-3EF6-47A6-B723-F662EB1C1737}" sibTransId="{9E22B8BD-82EB-4655-BFBE-5FF374649CB9}"/>
    <dgm:cxn modelId="{29BAA5DE-E63C-4CC3-9A87-B1DB37D12167}" srcId="{4E6521F7-0165-4C35-A0A2-4403C6466E43}" destId="{B7A71BFA-E22D-4A2D-9B28-4FD5CC5E05D2}" srcOrd="0" destOrd="0" parTransId="{2D971CF4-391C-47D1-9EE2-B2E9E7A1A839}" sibTransId="{74632921-FE85-41DB-AA71-E515FA1AF151}"/>
    <dgm:cxn modelId="{F5FDB9F0-7EAE-4846-87E8-A0074AE760D2}" srcId="{4E6521F7-0165-4C35-A0A2-4403C6466E43}" destId="{CC1045FA-C7A2-484D-A015-30E825FA6DBF}" srcOrd="3" destOrd="0" parTransId="{794F4C28-9AE4-49AC-9636-686C943AAAE4}" sibTransId="{EA32B6A2-206B-4953-A148-C558E9488B4C}"/>
    <dgm:cxn modelId="{FF4959FB-3E1A-4752-AA9B-578705F8CB54}" type="presOf" srcId="{61477961-F80F-4E14-96F2-631BC76391FC}" destId="{2FBD8755-EAD6-4D72-8AAF-1F7EC43B97E8}" srcOrd="0" destOrd="0" presId="urn:microsoft.com/office/officeart/2005/8/layout/vList2"/>
    <dgm:cxn modelId="{B66273FF-8B00-4D6A-81ED-513666E13D43}" type="presOf" srcId="{B7A71BFA-E22D-4A2D-9B28-4FD5CC5E05D2}" destId="{FC740E38-8B7F-41A0-906B-9A56E2837514}" srcOrd="0" destOrd="0" presId="urn:microsoft.com/office/officeart/2005/8/layout/vList2"/>
    <dgm:cxn modelId="{2F716990-287B-466C-96D7-C533047A5DEC}" type="presParOf" srcId="{1E7B1134-0CAE-4D21-89F9-A8014B431F25}" destId="{FC740E38-8B7F-41A0-906B-9A56E2837514}" srcOrd="0" destOrd="0" presId="urn:microsoft.com/office/officeart/2005/8/layout/vList2"/>
    <dgm:cxn modelId="{D3BB6660-54E4-4356-9740-A01CDC14606A}" type="presParOf" srcId="{1E7B1134-0CAE-4D21-89F9-A8014B431F25}" destId="{539F0996-E403-46AE-BCDF-F67827A712D4}" srcOrd="1" destOrd="0" presId="urn:microsoft.com/office/officeart/2005/8/layout/vList2"/>
    <dgm:cxn modelId="{87DDEF3F-1BCF-498D-A89D-EEF343970F7C}" type="presParOf" srcId="{1E7B1134-0CAE-4D21-89F9-A8014B431F25}" destId="{2FBD8755-EAD6-4D72-8AAF-1F7EC43B97E8}" srcOrd="2" destOrd="0" presId="urn:microsoft.com/office/officeart/2005/8/layout/vList2"/>
    <dgm:cxn modelId="{AA0B4DE4-B814-47EF-942A-EA790E3CEB17}" type="presParOf" srcId="{1E7B1134-0CAE-4D21-89F9-A8014B431F25}" destId="{9F78A201-29B1-4C0B-A607-D190E4EBA069}" srcOrd="3" destOrd="0" presId="urn:microsoft.com/office/officeart/2005/8/layout/vList2"/>
    <dgm:cxn modelId="{B3B5BAC6-0B6A-4FF2-82B3-9BD4D893F18A}" type="presParOf" srcId="{1E7B1134-0CAE-4D21-89F9-A8014B431F25}" destId="{2A9F9507-165A-4C83-A2AD-EB0304F8797E}" srcOrd="4" destOrd="0" presId="urn:microsoft.com/office/officeart/2005/8/layout/vList2"/>
    <dgm:cxn modelId="{8DECF6CD-EE00-415D-A3F7-3F7D02737B42}" type="presParOf" srcId="{1E7B1134-0CAE-4D21-89F9-A8014B431F25}" destId="{F332A897-76B8-4422-9620-31E92280464F}" srcOrd="5" destOrd="0" presId="urn:microsoft.com/office/officeart/2005/8/layout/vList2"/>
    <dgm:cxn modelId="{B50E2CC7-BAAB-427F-82CD-FA89BBFA6741}" type="presParOf" srcId="{1E7B1134-0CAE-4D21-89F9-A8014B431F25}" destId="{0F94C60F-E50B-4120-AC14-B3814A7B60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FA5E9F-C0C3-4D5D-A6CD-8F5BE7A4A7D5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45402641-9F40-4475-A081-BEA52EE98A2E}">
      <dgm:prSet custT="1"/>
      <dgm:spPr/>
      <dgm:t>
        <a:bodyPr/>
        <a:lstStyle/>
        <a:p>
          <a:r>
            <a:rPr lang="en-IN" sz="2400" dirty="0"/>
            <a:t>AI-RISC = Custom RISC-V processor for Edge AI</a:t>
          </a:r>
        </a:p>
      </dgm:t>
    </dgm:pt>
    <dgm:pt modelId="{CD9D22EB-17BE-478C-BAE9-E75AC0DF5056}" type="parTrans" cxnId="{04856C90-B0B1-4BCD-B224-D6BE95DAD0ED}">
      <dgm:prSet/>
      <dgm:spPr/>
      <dgm:t>
        <a:bodyPr/>
        <a:lstStyle/>
        <a:p>
          <a:endParaRPr lang="en-IN"/>
        </a:p>
      </dgm:t>
    </dgm:pt>
    <dgm:pt modelId="{B3FDA9A0-4050-41FA-8EFB-55146E77C238}" type="sibTrans" cxnId="{04856C90-B0B1-4BCD-B224-D6BE95DAD0ED}">
      <dgm:prSet/>
      <dgm:spPr/>
      <dgm:t>
        <a:bodyPr/>
        <a:lstStyle/>
        <a:p>
          <a:endParaRPr lang="en-IN"/>
        </a:p>
      </dgm:t>
    </dgm:pt>
    <dgm:pt modelId="{50668D95-0C05-474C-BCA3-B4C568C8D5E6}">
      <dgm:prSet custT="1"/>
      <dgm:spPr/>
      <dgm:t>
        <a:bodyPr/>
        <a:lstStyle/>
        <a:p>
          <a:r>
            <a:rPr lang="en-IN" sz="2400" dirty="0"/>
            <a:t>Tightly integrated AI Functional Units (AFU)</a:t>
          </a:r>
        </a:p>
      </dgm:t>
    </dgm:pt>
    <dgm:pt modelId="{EA603A2D-299E-4FF4-8E49-3115CE77955C}" type="parTrans" cxnId="{F96C3F00-255B-4E82-B182-BBCADAE41D33}">
      <dgm:prSet/>
      <dgm:spPr/>
      <dgm:t>
        <a:bodyPr/>
        <a:lstStyle/>
        <a:p>
          <a:endParaRPr lang="en-IN"/>
        </a:p>
      </dgm:t>
    </dgm:pt>
    <dgm:pt modelId="{87271415-9211-4DFA-85AD-5316ABE9DEE2}" type="sibTrans" cxnId="{F96C3F00-255B-4E82-B182-BBCADAE41D33}">
      <dgm:prSet/>
      <dgm:spPr/>
      <dgm:t>
        <a:bodyPr/>
        <a:lstStyle/>
        <a:p>
          <a:endParaRPr lang="en-IN"/>
        </a:p>
      </dgm:t>
    </dgm:pt>
    <dgm:pt modelId="{75EF576C-C5ED-4A33-BE01-6FA636BEA29C}">
      <dgm:prSet custT="1"/>
      <dgm:spPr/>
      <dgm:t>
        <a:bodyPr/>
        <a:lstStyle/>
        <a:p>
          <a:r>
            <a:rPr lang="en-IN" sz="2400" dirty="0"/>
            <a:t>Custom ISA extensions to RISC-V</a:t>
          </a:r>
        </a:p>
      </dgm:t>
    </dgm:pt>
    <dgm:pt modelId="{B02F0969-82DA-4934-BE4C-255E7CD28AAF}" type="parTrans" cxnId="{AC756391-24B2-4ECE-8247-08151FAEBD68}">
      <dgm:prSet/>
      <dgm:spPr/>
      <dgm:t>
        <a:bodyPr/>
        <a:lstStyle/>
        <a:p>
          <a:endParaRPr lang="en-IN"/>
        </a:p>
      </dgm:t>
    </dgm:pt>
    <dgm:pt modelId="{F3D04F47-AAAF-4390-9032-829C54D4E3E6}" type="sibTrans" cxnId="{AC756391-24B2-4ECE-8247-08151FAEBD68}">
      <dgm:prSet/>
      <dgm:spPr/>
      <dgm:t>
        <a:bodyPr/>
        <a:lstStyle/>
        <a:p>
          <a:endParaRPr lang="en-IN"/>
        </a:p>
      </dgm:t>
    </dgm:pt>
    <dgm:pt modelId="{EB6BD277-311F-4161-9724-857C32E6B9E8}">
      <dgm:prSet custT="1"/>
      <dgm:spPr/>
      <dgm:t>
        <a:bodyPr/>
        <a:lstStyle/>
        <a:p>
          <a:r>
            <a:rPr lang="en-IN" sz="2400" dirty="0"/>
            <a:t>Complete SDK generation including compiler support for PyTorch, TensorFlow etc.</a:t>
          </a:r>
        </a:p>
      </dgm:t>
    </dgm:pt>
    <dgm:pt modelId="{25C2D657-59C5-4BDF-9E45-C9F3B43240AD}" type="parTrans" cxnId="{27634269-9A0F-4620-B5CA-9790FE6DF5C2}">
      <dgm:prSet/>
      <dgm:spPr/>
      <dgm:t>
        <a:bodyPr/>
        <a:lstStyle/>
        <a:p>
          <a:endParaRPr lang="en-IN"/>
        </a:p>
      </dgm:t>
    </dgm:pt>
    <dgm:pt modelId="{C2AA3C34-8DD7-4BF2-B097-CE2FA6E56881}" type="sibTrans" cxnId="{27634269-9A0F-4620-B5CA-9790FE6DF5C2}">
      <dgm:prSet/>
      <dgm:spPr/>
      <dgm:t>
        <a:bodyPr/>
        <a:lstStyle/>
        <a:p>
          <a:endParaRPr lang="en-IN"/>
        </a:p>
      </dgm:t>
    </dgm:pt>
    <dgm:pt modelId="{E6C2EEE4-8ED7-4F91-9081-DBE396C4CF36}">
      <dgm:prSet custT="1"/>
      <dgm:spPr/>
      <dgm:t>
        <a:bodyPr/>
        <a:lstStyle/>
        <a:p>
          <a:r>
            <a:rPr lang="en-IN" sz="2400" dirty="0"/>
            <a:t>Speedup w.r.t RV64IMC </a:t>
          </a:r>
          <a:r>
            <a:rPr lang="en-IN" sz="2400" dirty="0">
              <a:sym typeface="Wingdings" panose="05000000000000000000" pitchFamily="2" charset="2"/>
            </a:rPr>
            <a:t></a:t>
          </a:r>
          <a:r>
            <a:rPr lang="en-IN" sz="2400" dirty="0"/>
            <a:t> 17.6x for GEMV, 2.74x (</a:t>
          </a:r>
          <a:r>
            <a:rPr lang="en-IN" sz="2400" dirty="0" err="1"/>
            <a:t>avg</a:t>
          </a:r>
          <a:r>
            <a:rPr lang="en-IN" sz="2400" dirty="0"/>
            <a:t>) for MLPerf Tiny Benchmark</a:t>
          </a:r>
        </a:p>
        <a:p>
          <a:r>
            <a:rPr lang="en-IN" sz="2400" dirty="0"/>
            <a:t>Speedup w.r.t Arm Cortex-A72 </a:t>
          </a:r>
          <a:r>
            <a:rPr lang="en-IN" sz="2400" dirty="0">
              <a:sym typeface="Wingdings" panose="05000000000000000000" pitchFamily="2" charset="2"/>
            </a:rPr>
            <a:t> 2.45x</a:t>
          </a:r>
          <a:r>
            <a:rPr lang="en-IN" sz="2400" dirty="0"/>
            <a:t> (</a:t>
          </a:r>
          <a:r>
            <a:rPr lang="en-IN" sz="2400" dirty="0" err="1"/>
            <a:t>avg</a:t>
          </a:r>
          <a:r>
            <a:rPr lang="en-IN" sz="2400" dirty="0"/>
            <a:t>) for MLPerf Tiny Benchmark</a:t>
          </a:r>
        </a:p>
      </dgm:t>
    </dgm:pt>
    <dgm:pt modelId="{FF8AA27A-5EA7-45BB-975C-1ACB3F449F5D}" type="parTrans" cxnId="{8FBBF074-D79C-428D-8EBC-E0DA8BFEE50F}">
      <dgm:prSet/>
      <dgm:spPr/>
      <dgm:t>
        <a:bodyPr/>
        <a:lstStyle/>
        <a:p>
          <a:endParaRPr lang="en-IN"/>
        </a:p>
      </dgm:t>
    </dgm:pt>
    <dgm:pt modelId="{E7C2EF1A-72B5-46F3-83F0-6309B5939395}" type="sibTrans" cxnId="{8FBBF074-D79C-428D-8EBC-E0DA8BFEE50F}">
      <dgm:prSet/>
      <dgm:spPr/>
      <dgm:t>
        <a:bodyPr/>
        <a:lstStyle/>
        <a:p>
          <a:endParaRPr lang="en-IN"/>
        </a:p>
      </dgm:t>
    </dgm:pt>
    <dgm:pt modelId="{E4C6DE05-4727-4EA5-BFD2-D2D626919B6C}">
      <dgm:prSet custT="1"/>
      <dgm:spPr/>
      <dgm:t>
        <a:bodyPr/>
        <a:lstStyle/>
        <a:p>
          <a:r>
            <a:rPr lang="en-IN" sz="2400" dirty="0"/>
            <a:t>Scalable, flexible and support for both AI and non-AI applications</a:t>
          </a:r>
        </a:p>
      </dgm:t>
    </dgm:pt>
    <dgm:pt modelId="{921B1AEA-7F83-4A5E-88DE-1BC2A80F8C43}" type="parTrans" cxnId="{F4F840B5-39E9-43B4-B203-D908CF9BD7D1}">
      <dgm:prSet/>
      <dgm:spPr/>
      <dgm:t>
        <a:bodyPr/>
        <a:lstStyle/>
        <a:p>
          <a:endParaRPr lang="en-IN"/>
        </a:p>
      </dgm:t>
    </dgm:pt>
    <dgm:pt modelId="{9BB2912F-B485-424A-95DC-DABEA4949ACB}" type="sibTrans" cxnId="{F4F840B5-39E9-43B4-B203-D908CF9BD7D1}">
      <dgm:prSet/>
      <dgm:spPr/>
      <dgm:t>
        <a:bodyPr/>
        <a:lstStyle/>
        <a:p>
          <a:endParaRPr lang="en-IN"/>
        </a:p>
      </dgm:t>
    </dgm:pt>
    <dgm:pt modelId="{E5925C62-31F7-472D-86B0-B2B63B2A4C10}" type="pres">
      <dgm:prSet presAssocID="{A1FA5E9F-C0C3-4D5D-A6CD-8F5BE7A4A7D5}" presName="linear" presStyleCnt="0">
        <dgm:presLayoutVars>
          <dgm:animLvl val="lvl"/>
          <dgm:resizeHandles val="exact"/>
        </dgm:presLayoutVars>
      </dgm:prSet>
      <dgm:spPr/>
    </dgm:pt>
    <dgm:pt modelId="{175B80FB-79AE-49A5-A06C-0BAC26CE1358}" type="pres">
      <dgm:prSet presAssocID="{45402641-9F40-4475-A081-BEA52EE98A2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9087465-6B50-40BE-A003-574932747887}" type="pres">
      <dgm:prSet presAssocID="{B3FDA9A0-4050-41FA-8EFB-55146E77C238}" presName="spacer" presStyleCnt="0"/>
      <dgm:spPr/>
    </dgm:pt>
    <dgm:pt modelId="{2EA4EF87-95AD-44EF-9C7C-953565628B30}" type="pres">
      <dgm:prSet presAssocID="{50668D95-0C05-474C-BCA3-B4C568C8D5E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0FE75DA-5C00-4787-A0DA-7FA060351D5D}" type="pres">
      <dgm:prSet presAssocID="{87271415-9211-4DFA-85AD-5316ABE9DEE2}" presName="spacer" presStyleCnt="0"/>
      <dgm:spPr/>
    </dgm:pt>
    <dgm:pt modelId="{7072FFF8-DBE6-4E1A-894C-D6D4F0D67CDD}" type="pres">
      <dgm:prSet presAssocID="{75EF576C-C5ED-4A33-BE01-6FA636BEA29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EE296DD-C36C-45E7-AF82-9854430F6897}" type="pres">
      <dgm:prSet presAssocID="{F3D04F47-AAAF-4390-9032-829C54D4E3E6}" presName="spacer" presStyleCnt="0"/>
      <dgm:spPr/>
    </dgm:pt>
    <dgm:pt modelId="{6B692FC1-65C1-41C7-9D34-33F2BDDD7329}" type="pres">
      <dgm:prSet presAssocID="{EB6BD277-311F-4161-9724-857C32E6B9E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7D7B4A0-7A44-4BEE-8EA8-1D52B78A730F}" type="pres">
      <dgm:prSet presAssocID="{C2AA3C34-8DD7-4BF2-B097-CE2FA6E56881}" presName="spacer" presStyleCnt="0"/>
      <dgm:spPr/>
    </dgm:pt>
    <dgm:pt modelId="{043963AE-76BE-4246-8006-B6BC8128AECC}" type="pres">
      <dgm:prSet presAssocID="{E6C2EEE4-8ED7-4F91-9081-DBE396C4CF3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D746194-6AD5-4A82-A505-2F7E3AD5A730}" type="pres">
      <dgm:prSet presAssocID="{E7C2EF1A-72B5-46F3-83F0-6309B5939395}" presName="spacer" presStyleCnt="0"/>
      <dgm:spPr/>
    </dgm:pt>
    <dgm:pt modelId="{5078B6DA-3F0D-4CEC-BE1D-323532CA1072}" type="pres">
      <dgm:prSet presAssocID="{E4C6DE05-4727-4EA5-BFD2-D2D626919B6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96C3F00-255B-4E82-B182-BBCADAE41D33}" srcId="{A1FA5E9F-C0C3-4D5D-A6CD-8F5BE7A4A7D5}" destId="{50668D95-0C05-474C-BCA3-B4C568C8D5E6}" srcOrd="1" destOrd="0" parTransId="{EA603A2D-299E-4FF4-8E49-3115CE77955C}" sibTransId="{87271415-9211-4DFA-85AD-5316ABE9DEE2}"/>
    <dgm:cxn modelId="{D5BC0D26-8621-421C-8351-56A96CB68237}" type="presOf" srcId="{A1FA5E9F-C0C3-4D5D-A6CD-8F5BE7A4A7D5}" destId="{E5925C62-31F7-472D-86B0-B2B63B2A4C10}" srcOrd="0" destOrd="0" presId="urn:microsoft.com/office/officeart/2005/8/layout/vList2"/>
    <dgm:cxn modelId="{27634269-9A0F-4620-B5CA-9790FE6DF5C2}" srcId="{A1FA5E9F-C0C3-4D5D-A6CD-8F5BE7A4A7D5}" destId="{EB6BD277-311F-4161-9724-857C32E6B9E8}" srcOrd="3" destOrd="0" parTransId="{25C2D657-59C5-4BDF-9E45-C9F3B43240AD}" sibTransId="{C2AA3C34-8DD7-4BF2-B097-CE2FA6E56881}"/>
    <dgm:cxn modelId="{1A20016B-8587-4E20-8733-A5B0335D02A1}" type="presOf" srcId="{EB6BD277-311F-4161-9724-857C32E6B9E8}" destId="{6B692FC1-65C1-41C7-9D34-33F2BDDD7329}" srcOrd="0" destOrd="0" presId="urn:microsoft.com/office/officeart/2005/8/layout/vList2"/>
    <dgm:cxn modelId="{8FBBF074-D79C-428D-8EBC-E0DA8BFEE50F}" srcId="{A1FA5E9F-C0C3-4D5D-A6CD-8F5BE7A4A7D5}" destId="{E6C2EEE4-8ED7-4F91-9081-DBE396C4CF36}" srcOrd="4" destOrd="0" parTransId="{FF8AA27A-5EA7-45BB-975C-1ACB3F449F5D}" sibTransId="{E7C2EF1A-72B5-46F3-83F0-6309B5939395}"/>
    <dgm:cxn modelId="{04856C90-B0B1-4BCD-B224-D6BE95DAD0ED}" srcId="{A1FA5E9F-C0C3-4D5D-A6CD-8F5BE7A4A7D5}" destId="{45402641-9F40-4475-A081-BEA52EE98A2E}" srcOrd="0" destOrd="0" parTransId="{CD9D22EB-17BE-478C-BAE9-E75AC0DF5056}" sibTransId="{B3FDA9A0-4050-41FA-8EFB-55146E77C238}"/>
    <dgm:cxn modelId="{AC756391-24B2-4ECE-8247-08151FAEBD68}" srcId="{A1FA5E9F-C0C3-4D5D-A6CD-8F5BE7A4A7D5}" destId="{75EF576C-C5ED-4A33-BE01-6FA636BEA29C}" srcOrd="2" destOrd="0" parTransId="{B02F0969-82DA-4934-BE4C-255E7CD28AAF}" sibTransId="{F3D04F47-AAAF-4390-9032-829C54D4E3E6}"/>
    <dgm:cxn modelId="{F4F840B5-39E9-43B4-B203-D908CF9BD7D1}" srcId="{A1FA5E9F-C0C3-4D5D-A6CD-8F5BE7A4A7D5}" destId="{E4C6DE05-4727-4EA5-BFD2-D2D626919B6C}" srcOrd="5" destOrd="0" parTransId="{921B1AEA-7F83-4A5E-88DE-1BC2A80F8C43}" sibTransId="{9BB2912F-B485-424A-95DC-DABEA4949ACB}"/>
    <dgm:cxn modelId="{D3D8CFB5-47A2-4AA0-AF51-8F990C1323F8}" type="presOf" srcId="{50668D95-0C05-474C-BCA3-B4C568C8D5E6}" destId="{2EA4EF87-95AD-44EF-9C7C-953565628B30}" srcOrd="0" destOrd="0" presId="urn:microsoft.com/office/officeart/2005/8/layout/vList2"/>
    <dgm:cxn modelId="{7740C6CF-3FF7-4BDF-9AA5-912B1F7121A8}" type="presOf" srcId="{E6C2EEE4-8ED7-4F91-9081-DBE396C4CF36}" destId="{043963AE-76BE-4246-8006-B6BC8128AECC}" srcOrd="0" destOrd="0" presId="urn:microsoft.com/office/officeart/2005/8/layout/vList2"/>
    <dgm:cxn modelId="{27D455DD-7AA1-49DF-9924-57F05BDBB429}" type="presOf" srcId="{E4C6DE05-4727-4EA5-BFD2-D2D626919B6C}" destId="{5078B6DA-3F0D-4CEC-BE1D-323532CA1072}" srcOrd="0" destOrd="0" presId="urn:microsoft.com/office/officeart/2005/8/layout/vList2"/>
    <dgm:cxn modelId="{7E8837E7-5522-43ED-AEA9-49F86B885A4B}" type="presOf" srcId="{45402641-9F40-4475-A081-BEA52EE98A2E}" destId="{175B80FB-79AE-49A5-A06C-0BAC26CE1358}" srcOrd="0" destOrd="0" presId="urn:microsoft.com/office/officeart/2005/8/layout/vList2"/>
    <dgm:cxn modelId="{5054E8FC-81C1-49E7-9B22-DEFBB504D085}" type="presOf" srcId="{75EF576C-C5ED-4A33-BE01-6FA636BEA29C}" destId="{7072FFF8-DBE6-4E1A-894C-D6D4F0D67CDD}" srcOrd="0" destOrd="0" presId="urn:microsoft.com/office/officeart/2005/8/layout/vList2"/>
    <dgm:cxn modelId="{531439C2-E668-4E0A-8EFD-5B81031A42B5}" type="presParOf" srcId="{E5925C62-31F7-472D-86B0-B2B63B2A4C10}" destId="{175B80FB-79AE-49A5-A06C-0BAC26CE1358}" srcOrd="0" destOrd="0" presId="urn:microsoft.com/office/officeart/2005/8/layout/vList2"/>
    <dgm:cxn modelId="{5838C067-DBB5-47DB-AAD4-C2E67F9DEE66}" type="presParOf" srcId="{E5925C62-31F7-472D-86B0-B2B63B2A4C10}" destId="{79087465-6B50-40BE-A003-574932747887}" srcOrd="1" destOrd="0" presId="urn:microsoft.com/office/officeart/2005/8/layout/vList2"/>
    <dgm:cxn modelId="{6241967E-8586-4860-9B4A-578F1F03FD3D}" type="presParOf" srcId="{E5925C62-31F7-472D-86B0-B2B63B2A4C10}" destId="{2EA4EF87-95AD-44EF-9C7C-953565628B30}" srcOrd="2" destOrd="0" presId="urn:microsoft.com/office/officeart/2005/8/layout/vList2"/>
    <dgm:cxn modelId="{0A2CA8AB-9364-44F7-AD85-C3B54131BDA9}" type="presParOf" srcId="{E5925C62-31F7-472D-86B0-B2B63B2A4C10}" destId="{E0FE75DA-5C00-4787-A0DA-7FA060351D5D}" srcOrd="3" destOrd="0" presId="urn:microsoft.com/office/officeart/2005/8/layout/vList2"/>
    <dgm:cxn modelId="{757A2236-8B61-4D90-9A5C-F69A7705B70B}" type="presParOf" srcId="{E5925C62-31F7-472D-86B0-B2B63B2A4C10}" destId="{7072FFF8-DBE6-4E1A-894C-D6D4F0D67CDD}" srcOrd="4" destOrd="0" presId="urn:microsoft.com/office/officeart/2005/8/layout/vList2"/>
    <dgm:cxn modelId="{59B4127A-0A4E-4952-81E9-270CF146E8E1}" type="presParOf" srcId="{E5925C62-31F7-472D-86B0-B2B63B2A4C10}" destId="{9EE296DD-C36C-45E7-AF82-9854430F6897}" srcOrd="5" destOrd="0" presId="urn:microsoft.com/office/officeart/2005/8/layout/vList2"/>
    <dgm:cxn modelId="{C01218C7-C146-4865-8360-254302550902}" type="presParOf" srcId="{E5925C62-31F7-472D-86B0-B2B63B2A4C10}" destId="{6B692FC1-65C1-41C7-9D34-33F2BDDD7329}" srcOrd="6" destOrd="0" presId="urn:microsoft.com/office/officeart/2005/8/layout/vList2"/>
    <dgm:cxn modelId="{9DB14CE5-01A4-4565-A5C7-9E0706AEA788}" type="presParOf" srcId="{E5925C62-31F7-472D-86B0-B2B63B2A4C10}" destId="{17D7B4A0-7A44-4BEE-8EA8-1D52B78A730F}" srcOrd="7" destOrd="0" presId="urn:microsoft.com/office/officeart/2005/8/layout/vList2"/>
    <dgm:cxn modelId="{CD716A23-C94F-4DFE-B2B8-4ACFC6E22A21}" type="presParOf" srcId="{E5925C62-31F7-472D-86B0-B2B63B2A4C10}" destId="{043963AE-76BE-4246-8006-B6BC8128AECC}" srcOrd="8" destOrd="0" presId="urn:microsoft.com/office/officeart/2005/8/layout/vList2"/>
    <dgm:cxn modelId="{59D53A4B-1C84-45E2-826E-16499F01A146}" type="presParOf" srcId="{E5925C62-31F7-472D-86B0-B2B63B2A4C10}" destId="{2D746194-6AD5-4A82-A505-2F7E3AD5A730}" srcOrd="9" destOrd="0" presId="urn:microsoft.com/office/officeart/2005/8/layout/vList2"/>
    <dgm:cxn modelId="{A4834D4E-C327-4274-B44B-602AD9492720}" type="presParOf" srcId="{E5925C62-31F7-472D-86B0-B2B63B2A4C10}" destId="{5078B6DA-3F0D-4CEC-BE1D-323532CA107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30661-06A7-44E7-BB24-F36E9067415B}">
      <dsp:nvSpPr>
        <dsp:cNvPr id="0" name=""/>
        <dsp:cNvSpPr/>
      </dsp:nvSpPr>
      <dsp:spPr>
        <a:xfrm>
          <a:off x="2316028" y="1570976"/>
          <a:ext cx="1193912" cy="11939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On-device AI</a:t>
          </a:r>
        </a:p>
      </dsp:txBody>
      <dsp:txXfrm>
        <a:off x="2490872" y="1745820"/>
        <a:ext cx="844224" cy="844224"/>
      </dsp:txXfrm>
    </dsp:sp>
    <dsp:sp modelId="{798C5917-8B7B-4DD9-B4EE-297176D2BF0A}">
      <dsp:nvSpPr>
        <dsp:cNvPr id="0" name=""/>
        <dsp:cNvSpPr/>
      </dsp:nvSpPr>
      <dsp:spPr>
        <a:xfrm rot="16200000">
          <a:off x="2732533" y="1372081"/>
          <a:ext cx="360902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360902" y="1844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03962" y="1381502"/>
        <a:ext cx="18045" cy="18045"/>
      </dsp:txXfrm>
    </dsp:sp>
    <dsp:sp modelId="{5BC1CBC5-426F-4974-B1A9-17AE9C82E87F}">
      <dsp:nvSpPr>
        <dsp:cNvPr id="0" name=""/>
        <dsp:cNvSpPr/>
      </dsp:nvSpPr>
      <dsp:spPr>
        <a:xfrm>
          <a:off x="2316028" y="16162"/>
          <a:ext cx="1193912" cy="119391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/>
            <a:t> </a:t>
          </a:r>
        </a:p>
      </dsp:txBody>
      <dsp:txXfrm>
        <a:off x="2490872" y="191006"/>
        <a:ext cx="844224" cy="844224"/>
      </dsp:txXfrm>
    </dsp:sp>
    <dsp:sp modelId="{D5D4B1D5-989B-44F7-8F44-EFFB2DBCE447}">
      <dsp:nvSpPr>
        <dsp:cNvPr id="0" name=""/>
        <dsp:cNvSpPr/>
      </dsp:nvSpPr>
      <dsp:spPr>
        <a:xfrm rot="19800000">
          <a:off x="3405788" y="1760785"/>
          <a:ext cx="360902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360902" y="1844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577216" y="1770206"/>
        <a:ext cx="18045" cy="18045"/>
      </dsp:txXfrm>
    </dsp:sp>
    <dsp:sp modelId="{4F0B5CFE-125A-4F8E-8A88-DB38AC037361}">
      <dsp:nvSpPr>
        <dsp:cNvPr id="0" name=""/>
        <dsp:cNvSpPr/>
      </dsp:nvSpPr>
      <dsp:spPr>
        <a:xfrm>
          <a:off x="3662537" y="793569"/>
          <a:ext cx="1193912" cy="119391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/>
            <a:t> </a:t>
          </a:r>
        </a:p>
      </dsp:txBody>
      <dsp:txXfrm>
        <a:off x="3837381" y="968413"/>
        <a:ext cx="844224" cy="844224"/>
      </dsp:txXfrm>
    </dsp:sp>
    <dsp:sp modelId="{317D0077-9089-4A41-937C-690589402BE7}">
      <dsp:nvSpPr>
        <dsp:cNvPr id="0" name=""/>
        <dsp:cNvSpPr/>
      </dsp:nvSpPr>
      <dsp:spPr>
        <a:xfrm rot="1800000">
          <a:off x="3405788" y="2538192"/>
          <a:ext cx="360902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360902" y="1844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577216" y="2547613"/>
        <a:ext cx="18045" cy="18045"/>
      </dsp:txXfrm>
    </dsp:sp>
    <dsp:sp modelId="{7CDBB5A4-6F58-496F-AEE8-368E8C63DA5B}">
      <dsp:nvSpPr>
        <dsp:cNvPr id="0" name=""/>
        <dsp:cNvSpPr/>
      </dsp:nvSpPr>
      <dsp:spPr>
        <a:xfrm>
          <a:off x="3662537" y="2348383"/>
          <a:ext cx="1193912" cy="119391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/>
            <a:t> </a:t>
          </a:r>
        </a:p>
      </dsp:txBody>
      <dsp:txXfrm>
        <a:off x="3837381" y="2523227"/>
        <a:ext cx="844224" cy="844224"/>
      </dsp:txXfrm>
    </dsp:sp>
    <dsp:sp modelId="{CA439AB0-C185-451D-AC88-627CB4596268}">
      <dsp:nvSpPr>
        <dsp:cNvPr id="0" name=""/>
        <dsp:cNvSpPr/>
      </dsp:nvSpPr>
      <dsp:spPr>
        <a:xfrm rot="5400000">
          <a:off x="2732533" y="2926896"/>
          <a:ext cx="360902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360902" y="1844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03962" y="2936317"/>
        <a:ext cx="18045" cy="18045"/>
      </dsp:txXfrm>
    </dsp:sp>
    <dsp:sp modelId="{AB67EBA2-123E-40A9-B410-64633E5BD6CA}">
      <dsp:nvSpPr>
        <dsp:cNvPr id="0" name=""/>
        <dsp:cNvSpPr/>
      </dsp:nvSpPr>
      <dsp:spPr>
        <a:xfrm>
          <a:off x="2316028" y="3125790"/>
          <a:ext cx="1193912" cy="119391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/>
            <a:t> </a:t>
          </a:r>
        </a:p>
      </dsp:txBody>
      <dsp:txXfrm>
        <a:off x="2490872" y="3300634"/>
        <a:ext cx="844224" cy="844224"/>
      </dsp:txXfrm>
    </dsp:sp>
    <dsp:sp modelId="{6C52A449-A1B2-4AA4-9DC2-73F1E09B8BB0}">
      <dsp:nvSpPr>
        <dsp:cNvPr id="0" name=""/>
        <dsp:cNvSpPr/>
      </dsp:nvSpPr>
      <dsp:spPr>
        <a:xfrm rot="9000000">
          <a:off x="2059279" y="2538192"/>
          <a:ext cx="360902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360902" y="1844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2230708" y="2547613"/>
        <a:ext cx="18045" cy="18045"/>
      </dsp:txXfrm>
    </dsp:sp>
    <dsp:sp modelId="{553102E4-4817-4F1F-B73F-1F2CCE1CC29B}">
      <dsp:nvSpPr>
        <dsp:cNvPr id="0" name=""/>
        <dsp:cNvSpPr/>
      </dsp:nvSpPr>
      <dsp:spPr>
        <a:xfrm>
          <a:off x="969520" y="2348383"/>
          <a:ext cx="1193912" cy="119391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/>
            <a:t> </a:t>
          </a:r>
        </a:p>
      </dsp:txBody>
      <dsp:txXfrm>
        <a:off x="1144364" y="2523227"/>
        <a:ext cx="844224" cy="844224"/>
      </dsp:txXfrm>
    </dsp:sp>
    <dsp:sp modelId="{DDF7F35D-D80D-4E45-8268-A2562B436E34}">
      <dsp:nvSpPr>
        <dsp:cNvPr id="0" name=""/>
        <dsp:cNvSpPr/>
      </dsp:nvSpPr>
      <dsp:spPr>
        <a:xfrm rot="12600000">
          <a:off x="2059279" y="1760785"/>
          <a:ext cx="360902" cy="36887"/>
        </a:xfrm>
        <a:custGeom>
          <a:avLst/>
          <a:gdLst/>
          <a:ahLst/>
          <a:cxnLst/>
          <a:rect l="0" t="0" r="0" b="0"/>
          <a:pathLst>
            <a:path>
              <a:moveTo>
                <a:pt x="0" y="18443"/>
              </a:moveTo>
              <a:lnTo>
                <a:pt x="360902" y="1844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2230708" y="1770206"/>
        <a:ext cx="18045" cy="18045"/>
      </dsp:txXfrm>
    </dsp:sp>
    <dsp:sp modelId="{395B114A-23BC-4D41-A8CB-BE7F3F78A457}">
      <dsp:nvSpPr>
        <dsp:cNvPr id="0" name=""/>
        <dsp:cNvSpPr/>
      </dsp:nvSpPr>
      <dsp:spPr>
        <a:xfrm>
          <a:off x="969520" y="793569"/>
          <a:ext cx="1193912" cy="119391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/>
            <a:t> </a:t>
          </a:r>
        </a:p>
      </dsp:txBody>
      <dsp:txXfrm>
        <a:off x="1144364" y="968413"/>
        <a:ext cx="844224" cy="844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B3098-1E03-41FA-B8FF-1FEC6D6F5597}">
      <dsp:nvSpPr>
        <dsp:cNvPr id="0" name=""/>
        <dsp:cNvSpPr/>
      </dsp:nvSpPr>
      <dsp:spPr>
        <a:xfrm>
          <a:off x="-5429507" y="-831376"/>
          <a:ext cx="6464939" cy="6464939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A8195-3446-41CF-ABB5-97B9D56523B9}">
      <dsp:nvSpPr>
        <dsp:cNvPr id="0" name=""/>
        <dsp:cNvSpPr/>
      </dsp:nvSpPr>
      <dsp:spPr>
        <a:xfrm>
          <a:off x="452751" y="300040"/>
          <a:ext cx="9996003" cy="6004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61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bg1"/>
              </a:solidFill>
            </a:rPr>
            <a:t>Smaller neural network models</a:t>
          </a:r>
        </a:p>
      </dsp:txBody>
      <dsp:txXfrm>
        <a:off x="452751" y="300040"/>
        <a:ext cx="9996003" cy="600465"/>
      </dsp:txXfrm>
    </dsp:sp>
    <dsp:sp modelId="{9983B238-EF2E-4A2C-AFE1-BC73BD5872E9}">
      <dsp:nvSpPr>
        <dsp:cNvPr id="0" name=""/>
        <dsp:cNvSpPr/>
      </dsp:nvSpPr>
      <dsp:spPr>
        <a:xfrm>
          <a:off x="77460" y="224982"/>
          <a:ext cx="750581" cy="750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B2F8D4-4F89-478A-8FD1-F7F0450690C8}">
      <dsp:nvSpPr>
        <dsp:cNvPr id="0" name=""/>
        <dsp:cNvSpPr/>
      </dsp:nvSpPr>
      <dsp:spPr>
        <a:xfrm>
          <a:off x="883027" y="1200450"/>
          <a:ext cx="9565727" cy="6004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61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bg1"/>
              </a:solidFill>
            </a:rPr>
            <a:t>Smaller batch sizes (</a:t>
          </a:r>
          <a:r>
            <a:rPr lang="en-IN" sz="28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≈ </a:t>
          </a:r>
          <a:r>
            <a:rPr lang="en-IN" sz="2800" kern="1200" dirty="0">
              <a:solidFill>
                <a:schemeClr val="bg1"/>
              </a:solidFill>
            </a:rPr>
            <a:t>1)</a:t>
          </a:r>
        </a:p>
      </dsp:txBody>
      <dsp:txXfrm>
        <a:off x="883027" y="1200450"/>
        <a:ext cx="9565727" cy="600465"/>
      </dsp:txXfrm>
    </dsp:sp>
    <dsp:sp modelId="{92310EC5-F447-49EB-BCBF-F5C170A4F567}">
      <dsp:nvSpPr>
        <dsp:cNvPr id="0" name=""/>
        <dsp:cNvSpPr/>
      </dsp:nvSpPr>
      <dsp:spPr>
        <a:xfrm>
          <a:off x="507736" y="1125392"/>
          <a:ext cx="750581" cy="750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4C2913-8BAD-4F12-93E8-218F3C8527A0}">
      <dsp:nvSpPr>
        <dsp:cNvPr id="0" name=""/>
        <dsp:cNvSpPr/>
      </dsp:nvSpPr>
      <dsp:spPr>
        <a:xfrm>
          <a:off x="1015087" y="2100860"/>
          <a:ext cx="9433667" cy="6004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61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bg1"/>
              </a:solidFill>
            </a:rPr>
            <a:t>Edge devices are </a:t>
          </a:r>
          <a:r>
            <a:rPr lang="en-IN" sz="2800" kern="1200">
              <a:solidFill>
                <a:schemeClr val="bg1"/>
              </a:solidFill>
            </a:rPr>
            <a:t>power, cost</a:t>
          </a:r>
          <a:r>
            <a:rPr lang="en-IN" sz="2800" kern="1200" dirty="0">
              <a:solidFill>
                <a:schemeClr val="bg1"/>
              </a:solidFill>
            </a:rPr>
            <a:t>, area and size limited</a:t>
          </a:r>
        </a:p>
      </dsp:txBody>
      <dsp:txXfrm>
        <a:off x="1015087" y="2100860"/>
        <a:ext cx="9433667" cy="600465"/>
      </dsp:txXfrm>
    </dsp:sp>
    <dsp:sp modelId="{1468257A-491D-4FCF-A73C-3B7DBD036F74}">
      <dsp:nvSpPr>
        <dsp:cNvPr id="0" name=""/>
        <dsp:cNvSpPr/>
      </dsp:nvSpPr>
      <dsp:spPr>
        <a:xfrm>
          <a:off x="639796" y="2025802"/>
          <a:ext cx="750581" cy="750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6D8121-5509-4BB1-9120-BD7FAB9B23CC}">
      <dsp:nvSpPr>
        <dsp:cNvPr id="0" name=""/>
        <dsp:cNvSpPr/>
      </dsp:nvSpPr>
      <dsp:spPr>
        <a:xfrm>
          <a:off x="883027" y="3001270"/>
          <a:ext cx="9565727" cy="6004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61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bg1"/>
              </a:solidFill>
            </a:rPr>
            <a:t>Edge processors support both AI and non-AI applications</a:t>
          </a:r>
        </a:p>
      </dsp:txBody>
      <dsp:txXfrm>
        <a:off x="883027" y="3001270"/>
        <a:ext cx="9565727" cy="600465"/>
      </dsp:txXfrm>
    </dsp:sp>
    <dsp:sp modelId="{AE57B23D-1A6F-4819-A1BC-118FFB4DFE0A}">
      <dsp:nvSpPr>
        <dsp:cNvPr id="0" name=""/>
        <dsp:cNvSpPr/>
      </dsp:nvSpPr>
      <dsp:spPr>
        <a:xfrm>
          <a:off x="507736" y="2926212"/>
          <a:ext cx="750581" cy="750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D79457-AF0D-445E-8AC2-663C9588505B}">
      <dsp:nvSpPr>
        <dsp:cNvPr id="0" name=""/>
        <dsp:cNvSpPr/>
      </dsp:nvSpPr>
      <dsp:spPr>
        <a:xfrm>
          <a:off x="452751" y="3901680"/>
          <a:ext cx="9996003" cy="6004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61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bg1"/>
              </a:solidFill>
            </a:rPr>
            <a:t>Edge processors lack support for Keras, PyTorch, MXNet etc.</a:t>
          </a:r>
        </a:p>
      </dsp:txBody>
      <dsp:txXfrm>
        <a:off x="452751" y="3901680"/>
        <a:ext cx="9996003" cy="600465"/>
      </dsp:txXfrm>
    </dsp:sp>
    <dsp:sp modelId="{70E08942-ECE7-4B9D-ABCA-F7E19BFE917F}">
      <dsp:nvSpPr>
        <dsp:cNvPr id="0" name=""/>
        <dsp:cNvSpPr/>
      </dsp:nvSpPr>
      <dsp:spPr>
        <a:xfrm>
          <a:off x="77460" y="3826622"/>
          <a:ext cx="750581" cy="750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40E38-8B7F-41A0-906B-9A56E2837514}">
      <dsp:nvSpPr>
        <dsp:cNvPr id="0" name=""/>
        <dsp:cNvSpPr/>
      </dsp:nvSpPr>
      <dsp:spPr>
        <a:xfrm>
          <a:off x="0" y="33933"/>
          <a:ext cx="4819650" cy="11717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Custom RISC-V processor with ISA extensions targeting AI applications </a:t>
          </a:r>
        </a:p>
      </dsp:txBody>
      <dsp:txXfrm>
        <a:off x="57201" y="91134"/>
        <a:ext cx="4705248" cy="1057362"/>
      </dsp:txXfrm>
    </dsp:sp>
    <dsp:sp modelId="{2FBD8755-EAD6-4D72-8AAF-1F7EC43B97E8}">
      <dsp:nvSpPr>
        <dsp:cNvPr id="0" name=""/>
        <dsp:cNvSpPr/>
      </dsp:nvSpPr>
      <dsp:spPr>
        <a:xfrm>
          <a:off x="0" y="1335298"/>
          <a:ext cx="4819650" cy="11717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Tightly integrated AI accelerators for fine-grained offloading of AI tasks</a:t>
          </a:r>
        </a:p>
      </dsp:txBody>
      <dsp:txXfrm>
        <a:off x="57201" y="1392499"/>
        <a:ext cx="4705248" cy="1057362"/>
      </dsp:txXfrm>
    </dsp:sp>
    <dsp:sp modelId="{2A9F9507-165A-4C83-A2AD-EB0304F8797E}">
      <dsp:nvSpPr>
        <dsp:cNvPr id="0" name=""/>
        <dsp:cNvSpPr/>
      </dsp:nvSpPr>
      <dsp:spPr>
        <a:xfrm>
          <a:off x="0" y="2636662"/>
          <a:ext cx="4819650" cy="11717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End-to-end hardware/software co-design solution</a:t>
          </a:r>
        </a:p>
      </dsp:txBody>
      <dsp:txXfrm>
        <a:off x="57201" y="2693863"/>
        <a:ext cx="4705248" cy="1057362"/>
      </dsp:txXfrm>
    </dsp:sp>
    <dsp:sp modelId="{0F94C60F-E50B-4120-AC14-B3814A7B607B}">
      <dsp:nvSpPr>
        <dsp:cNvPr id="0" name=""/>
        <dsp:cNvSpPr/>
      </dsp:nvSpPr>
      <dsp:spPr>
        <a:xfrm>
          <a:off x="0" y="3938027"/>
          <a:ext cx="4819650" cy="947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Support for AI and non-AI applications on the same processor</a:t>
          </a:r>
        </a:p>
      </dsp:txBody>
      <dsp:txXfrm>
        <a:off x="46263" y="3984290"/>
        <a:ext cx="4727124" cy="855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B80FB-79AE-49A5-A06C-0BAC26CE1358}">
      <dsp:nvSpPr>
        <dsp:cNvPr id="0" name=""/>
        <dsp:cNvSpPr/>
      </dsp:nvSpPr>
      <dsp:spPr>
        <a:xfrm>
          <a:off x="0" y="121"/>
          <a:ext cx="10515600" cy="94476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AI-RISC = Custom RISC-V processor for Edge AI</a:t>
          </a:r>
        </a:p>
      </dsp:txBody>
      <dsp:txXfrm>
        <a:off x="46120" y="46241"/>
        <a:ext cx="10423360" cy="852529"/>
      </dsp:txXfrm>
    </dsp:sp>
    <dsp:sp modelId="{2EA4EF87-95AD-44EF-9C7C-953565628B30}">
      <dsp:nvSpPr>
        <dsp:cNvPr id="0" name=""/>
        <dsp:cNvSpPr/>
      </dsp:nvSpPr>
      <dsp:spPr>
        <a:xfrm>
          <a:off x="0" y="957294"/>
          <a:ext cx="10515600" cy="94476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8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8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8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Tightly integrated AI Functional Units (AFU)</a:t>
          </a:r>
        </a:p>
      </dsp:txBody>
      <dsp:txXfrm>
        <a:off x="46120" y="1003414"/>
        <a:ext cx="10423360" cy="852529"/>
      </dsp:txXfrm>
    </dsp:sp>
    <dsp:sp modelId="{7072FFF8-DBE6-4E1A-894C-D6D4F0D67CDD}">
      <dsp:nvSpPr>
        <dsp:cNvPr id="0" name=""/>
        <dsp:cNvSpPr/>
      </dsp:nvSpPr>
      <dsp:spPr>
        <a:xfrm>
          <a:off x="0" y="1914466"/>
          <a:ext cx="10515600" cy="94476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6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6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6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Custom ISA extensions to RISC-V</a:t>
          </a:r>
        </a:p>
      </dsp:txBody>
      <dsp:txXfrm>
        <a:off x="46120" y="1960586"/>
        <a:ext cx="10423360" cy="852529"/>
      </dsp:txXfrm>
    </dsp:sp>
    <dsp:sp modelId="{6B692FC1-65C1-41C7-9D34-33F2BDDD7329}">
      <dsp:nvSpPr>
        <dsp:cNvPr id="0" name=""/>
        <dsp:cNvSpPr/>
      </dsp:nvSpPr>
      <dsp:spPr>
        <a:xfrm>
          <a:off x="0" y="2871639"/>
          <a:ext cx="10515600" cy="94476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4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4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4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Complete SDK generation including compiler support for PyTorch, TensorFlow etc.</a:t>
          </a:r>
        </a:p>
      </dsp:txBody>
      <dsp:txXfrm>
        <a:off x="46120" y="2917759"/>
        <a:ext cx="10423360" cy="852529"/>
      </dsp:txXfrm>
    </dsp:sp>
    <dsp:sp modelId="{043963AE-76BE-4246-8006-B6BC8128AECC}">
      <dsp:nvSpPr>
        <dsp:cNvPr id="0" name=""/>
        <dsp:cNvSpPr/>
      </dsp:nvSpPr>
      <dsp:spPr>
        <a:xfrm>
          <a:off x="0" y="3828811"/>
          <a:ext cx="10515600" cy="94476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2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2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2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Speedup w.r.t RV64IMC </a:t>
          </a:r>
          <a:r>
            <a:rPr lang="en-IN" sz="2400" kern="1200" dirty="0">
              <a:sym typeface="Wingdings" panose="05000000000000000000" pitchFamily="2" charset="2"/>
            </a:rPr>
            <a:t></a:t>
          </a:r>
          <a:r>
            <a:rPr lang="en-IN" sz="2400" kern="1200" dirty="0"/>
            <a:t> 17.6x for GEMV, 2.74x (</a:t>
          </a:r>
          <a:r>
            <a:rPr lang="en-IN" sz="2400" kern="1200" dirty="0" err="1"/>
            <a:t>avg</a:t>
          </a:r>
          <a:r>
            <a:rPr lang="en-IN" sz="2400" kern="1200" dirty="0"/>
            <a:t>) for MLPerf Tiny Benchmark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Speedup w.r.t Arm Cortex-A72 </a:t>
          </a:r>
          <a:r>
            <a:rPr lang="en-IN" sz="2400" kern="1200" dirty="0">
              <a:sym typeface="Wingdings" panose="05000000000000000000" pitchFamily="2" charset="2"/>
            </a:rPr>
            <a:t> 2.45x</a:t>
          </a:r>
          <a:r>
            <a:rPr lang="en-IN" sz="2400" kern="1200" dirty="0"/>
            <a:t> (</a:t>
          </a:r>
          <a:r>
            <a:rPr lang="en-IN" sz="2400" kern="1200" dirty="0" err="1"/>
            <a:t>avg</a:t>
          </a:r>
          <a:r>
            <a:rPr lang="en-IN" sz="2400" kern="1200" dirty="0"/>
            <a:t>) for MLPerf Tiny Benchmark</a:t>
          </a:r>
        </a:p>
      </dsp:txBody>
      <dsp:txXfrm>
        <a:off x="46120" y="3874931"/>
        <a:ext cx="10423360" cy="852529"/>
      </dsp:txXfrm>
    </dsp:sp>
    <dsp:sp modelId="{5078B6DA-3F0D-4CEC-BE1D-323532CA1072}">
      <dsp:nvSpPr>
        <dsp:cNvPr id="0" name=""/>
        <dsp:cNvSpPr/>
      </dsp:nvSpPr>
      <dsp:spPr>
        <a:xfrm>
          <a:off x="0" y="4785983"/>
          <a:ext cx="10515600" cy="94476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Scalable, flexible and support for both AI and non-AI applications</a:t>
          </a:r>
        </a:p>
      </dsp:txBody>
      <dsp:txXfrm>
        <a:off x="46120" y="4832103"/>
        <a:ext cx="10423360" cy="852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3B8F7-52B5-460D-9110-39E0403E4F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DAF91-1067-4663-9262-F7E4EC593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A7C0-048A-4CA8-9FC4-3FC8D2957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0CBFA-70B8-4042-9A7D-FEAD2E39A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8D226-26F5-4C63-AB4F-2B8874A9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EA48-91D8-4134-8056-18652F43F0C4}" type="datetime1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4B69A-813D-4264-A1C7-8F2AA867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69716-4757-4081-9F4A-77DD3984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00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0DA6-F627-4746-B0C8-1286F067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53FB9-A6F1-41ED-9915-D3880FBF2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3D7FE-638F-44CC-8FED-A6733AEE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1C34-8BD6-4405-AE6E-A99657923205}" type="datetime1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1FD1-5DE2-4A92-B0A5-B96DA0CE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6DDB3-A76A-4196-9562-FF27059F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13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7599D-7CD4-4233-B2A5-152C5C55C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4B567-A158-4B3B-BD89-736F0E771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53B0-D598-4AD8-B179-F3CDB6B0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7049-9912-4861-9E9A-9BC4B059EB9F}" type="datetime1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4570-CA9E-4A12-A48B-75E8D975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0CDB1-214E-404E-A80A-B28F3EAD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20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58246"/>
            <a:ext cx="12192000" cy="38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7783"/>
            <a:ext cx="9144000" cy="169218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92024" y="82296"/>
            <a:ext cx="1856232" cy="134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8" name="Rectangle 17"/>
          <p:cNvSpPr/>
          <p:nvPr userDrawn="1"/>
        </p:nvSpPr>
        <p:spPr>
          <a:xfrm>
            <a:off x="0" y="1481328"/>
            <a:ext cx="12192000" cy="27432"/>
          </a:xfrm>
          <a:prstGeom prst="rect">
            <a:avLst/>
          </a:prstGeom>
          <a:gradFill flip="none" rotWithShape="1">
            <a:gsLst>
              <a:gs pos="15000">
                <a:srgbClr val="002D7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3" y="70419"/>
            <a:ext cx="3211615" cy="1371600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9F40023-32DB-4329-B474-DB61D358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8" y="6356351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vv8dn@virginia.edu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5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GRC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58246"/>
            <a:ext cx="12192000" cy="38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7783"/>
            <a:ext cx="9144000" cy="169218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92024" y="82296"/>
            <a:ext cx="1856232" cy="134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8" name="Rectangle 17"/>
          <p:cNvSpPr/>
          <p:nvPr userDrawn="1"/>
        </p:nvSpPr>
        <p:spPr>
          <a:xfrm>
            <a:off x="0" y="1481328"/>
            <a:ext cx="12192000" cy="27432"/>
          </a:xfrm>
          <a:prstGeom prst="rect">
            <a:avLst/>
          </a:prstGeom>
          <a:gradFill flip="none" rotWithShape="1">
            <a:gsLst>
              <a:gs pos="15000">
                <a:srgbClr val="002D7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3" y="70419"/>
            <a:ext cx="3211615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68617" r="13682" b="17939"/>
          <a:stretch/>
        </p:blipFill>
        <p:spPr>
          <a:xfrm>
            <a:off x="7223114" y="1052013"/>
            <a:ext cx="4849092" cy="329027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66F197F-C7D7-4D51-ACAE-E30AE096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8" y="6356351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vv8dn@virginia.edu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01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GRC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58246"/>
            <a:ext cx="12192000" cy="38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7783"/>
            <a:ext cx="9144000" cy="169218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92024" y="82296"/>
            <a:ext cx="1856232" cy="134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8" name="Rectangle 17"/>
          <p:cNvSpPr/>
          <p:nvPr userDrawn="1"/>
        </p:nvSpPr>
        <p:spPr>
          <a:xfrm>
            <a:off x="0" y="1481328"/>
            <a:ext cx="12192000" cy="27432"/>
          </a:xfrm>
          <a:prstGeom prst="rect">
            <a:avLst/>
          </a:prstGeom>
          <a:gradFill flip="none" rotWithShape="1">
            <a:gsLst>
              <a:gs pos="15000">
                <a:srgbClr val="002D7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3" y="70419"/>
            <a:ext cx="3211615" cy="13716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9553027" y="408707"/>
            <a:ext cx="2326415" cy="960076"/>
            <a:chOff x="9553026" y="324887"/>
            <a:chExt cx="2326415" cy="960076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564931" y="646009"/>
              <a:ext cx="1399033" cy="31357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557788" y="963049"/>
              <a:ext cx="2321653" cy="32191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553026" y="324887"/>
              <a:ext cx="1088783" cy="317614"/>
            </a:xfrm>
            <a:prstGeom prst="rect">
              <a:avLst/>
            </a:prstGeom>
          </p:spPr>
        </p:pic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7573869-4917-4B7C-8FD8-D457383B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8" y="6356351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vv8dn@virginia.edu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32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633" y="140238"/>
            <a:ext cx="9635169" cy="969484"/>
          </a:xfrm>
          <a:prstGeom prst="rect">
            <a:avLst/>
          </a:prstGeom>
        </p:spPr>
        <p:txBody>
          <a:bodyPr anchor="ctr"/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2581" y="6356351"/>
            <a:ext cx="502115" cy="365125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76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lue+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633" y="140238"/>
            <a:ext cx="9635169" cy="969484"/>
          </a:xfrm>
          <a:prstGeom prst="rect">
            <a:avLst/>
          </a:prstGeom>
        </p:spPr>
        <p:txBody>
          <a:bodyPr anchor="ctr"/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Clr>
                <a:srgbClr val="1C1C1C"/>
              </a:buClr>
              <a:buFontTx/>
              <a:buNone/>
              <a:defRPr>
                <a:solidFill>
                  <a:schemeClr val="accent1"/>
                </a:solidFill>
              </a:defRPr>
            </a:lvl1pPr>
            <a:lvl3pPr>
              <a:defRPr>
                <a:solidFill>
                  <a:srgbClr val="292929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991088" y="6356351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0F4FC81-BCA0-4AF0-A6E8-CA7C8E6B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8" y="6356351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vv8dn@virginia.edu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825DCD6-B425-4887-A74E-E8407122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EFE0E06-6883-4ECD-85C5-F7E4CE7AAD07}" type="datetime1">
              <a:rPr lang="en-IN" smtClean="0"/>
              <a:t>17-03-2022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94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C_Title and Content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633" y="140238"/>
            <a:ext cx="9635169" cy="96948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0" y="1"/>
            <a:ext cx="1185413" cy="120234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991088" y="6356351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z="1400" smtClean="0"/>
              <a:pPr/>
              <a:t>‹#›</a:t>
            </a:fld>
            <a:endParaRPr lang="en-US" sz="140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D43B2B4-39CC-402A-9E78-A7DB9FEC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8" y="6356351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vv8dn@virginia.edu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27E2772-B8B8-4CD0-9BCF-87A0A6BD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2E43C2B-9E2D-4620-82E5-F5BFDE376124}" type="datetime1">
              <a:rPr lang="en-IN" smtClean="0"/>
              <a:t>17-03-2022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14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C_Title and Content (Blue+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633" y="140238"/>
            <a:ext cx="9635169" cy="96948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0" y="1"/>
            <a:ext cx="1185413" cy="120234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421175"/>
            <a:ext cx="10515600" cy="4814372"/>
          </a:xfrm>
        </p:spPr>
        <p:txBody>
          <a:bodyPr/>
          <a:lstStyle>
            <a:lvl1pPr marL="0" indent="0">
              <a:buClr>
                <a:srgbClr val="1C1C1C"/>
              </a:buClr>
              <a:buFontTx/>
              <a:buNone/>
              <a:defRPr>
                <a:solidFill>
                  <a:schemeClr val="accent1"/>
                </a:solidFill>
              </a:defRPr>
            </a:lvl1pPr>
            <a:lvl3pPr>
              <a:defRPr>
                <a:solidFill>
                  <a:srgbClr val="292929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991088" y="6356351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z="1400" smtClean="0"/>
              <a:pPr/>
              <a:t>‹#›</a:t>
            </a:fld>
            <a:endParaRPr lang="en-US" sz="140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F52CF1B-0992-405F-8862-07E21B0C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8" y="6356351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vv8dn@virginia.edu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88CD736-A7E1-4D64-9BE1-ECCAD981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05E5952-26E2-4C7C-91F9-8AD169929C46}" type="datetime1">
              <a:rPr lang="en-IN" smtClean="0"/>
              <a:t>17-03-2022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7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lang="en-US" sz="40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DFFC8D-A0EB-41BE-8883-96021069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8" y="6356351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vv8dn@virginia.edu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6909FB-0127-4ACD-A6CB-EDBC949F1BD7}"/>
              </a:ext>
            </a:extLst>
          </p:cNvPr>
          <p:cNvSpPr txBox="1">
            <a:spLocks/>
          </p:cNvSpPr>
          <p:nvPr userDrawn="1"/>
        </p:nvSpPr>
        <p:spPr>
          <a:xfrm>
            <a:off x="10991088" y="6356351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z="1400" smtClean="0"/>
              <a:pPr/>
              <a:t>‹#›</a:t>
            </a:fld>
            <a:endParaRPr lang="en-US" sz="140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CDFCC42-9ACB-4002-ABD0-823B65F0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D0F3EB7-67FA-410F-A6A9-F5C95B877A7E}" type="datetime1">
              <a:rPr lang="en-IN" smtClean="0"/>
              <a:t>17-03-2022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164133-4710-4337-9269-0478131FD40F}"/>
              </a:ext>
            </a:extLst>
          </p:cNvPr>
          <p:cNvSpPr/>
          <p:nvPr userDrawn="1"/>
        </p:nvSpPr>
        <p:spPr>
          <a:xfrm>
            <a:off x="10908466" y="6464124"/>
            <a:ext cx="511323" cy="51132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825EA9-D1B1-4D8D-82C4-756BEF3AB2EC}"/>
              </a:ext>
            </a:extLst>
          </p:cNvPr>
          <p:cNvCxnSpPr>
            <a:cxnSpLocks/>
          </p:cNvCxnSpPr>
          <p:nvPr userDrawn="1"/>
        </p:nvCxnSpPr>
        <p:spPr>
          <a:xfrm>
            <a:off x="0" y="1428848"/>
            <a:ext cx="90497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A539A5-A249-47BE-8D91-FC06BFDF14F5}"/>
              </a:ext>
            </a:extLst>
          </p:cNvPr>
          <p:cNvCxnSpPr>
            <a:cxnSpLocks/>
          </p:cNvCxnSpPr>
          <p:nvPr userDrawn="1"/>
        </p:nvCxnSpPr>
        <p:spPr>
          <a:xfrm>
            <a:off x="0" y="1581248"/>
            <a:ext cx="1376313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D0AEE4-67D3-42E3-BA35-8C75535B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DE98-170C-4C48-A200-3F62243F0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B840A-109F-43AD-80DB-3658E31B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8FEE-DDE5-47CA-98AE-B3192698A2B0}" type="datetime1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9885F-AD44-487E-A46F-9EDD0104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C2277-0184-43FA-B603-7BF39A6A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56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68FD51-87DB-4088-8467-3868F2AA01B1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08F29-BF6A-4459-8442-7B306B38E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8960" y="138214"/>
            <a:ext cx="1103168" cy="713621"/>
          </a:xfrm>
          <a:prstGeom prst="rect">
            <a:avLst/>
          </a:prstGeom>
        </p:spPr>
      </p:pic>
      <p:pic>
        <p:nvPicPr>
          <p:cNvPr id="8" name="Picture 4" descr="University of Virginia Centered Logo">
            <a:extLst>
              <a:ext uri="{FF2B5EF4-FFF2-40B4-BE49-F238E27FC236}">
                <a16:creationId xmlns:a16="http://schemas.microsoft.com/office/drawing/2014/main" id="{62AD2139-0A76-407E-ADF8-BB1C55ED13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4" t="24686" r="27343" b="23428"/>
          <a:stretch/>
        </p:blipFill>
        <p:spPr bwMode="auto">
          <a:xfrm>
            <a:off x="11062128" y="116219"/>
            <a:ext cx="103043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18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563"/>
            <a:ext cx="5181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563"/>
            <a:ext cx="5181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8633" y="140238"/>
            <a:ext cx="9635169" cy="969484"/>
          </a:xfrm>
          <a:prstGeom prst="rect">
            <a:avLst/>
          </a:prstGeom>
        </p:spPr>
        <p:txBody>
          <a:bodyPr anchor="ctr"/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991088" y="6356351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z="1400" smtClean="0"/>
              <a:pPr/>
              <a:t>‹#›</a:t>
            </a:fld>
            <a:endParaRPr lang="en-US" sz="140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61EA3A0-1666-4D78-B32F-840BE192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8" y="6356351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vv8dn@virginia.edu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E08DBE3-3F39-48F4-B863-B24878BC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25EF5AE-7DFC-4A91-99C3-5E0E014BCEEA}" type="datetime1">
              <a:rPr lang="en-IN" smtClean="0"/>
              <a:t>17-03-2022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32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525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76475"/>
            <a:ext cx="5157787" cy="3913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525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276475"/>
            <a:ext cx="5183188" cy="3913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18633" y="140238"/>
            <a:ext cx="9635169" cy="969484"/>
          </a:xfrm>
          <a:prstGeom prst="rect">
            <a:avLst/>
          </a:prstGeom>
        </p:spPr>
        <p:txBody>
          <a:bodyPr anchor="ctr"/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991088" y="6356351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z="1400" smtClean="0"/>
              <a:pPr/>
              <a:t>‹#›</a:t>
            </a:fld>
            <a:endParaRPr lang="en-US" sz="140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147829D-5CD2-4F2F-92BF-9F0C4DC7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8" y="6356351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vv8dn@virginia.edu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BC07677-790B-49A3-97FA-49246CBD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8767CC4-8FD1-40E5-90F9-2C452C0C1E3E}" type="datetime1">
              <a:rPr lang="en-IN" smtClean="0"/>
              <a:t>17-03-2022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08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8633" y="140238"/>
            <a:ext cx="9635169" cy="969484"/>
          </a:xfrm>
          <a:prstGeom prst="rect">
            <a:avLst/>
          </a:prstGeom>
        </p:spPr>
        <p:txBody>
          <a:bodyPr anchor="ctr"/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991088" y="6356351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z="1400" smtClean="0"/>
              <a:pPr/>
              <a:t>‹#›</a:t>
            </a:fld>
            <a:endParaRPr lang="en-US" sz="140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90AA73-C97A-4EC2-81B4-B8D8468A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8" y="6356351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vv8dn@virginia.edu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5277B5-CC79-482C-8C1D-29BB3DFA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72D91E4-EB6E-457D-B858-5E51C7B1D21F}" type="datetime1">
              <a:rPr lang="en-IN" smtClean="0"/>
              <a:t>17-03-2022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0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0991088" y="6356351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z="1400" smtClean="0"/>
              <a:pPr/>
              <a:t>‹#›</a:t>
            </a:fld>
            <a:endParaRPr lang="en-US" sz="14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9C456B-2C54-4A71-95E6-78AADE56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8" y="6356351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vv8dn@virginia.edu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28417AC-5E7D-48F1-8A8C-38B2E706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7C5FE27-2C34-45BF-B078-B305796EB119}" type="datetime1">
              <a:rPr lang="en-IN" smtClean="0"/>
              <a:t>17-03-2022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487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524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03526"/>
            <a:ext cx="6172200" cy="46528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303724"/>
            <a:ext cx="3932237" cy="305262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1088" y="6356351"/>
            <a:ext cx="673608" cy="365125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FA61FC6-7B3C-42EF-B9AE-1116FF86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8" y="6356351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vv8dn@virginia.edu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A9492D9-E940-47A2-A585-78D5B58A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69310B2-320E-45C7-9B13-D939078747C0}" type="datetime1">
              <a:rPr lang="en-IN" smtClean="0"/>
              <a:t>17-03-2022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9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61155" y="1703524"/>
            <a:ext cx="6172200" cy="4652827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1703524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303724"/>
            <a:ext cx="3932237" cy="305262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991088" y="6356351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CC4394A-F5BE-4FF2-8D83-1F931120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8" y="6356351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vv8dn@virginia.edu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6DDCF70-E37E-43E4-B146-B85B778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9674D4E-DB4A-4961-BF4C-3B664CFFF3E8}" type="datetime1">
              <a:rPr lang="en-IN" smtClean="0"/>
              <a:t>17-03-2022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9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58246"/>
            <a:ext cx="12192000" cy="38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117336"/>
            <a:ext cx="9144000" cy="53035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92024" y="82296"/>
            <a:ext cx="1856232" cy="134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8" name="Rectangle 17"/>
          <p:cNvSpPr/>
          <p:nvPr userDrawn="1"/>
        </p:nvSpPr>
        <p:spPr>
          <a:xfrm>
            <a:off x="0" y="1481328"/>
            <a:ext cx="12192000" cy="27432"/>
          </a:xfrm>
          <a:prstGeom prst="rect">
            <a:avLst/>
          </a:prstGeom>
          <a:gradFill flip="none" rotWithShape="1">
            <a:gsLst>
              <a:gs pos="15000">
                <a:srgbClr val="002D7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46" y="2194560"/>
            <a:ext cx="5780911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6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9CD8-2645-4548-ADAA-37D12C8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020B1-E8A0-4C66-AC7C-14F36DFC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FB8C-740C-42EF-88C0-ED681029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D14-BDC0-442C-BF10-0168340588A0}" type="datetime1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0D0D3-83A9-47E7-833F-09842B44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22B1-E7C1-4665-8F0C-63DBF55C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24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78FC-46BC-406A-91DA-D77FE374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29BB-4074-4806-B4A0-668E6307B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6DD0-3714-45D5-8188-BB7E50FF6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BC581-FF93-4E85-9AB5-6DC31FC6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F98B-E0FE-469F-94D0-DD6CE2220C46}" type="datetime1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999D8-449F-47A5-B1B7-7A4E9BB6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86FCA-A408-46E0-8670-C0D07EED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55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C017-1D08-44FC-93F1-AD255208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6F3B4-BF71-4DDE-BDD5-687E31144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C9547-E9EA-4562-B68C-E27F8ED6C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AC3D9-72E4-491F-AAC5-272A1C1BC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00EA0-BE8A-4B55-91E7-393C1177C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29DF4-4DB7-43E9-88AE-A5EB4510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4405-E1F7-4D7A-8681-EC825BEE2C3A}" type="datetime1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49722-183F-4DFA-AEBF-B88E965F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873FC-05D8-49CD-806C-1F3B902D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31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D3CD-40C5-4313-AC95-DFE7DDEC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613A4-487C-49B6-953B-06FA422A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F36F-2FD8-4E80-958D-960F68591BED}" type="datetime1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C48C6-6661-4F9D-90A4-065C10A9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C2B3A-C88F-44B8-BA48-9883E6E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6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52CBE-F3E6-4D1E-8FB4-2AB106BC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0DE8-5B75-4685-9147-797D1C6C8901}" type="datetime1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6A559-8E44-4B98-93FD-D96BE350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BD57C-88F7-4D01-BFD4-D910DC1E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35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84E0-D963-4BD0-A0E5-010483AF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A685-78C3-4849-9B57-4A9D35DCB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94B74-28E1-40B2-9874-1917DD17B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C23E6-799A-46BE-94D8-FE5D4CD5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6FD1-9BBE-46A7-8DBE-7382B0110B44}" type="datetime1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97131-7E25-42C5-B12E-535507E9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1354-C7C2-416A-A88F-27680DBA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6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C6FA-BAC3-47C4-9676-79EF0712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C96E5-7EFE-4C5F-AE79-501BF9C83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33E6E-2187-47EF-8FEA-55000C767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1614F-4269-4AC7-87EF-61B90317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071D-0B0B-48C2-B855-56217126EC0E}" type="datetime1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0DA96-2307-40E6-AE82-4EB46463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C5B93-2714-404B-8560-EB902FDE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9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8D5E7-A67E-4160-8F6F-9FA690DA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FE359-50E5-4C44-ADC2-62384A068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A1600-71BE-4FE5-B7EC-6F9161583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C39E8-972E-480B-B4DA-7A6A1D677D0C}" type="datetime1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9602-48DB-4F57-8E46-4E19CCAD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vv8dn@virginia.edu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C934-1135-4F27-9DB0-56A5D422E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8FD51-87DB-4088-8467-3868F2AA0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6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1175"/>
            <a:ext cx="10515600" cy="481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0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9E2E8E32-557F-4AA3-8BE6-72BFCC5C8EBA}"/>
              </a:ext>
            </a:extLst>
          </p:cNvPr>
          <p:cNvSpPr/>
          <p:nvPr/>
        </p:nvSpPr>
        <p:spPr>
          <a:xfrm>
            <a:off x="10715625" y="5019199"/>
            <a:ext cx="2438400" cy="2276474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47009-BBE5-4AEE-A617-DEDF7A66D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465263"/>
            <a:ext cx="11054080" cy="2387600"/>
          </a:xfrm>
        </p:spPr>
        <p:txBody>
          <a:bodyPr>
            <a:noAutofit/>
          </a:bodyPr>
          <a:lstStyle/>
          <a:p>
            <a:r>
              <a:rPr lang="en-IN" sz="4800" i="0" dirty="0">
                <a:effectLst/>
                <a:latin typeface="Arial" panose="020B0604020202020204" pitchFamily="34" charset="0"/>
              </a:rPr>
              <a:t>Leveraging TVM as a front-end compiler for RISC-V based custom </a:t>
            </a:r>
            <a:r>
              <a:rPr lang="en-IN" sz="4800" i="0" dirty="0" err="1">
                <a:effectLst/>
                <a:latin typeface="Arial" panose="020B0604020202020204" pitchFamily="34" charset="0"/>
              </a:rPr>
              <a:t>tinyML</a:t>
            </a:r>
            <a:r>
              <a:rPr lang="en-IN" sz="4800" i="0" dirty="0">
                <a:effectLst/>
                <a:latin typeface="Arial" panose="020B0604020202020204" pitchFamily="34" charset="0"/>
              </a:rPr>
              <a:t> processor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21CEE-DD2F-4701-845C-1C107E0CA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421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</a:rPr>
              <a:t>Vaibhav Verma</a:t>
            </a:r>
            <a:r>
              <a:rPr lang="en-IN" dirty="0">
                <a:latin typeface="Arial" panose="020B0604020202020204" pitchFamily="34" charset="0"/>
              </a:rPr>
              <a:t> </a:t>
            </a:r>
            <a:r>
              <a:rPr lang="en-IN" b="0" i="0" dirty="0">
                <a:effectLst/>
                <a:latin typeface="Arial" panose="020B0604020202020204" pitchFamily="34" charset="0"/>
              </a:rPr>
              <a:t>and Mircea R. Stan</a:t>
            </a:r>
          </a:p>
          <a:p>
            <a:r>
              <a:rPr lang="en-IN" dirty="0">
                <a:latin typeface="Arial" panose="020B0604020202020204" pitchFamily="34" charset="0"/>
              </a:rPr>
              <a:t>High-Performance Low-Power Lab (HPLP)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</a:rPr>
              <a:t>University of Virginia</a:t>
            </a:r>
          </a:p>
          <a:p>
            <a:r>
              <a:rPr lang="en-IN" dirty="0">
                <a:latin typeface="Arial" panose="020B0604020202020204" pitchFamily="34" charset="0"/>
              </a:rPr>
              <a:t>vv8dn@virginia.edu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A71786-A0B4-40A0-9AD5-9D4C71940046}"/>
              </a:ext>
            </a:extLst>
          </p:cNvPr>
          <p:cNvCxnSpPr/>
          <p:nvPr/>
        </p:nvCxnSpPr>
        <p:spPr>
          <a:xfrm>
            <a:off x="0" y="523875"/>
            <a:ext cx="6419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EA9143-8417-4229-8C13-ED71E3DDFCE8}"/>
              </a:ext>
            </a:extLst>
          </p:cNvPr>
          <p:cNvCxnSpPr>
            <a:cxnSpLocks/>
          </p:cNvCxnSpPr>
          <p:nvPr/>
        </p:nvCxnSpPr>
        <p:spPr>
          <a:xfrm>
            <a:off x="0" y="676275"/>
            <a:ext cx="561975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CE2E5D-DAED-4BF8-BC43-E7620AEF9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956" y="48449"/>
            <a:ext cx="1660953" cy="1074442"/>
          </a:xfrm>
          <a:prstGeom prst="rect">
            <a:avLst/>
          </a:prstGeom>
        </p:spPr>
      </p:pic>
      <p:pic>
        <p:nvPicPr>
          <p:cNvPr id="18" name="Picture 4" descr="University of Virginia Centered Logo">
            <a:extLst>
              <a:ext uri="{FF2B5EF4-FFF2-40B4-BE49-F238E27FC236}">
                <a16:creationId xmlns:a16="http://schemas.microsoft.com/office/drawing/2014/main" id="{1928942F-FACA-490D-BDC5-4600EF85D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4" t="24686" r="27343" b="23428"/>
          <a:stretch/>
        </p:blipFill>
        <p:spPr bwMode="auto">
          <a:xfrm>
            <a:off x="10668000" y="89248"/>
            <a:ext cx="1424559" cy="89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0A7B10-F26A-465E-9755-7340CBEC9AE7}"/>
              </a:ext>
            </a:extLst>
          </p:cNvPr>
          <p:cNvSpPr/>
          <p:nvPr/>
        </p:nvSpPr>
        <p:spPr>
          <a:xfrm>
            <a:off x="-690563" y="6157436"/>
            <a:ext cx="1381125" cy="138112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19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89C7-07C6-4431-A696-55C8DF86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TVM generated C code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8E435-831B-4221-A4E2-E8F68AAA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E4D94-A9D5-40B4-A810-34EE57E6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7A3D9F6-6248-42C3-97D2-ADF27854B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0426"/>
            <a:ext cx="11288364" cy="856732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CB1322-DED3-465A-BBF5-C4F9BF113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7231"/>
            <a:ext cx="4114801" cy="26068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FB05CC-2DE8-4EEE-9C57-24A6270EB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2588"/>
            <a:ext cx="11906862" cy="17082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F8CDE99-2E7F-4826-9827-7136605994EC}"/>
              </a:ext>
            </a:extLst>
          </p:cNvPr>
          <p:cNvSpPr/>
          <p:nvPr/>
        </p:nvSpPr>
        <p:spPr>
          <a:xfrm>
            <a:off x="0" y="1652588"/>
            <a:ext cx="11906862" cy="1708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68EF23-3B2E-44DC-BE0F-4E3774B5891E}"/>
              </a:ext>
            </a:extLst>
          </p:cNvPr>
          <p:cNvSpPr/>
          <p:nvPr/>
        </p:nvSpPr>
        <p:spPr>
          <a:xfrm>
            <a:off x="0" y="3414062"/>
            <a:ext cx="11544300" cy="34767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72709-31D4-4230-85EE-136EE5C295AD}"/>
              </a:ext>
            </a:extLst>
          </p:cNvPr>
          <p:cNvSpPr txBox="1"/>
          <p:nvPr/>
        </p:nvSpPr>
        <p:spPr>
          <a:xfrm>
            <a:off x="7734300" y="2809875"/>
            <a:ext cx="3267075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Without Custom instructions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1051D-234C-4B7C-8F8C-A910796E06D2}"/>
              </a:ext>
            </a:extLst>
          </p:cNvPr>
          <p:cNvSpPr txBox="1"/>
          <p:nvPr/>
        </p:nvSpPr>
        <p:spPr>
          <a:xfrm>
            <a:off x="7734300" y="4952375"/>
            <a:ext cx="3267075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With Custom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7848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F59A-265D-4F0F-8119-94035D98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Speedup on GEMV kernel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B8A09-4C66-44AE-BCE8-58431C2E0BA3}"/>
              </a:ext>
            </a:extLst>
          </p:cNvPr>
          <p:cNvSpPr txBox="1"/>
          <p:nvPr/>
        </p:nvSpPr>
        <p:spPr>
          <a:xfrm>
            <a:off x="361950" y="2019299"/>
            <a:ext cx="3743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 Matrix </a:t>
            </a:r>
            <a:r>
              <a:rPr lang="en-IN" sz="2400" dirty="0">
                <a:sym typeface="Wingdings" panose="05000000000000000000" pitchFamily="2" charset="2"/>
              </a:rPr>
              <a:t> 8x8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ym typeface="Wingdings" panose="05000000000000000000" pitchFamily="2" charset="2"/>
              </a:rPr>
              <a:t>B Vector  1x8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ym typeface="Wingdings" panose="05000000000000000000" pitchFamily="2" charset="2"/>
              </a:rPr>
              <a:t>Input datatype  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ym typeface="Wingdings" panose="05000000000000000000" pitchFamily="2" charset="2"/>
              </a:rPr>
              <a:t>Output datatype  int16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F189C5-6CFD-4840-8408-9DBE52A35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525" y="1508958"/>
            <a:ext cx="7922954" cy="41600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457C2-432E-4B9F-BC74-7CDFC1C1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20BFE-27D1-40B7-B47E-471F4D67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92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F59A-265D-4F0F-8119-94035D98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Speedup on single CONV2D kernel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B8B289-EBF1-4BFB-9FBC-8E96EBF9E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1" y="1991766"/>
            <a:ext cx="7590922" cy="38500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5B8A09-4C66-44AE-BCE8-58431C2E0BA3}"/>
              </a:ext>
            </a:extLst>
          </p:cNvPr>
          <p:cNvSpPr txBox="1"/>
          <p:nvPr/>
        </p:nvSpPr>
        <p:spPr>
          <a:xfrm>
            <a:off x="523875" y="2019300"/>
            <a:ext cx="3743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Input image </a:t>
            </a:r>
            <a:r>
              <a:rPr lang="en-IN" sz="2400" dirty="0">
                <a:sym typeface="Wingdings" panose="05000000000000000000" pitchFamily="2" charset="2"/>
              </a:rPr>
              <a:t> 7x7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ym typeface="Wingdings" panose="05000000000000000000" pitchFamily="2" charset="2"/>
              </a:rPr>
              <a:t>Input channels 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ym typeface="Wingdings" panose="05000000000000000000" pitchFamily="2" charset="2"/>
              </a:rPr>
              <a:t>Filter  2x2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ym typeface="Wingdings" panose="05000000000000000000" pitchFamily="2" charset="2"/>
              </a:rPr>
              <a:t>Output channels 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ym typeface="Wingdings" panose="05000000000000000000" pitchFamily="2" charset="2"/>
              </a:rPr>
              <a:t>Input datatype  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ym typeface="Wingdings" panose="05000000000000000000" pitchFamily="2" charset="2"/>
              </a:rPr>
              <a:t>Output datatype  int16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data_layout</a:t>
            </a:r>
            <a:r>
              <a:rPr lang="en-IN" sz="2400" dirty="0"/>
              <a:t> </a:t>
            </a:r>
            <a:r>
              <a:rPr lang="en-IN" sz="2400" dirty="0">
                <a:sym typeface="Wingdings" panose="05000000000000000000" pitchFamily="2" charset="2"/>
              </a:rPr>
              <a:t> </a:t>
            </a:r>
            <a:r>
              <a:rPr lang="en-IN" sz="2400" dirty="0"/>
              <a:t>NHWC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kernel_layout</a:t>
            </a:r>
            <a:r>
              <a:rPr lang="en-IN" sz="2400" dirty="0"/>
              <a:t> 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 HWIO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A92C5-4FE9-48ED-AC54-50EEF5FF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6D44-7CB5-4313-BBE9-C1E4F130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47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F59A-265D-4F0F-8119-94035D98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6" y="339428"/>
            <a:ext cx="10172700" cy="126659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Speedup on ResNet-8 network from </a:t>
            </a:r>
            <a:r>
              <a:rPr lang="en-IN" b="1" dirty="0" err="1"/>
              <a:t>MLPerf</a:t>
            </a:r>
            <a:r>
              <a:rPr lang="en-IN" b="1" dirty="0"/>
              <a:t> Tiny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25F14-5D4B-4C5D-9839-58734D81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32BDC-1CC9-4E62-B958-AEAFFF22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96996-5DCC-46B0-9DA1-E55746FE8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1481137"/>
            <a:ext cx="79121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A0B3-F8E2-468B-8B61-96F3853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Design-Space Exploration for PIM-VMM sizes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F036EAB7-CCCA-4524-8217-72A24746B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3843"/>
            <a:ext cx="10515600" cy="425490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30247-E23A-48D5-8EEE-0007D6F5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AI_RISC Progess February 2022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F81-CBF8-4D09-9BAA-D4EE01EB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06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A0B3-F8E2-468B-8B61-96F3853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 Overhead using Synthesis Results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06C6800-4B10-4D3A-BB45-E215DCF8F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88" y="2009775"/>
            <a:ext cx="11549424" cy="358585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2017D-563C-4E2B-A129-AE6A71AB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AI_RISC Progess February 2022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F094-DC97-4056-9134-EB6047B5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739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A0B3-F8E2-468B-8B61-96F3853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FoM</a:t>
            </a:r>
            <a:r>
              <a:rPr lang="en-IN" dirty="0"/>
              <a:t> for optimal PIM size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F02F1F0-38AC-4245-853D-CD28C3485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2" y="2266952"/>
            <a:ext cx="11734336" cy="3933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FFB4E0-53A3-4CE9-8FDB-77EFB69D5EBF}"/>
              </a:ext>
            </a:extLst>
          </p:cNvPr>
          <p:cNvSpPr txBox="1"/>
          <p:nvPr/>
        </p:nvSpPr>
        <p:spPr>
          <a:xfrm>
            <a:off x="1381127" y="1984059"/>
            <a:ext cx="10382248" cy="6667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733" dirty="0"/>
              <a:t>Figure of Merit = Performance gain / Area Overhead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FA6C4-7A55-498C-96F1-90E2BE35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AI_RISC Progess February 2022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4CADC-5751-47E3-8F90-8A6ED2E1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95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0184-9A5D-48EA-B314-4ED00D81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</p:spPr>
        <p:txBody>
          <a:bodyPr/>
          <a:lstStyle/>
          <a:p>
            <a:r>
              <a:rPr lang="en-IN" dirty="0"/>
              <a:t>Speedup on MLPerf Tiny Benchmark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6E858-3A5C-41C6-8B2F-9593F82A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944-687D-4A60-BCE6-F7F4D839C110}" type="slidenum">
              <a:rPr lang="en-IN" smtClean="0"/>
              <a:t>17</a:t>
            </a:fld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C33C136-3C23-4555-A197-127A4F213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24" y="2503032"/>
            <a:ext cx="12240947" cy="1851935"/>
          </a:xfrm>
        </p:spPr>
      </p:pic>
    </p:spTree>
    <p:extLst>
      <p:ext uri="{BB962C8B-B14F-4D97-AF65-F5344CB8AC3E}">
        <p14:creationId xmlns:p14="http://schemas.microsoft.com/office/powerpoint/2010/main" val="237858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87CD-981E-43C3-8B2B-6B081FB4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"/>
            <a:ext cx="10515600" cy="1325563"/>
          </a:xfrm>
        </p:spPr>
        <p:txBody>
          <a:bodyPr/>
          <a:lstStyle/>
          <a:p>
            <a:r>
              <a:rPr lang="en-IN" dirty="0"/>
              <a:t>Summary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31B44C0-58E5-49F7-99CF-FBD845ACD6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7250" y="1012825"/>
          <a:ext cx="10515600" cy="573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617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0"/>
            <a:ext cx="10515600" cy="1325563"/>
          </a:xfrm>
        </p:spPr>
        <p:txBody>
          <a:bodyPr/>
          <a:lstStyle/>
          <a:p>
            <a:r>
              <a:rPr lang="en-US" dirty="0"/>
              <a:t>Talks and Publications</a:t>
            </a:r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xfrm>
            <a:off x="138113" y="1660803"/>
            <a:ext cx="11915774" cy="4961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096" marR="5080">
              <a:spcBef>
                <a:spcPts val="570"/>
              </a:spcBef>
              <a:buClr>
                <a:srgbClr val="002D72"/>
              </a:buClr>
              <a:tabLst>
                <a:tab pos="755631" algn="l"/>
              </a:tabLst>
            </a:pPr>
            <a:r>
              <a:rPr lang="en-IN" sz="2400" dirty="0"/>
              <a:t>V. Verma, M. Stan, “Co-designing the hardware, ISA and software for RISC-V based tinyML processor,” </a:t>
            </a:r>
            <a:r>
              <a:rPr lang="en-IN" sz="2400" b="1" dirty="0"/>
              <a:t>tinyML Summit</a:t>
            </a:r>
            <a:r>
              <a:rPr lang="en-IN" sz="2400" dirty="0"/>
              <a:t>, San Francisco, CA, March 2022.</a:t>
            </a:r>
          </a:p>
          <a:p>
            <a:pPr marL="412096" marR="5080">
              <a:spcBef>
                <a:spcPts val="570"/>
              </a:spcBef>
              <a:buClr>
                <a:srgbClr val="002D72"/>
              </a:buClr>
              <a:tabLst>
                <a:tab pos="755631" algn="l"/>
              </a:tabLst>
            </a:pPr>
            <a:r>
              <a:rPr lang="en-IN" sz="2400" dirty="0"/>
              <a:t>V. Verma, M. Stan, “Leveraging TVM as a front-end compiler for RISC-V based custom tinyML processor,” Apache </a:t>
            </a:r>
            <a:r>
              <a:rPr lang="en-IN" sz="2400" b="1" dirty="0"/>
              <a:t>TVM and Open Source ML Acceleration Conference (TVMCON)</a:t>
            </a:r>
            <a:r>
              <a:rPr lang="en-IN" sz="2400" dirty="0"/>
              <a:t>, December 2021.</a:t>
            </a:r>
          </a:p>
          <a:p>
            <a:pPr marL="412096" marR="5080">
              <a:spcBef>
                <a:spcPts val="570"/>
              </a:spcBef>
              <a:buClr>
                <a:srgbClr val="002D72"/>
              </a:buClr>
              <a:tabLst>
                <a:tab pos="755631" algn="l"/>
              </a:tabLst>
            </a:pPr>
            <a:r>
              <a:rPr lang="en-IN" sz="2400" dirty="0"/>
              <a:t>V. Verma, M. Stan, “AI-RISC - Custom Extensions to RISC-V for Energy-efficient AI Inference at the Edge of IoT,” </a:t>
            </a:r>
            <a:r>
              <a:rPr lang="en-IN" sz="2400" b="1" dirty="0"/>
              <a:t>RISC-V Summit </a:t>
            </a:r>
            <a:r>
              <a:rPr lang="en-IN" sz="2400" dirty="0"/>
              <a:t>co-located with Design Automation Conference (RISC-V), San Francisco, CA, December 2021.</a:t>
            </a:r>
          </a:p>
          <a:p>
            <a:pPr marL="412096" marR="5080">
              <a:spcBef>
                <a:spcPts val="570"/>
              </a:spcBef>
              <a:buClr>
                <a:srgbClr val="002D72"/>
              </a:buClr>
              <a:tabLst>
                <a:tab pos="755631" algn="l"/>
              </a:tabLst>
            </a:pPr>
            <a:r>
              <a:rPr lang="en-IN" sz="2400" dirty="0"/>
              <a:t>V. Verma, T. Tracy, M. Stan, “EXTREM-EDGE - </a:t>
            </a:r>
            <a:r>
              <a:rPr lang="en-IN" sz="2400" dirty="0" err="1"/>
              <a:t>EXtensions</a:t>
            </a:r>
            <a:r>
              <a:rPr lang="en-IN" sz="2400" dirty="0"/>
              <a:t> To RISC-V for Energy-efficient ML inference at the EDGE of IoT,” The 12th </a:t>
            </a:r>
            <a:r>
              <a:rPr lang="en-IN" sz="2400" b="1" dirty="0"/>
              <a:t>International Green and Sustainable Computing Conference (IGSC)</a:t>
            </a:r>
            <a:r>
              <a:rPr lang="en-IN" sz="2400" dirty="0"/>
              <a:t>, October 2021.</a:t>
            </a:r>
          </a:p>
          <a:p>
            <a:pPr marL="412096" marR="5080">
              <a:spcBef>
                <a:spcPts val="570"/>
              </a:spcBef>
              <a:buClr>
                <a:srgbClr val="002D72"/>
              </a:buClr>
              <a:tabLst>
                <a:tab pos="755631" algn="l"/>
              </a:tabLst>
            </a:pPr>
            <a:r>
              <a:rPr lang="en-IN" sz="2400" dirty="0"/>
              <a:t>V. Verma, M. Stan, “AI-RISC: Extending RISC-V with tightly integrated accelerators and custom instructions for AI inference at the Edge of IoT,” IBM IEEE CAS/EDS - </a:t>
            </a:r>
            <a:r>
              <a:rPr lang="en-IN" sz="2400" b="1" dirty="0"/>
              <a:t>AI Compute Symposium (AICS)</a:t>
            </a:r>
            <a:r>
              <a:rPr lang="en-IN" sz="2400" dirty="0"/>
              <a:t>,October 2021.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FE66A-1E08-4999-94D4-D67A3B2C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AI_RISC Progess February 2022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CC7CD-FF40-4B52-9934-02D711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80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3B4A-03A8-4070-9ED8-A32AD3D2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for on-device </a:t>
            </a:r>
            <a:r>
              <a:rPr lang="en-IN" dirty="0" err="1"/>
              <a:t>tinyML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630AD-B7DF-4270-B64A-1D35B930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712"/>
            <a:ext cx="5572125" cy="4784725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Latency</a:t>
            </a:r>
            <a:r>
              <a:rPr lang="en-IN" dirty="0"/>
              <a:t> – enable real-time AI systems</a:t>
            </a:r>
          </a:p>
          <a:p>
            <a:r>
              <a:rPr lang="en-IN" b="1" dirty="0"/>
              <a:t>QoS</a:t>
            </a:r>
            <a:r>
              <a:rPr lang="en-IN" dirty="0"/>
              <a:t> – cannot rely on connectivity in remote areas</a:t>
            </a:r>
          </a:p>
          <a:p>
            <a:r>
              <a:rPr lang="en-IN" b="1" dirty="0"/>
              <a:t>Security</a:t>
            </a:r>
            <a:r>
              <a:rPr lang="en-IN" dirty="0"/>
              <a:t> – sending data over network not secure</a:t>
            </a:r>
          </a:p>
          <a:p>
            <a:r>
              <a:rPr lang="en-IN" b="1" dirty="0"/>
              <a:t>Privacy</a:t>
            </a:r>
            <a:r>
              <a:rPr lang="en-IN" dirty="0"/>
              <a:t> – keep private data locally on device</a:t>
            </a:r>
          </a:p>
          <a:p>
            <a:r>
              <a:rPr lang="en-IN" b="1" dirty="0"/>
              <a:t>Bandwidth</a:t>
            </a:r>
            <a:r>
              <a:rPr lang="en-IN" dirty="0"/>
              <a:t> – send “information” to cloud rather than “data”</a:t>
            </a:r>
          </a:p>
          <a:p>
            <a:r>
              <a:rPr lang="en-IN" b="1" dirty="0"/>
              <a:t>Cost</a:t>
            </a:r>
            <a:r>
              <a:rPr lang="en-IN" dirty="0"/>
              <a:t> – data communication is costly</a:t>
            </a:r>
          </a:p>
          <a:p>
            <a:endParaRPr lang="en-IN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2E2B81AA-D6F3-4026-812A-3960BD825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337640"/>
              </p:ext>
            </p:extLst>
          </p:nvPr>
        </p:nvGraphicFramePr>
        <p:xfrm>
          <a:off x="6657975" y="2115141"/>
          <a:ext cx="5825970" cy="4335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Hourglass">
            <a:extLst>
              <a:ext uri="{FF2B5EF4-FFF2-40B4-BE49-F238E27FC236}">
                <a16:creationId xmlns:a16="http://schemas.microsoft.com/office/drawing/2014/main" id="{47A6E7F0-4637-44AA-9AEE-06B519803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7856" y="2958738"/>
            <a:ext cx="1050645" cy="1101996"/>
          </a:xfrm>
          <a:prstGeom prst="rect">
            <a:avLst/>
          </a:prstGeom>
        </p:spPr>
      </p:pic>
      <p:pic>
        <p:nvPicPr>
          <p:cNvPr id="13" name="Graphic 12" descr="Signal">
            <a:extLst>
              <a:ext uri="{FF2B5EF4-FFF2-40B4-BE49-F238E27FC236}">
                <a16:creationId xmlns:a16="http://schemas.microsoft.com/office/drawing/2014/main" id="{D4DB2EE1-2974-4149-AD72-1E72B57FFF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41912" y="2149409"/>
            <a:ext cx="1050645" cy="1101996"/>
          </a:xfrm>
          <a:prstGeom prst="rect">
            <a:avLst/>
          </a:prstGeom>
        </p:spPr>
      </p:pic>
      <p:pic>
        <p:nvPicPr>
          <p:cNvPr id="17" name="Graphic 16" descr="Security camera sign">
            <a:extLst>
              <a:ext uri="{FF2B5EF4-FFF2-40B4-BE49-F238E27FC236}">
                <a16:creationId xmlns:a16="http://schemas.microsoft.com/office/drawing/2014/main" id="{848C653C-7DC3-41F3-A382-1A100E84D2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80398" y="2843946"/>
            <a:ext cx="1050645" cy="1101996"/>
          </a:xfrm>
          <a:prstGeom prst="rect">
            <a:avLst/>
          </a:prstGeom>
        </p:spPr>
      </p:pic>
      <p:pic>
        <p:nvPicPr>
          <p:cNvPr id="15" name="Graphic 14" descr="Lock">
            <a:extLst>
              <a:ext uri="{FF2B5EF4-FFF2-40B4-BE49-F238E27FC236}">
                <a16:creationId xmlns:a16="http://schemas.microsoft.com/office/drawing/2014/main" id="{F305847F-64E7-482D-98B5-F685F44EC6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77857" y="4485187"/>
            <a:ext cx="1050645" cy="1101996"/>
          </a:xfrm>
          <a:prstGeom prst="rect">
            <a:avLst/>
          </a:prstGeom>
        </p:spPr>
      </p:pic>
      <p:pic>
        <p:nvPicPr>
          <p:cNvPr id="19" name="Graphic 18" descr="Wi Fi">
            <a:extLst>
              <a:ext uri="{FF2B5EF4-FFF2-40B4-BE49-F238E27FC236}">
                <a16:creationId xmlns:a16="http://schemas.microsoft.com/office/drawing/2014/main" id="{93F9F1A3-C3CE-49D7-948D-DC50118B61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041912" y="5320315"/>
            <a:ext cx="1050645" cy="1101996"/>
          </a:xfrm>
          <a:prstGeom prst="rect">
            <a:avLst/>
          </a:prstGeom>
        </p:spPr>
      </p:pic>
      <p:pic>
        <p:nvPicPr>
          <p:cNvPr id="21" name="Graphic 20" descr="Money">
            <a:extLst>
              <a:ext uri="{FF2B5EF4-FFF2-40B4-BE49-F238E27FC236}">
                <a16:creationId xmlns:a16="http://schemas.microsoft.com/office/drawing/2014/main" id="{4C73912A-3FC6-4E52-9876-7C77331B79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80398" y="4437047"/>
            <a:ext cx="1050645" cy="110199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82FFD-6DBE-4623-83F0-E395B6AB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A6558-5BBE-4C40-B657-92B3066B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2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7ABD-36F7-4AA2-AC13-0F7D4ABE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AF45-C6CB-4A13-8934-AEF79A13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2163"/>
          </a:xfrm>
        </p:spPr>
        <p:txBody>
          <a:bodyPr/>
          <a:lstStyle/>
          <a:p>
            <a:endParaRPr lang="en-IN" b="0" i="0" dirty="0">
              <a:effectLst/>
              <a:latin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</a:endParaRPr>
          </a:p>
          <a:p>
            <a:endParaRPr lang="en-IN" b="0" i="0" dirty="0">
              <a:effectLst/>
              <a:latin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</a:endParaRPr>
          </a:p>
          <a:p>
            <a:endParaRPr lang="en-IN" b="0" i="0" dirty="0">
              <a:effectLst/>
              <a:latin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b="0" i="0" dirty="0">
              <a:effectLst/>
              <a:latin typeface="Arial" panose="020B0604020202020204" pitchFamily="34" charset="0"/>
            </a:endParaRPr>
          </a:p>
          <a:p>
            <a:r>
              <a:rPr lang="en-IN" b="0" i="0" dirty="0">
                <a:effectLst/>
                <a:latin typeface="Arial" panose="020B0604020202020204" pitchFamily="34" charset="0"/>
              </a:rPr>
              <a:t>This work is funded by SRC under GRC AIHW task 2945.001.</a:t>
            </a:r>
            <a:endParaRPr lang="en-IN" dirty="0"/>
          </a:p>
        </p:txBody>
      </p:sp>
      <p:pic>
        <p:nvPicPr>
          <p:cNvPr id="6" name="Content Placeholder 6" descr="Help">
            <a:extLst>
              <a:ext uri="{FF2B5EF4-FFF2-40B4-BE49-F238E27FC236}">
                <a16:creationId xmlns:a16="http://schemas.microsoft.com/office/drawing/2014/main" id="{FFF83444-E7CD-4C6D-8F6F-A8A0EC61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638" y="1417638"/>
            <a:ext cx="4022725" cy="402272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58EEB8-8F45-4BD3-8A2A-BE2BD7DA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B2C29-C19C-412D-BEF9-5524654C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pPr/>
              <a:t>20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DC5853-279B-42D3-80DC-9177D507E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6" y="114300"/>
            <a:ext cx="1552574" cy="6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4311-25ED-406F-A039-D0F1C1D2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 </a:t>
            </a:r>
            <a:r>
              <a:rPr lang="en-IN" dirty="0" err="1"/>
              <a:t>tinyML</a:t>
            </a:r>
            <a:r>
              <a:rPr lang="en-IN" dirty="0"/>
              <a:t>/Edge AI is different!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52FD11-14D4-4C52-8E72-F367094A5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997045"/>
              </p:ext>
            </p:extLst>
          </p:nvPr>
        </p:nvGraphicFramePr>
        <p:xfrm>
          <a:off x="838200" y="1690688"/>
          <a:ext cx="10515600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0C259-D62C-4D7D-BAC8-2ED97FAA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8162D-2139-43A7-BDF5-2C4A7815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62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B1DA-3354-4F72-BA9D-368B8E23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AI-RISC</a:t>
            </a:r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2CD6A5F-E9FD-4915-87F7-29240F595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196727"/>
              </p:ext>
            </p:extLst>
          </p:nvPr>
        </p:nvGraphicFramePr>
        <p:xfrm>
          <a:off x="257176" y="1690688"/>
          <a:ext cx="4819650" cy="4919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CF98C-23AE-4874-A3C7-031BA04D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B0C94D-620B-4CBC-9453-3A41F3FB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FEF51-7E2A-489B-AD48-76189DEB75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5429" y="2402680"/>
            <a:ext cx="6615119" cy="349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368A-400B-4766-B9CB-930838D8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Hardware/Software Co-design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C851-09D2-4F47-B059-C511E6A5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9" y="1758994"/>
            <a:ext cx="6181725" cy="4832350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SzPct val="120000"/>
              <a:buFont typeface="Wingdings" panose="05000000000000000000" pitchFamily="2" charset="2"/>
              <a:buChar char="ü"/>
            </a:pPr>
            <a:r>
              <a:rPr lang="en-IN" dirty="0"/>
              <a:t>End-to-end design methodology </a:t>
            </a:r>
          </a:p>
          <a:p>
            <a:pPr lvl="1"/>
            <a:r>
              <a:rPr lang="en-IN" dirty="0"/>
              <a:t>TVM on the frontend</a:t>
            </a:r>
          </a:p>
          <a:p>
            <a:pPr lvl="1"/>
            <a:r>
              <a:rPr lang="en-IN" dirty="0"/>
              <a:t>Synopsys ASIP Designer on the backend</a:t>
            </a:r>
          </a:p>
          <a:p>
            <a:pPr>
              <a:buClr>
                <a:srgbClr val="00B050"/>
              </a:buClr>
              <a:buSzPct val="120000"/>
              <a:buFont typeface="Wingdings" panose="05000000000000000000" pitchFamily="2" charset="2"/>
              <a:buChar char="ü"/>
            </a:pPr>
            <a:endParaRPr lang="en-IN" sz="1000" dirty="0"/>
          </a:p>
          <a:p>
            <a:pPr>
              <a:buClr>
                <a:srgbClr val="00B050"/>
              </a:buClr>
              <a:buSzPct val="120000"/>
              <a:buFont typeface="Wingdings" panose="05000000000000000000" pitchFamily="2" charset="2"/>
              <a:buChar char="ü"/>
            </a:pPr>
            <a:r>
              <a:rPr lang="en-IN" dirty="0"/>
              <a:t>Support for multiple Domain Specific Language (DSL) frontends - </a:t>
            </a:r>
            <a:r>
              <a:rPr lang="en-IN" dirty="0" err="1"/>
              <a:t>Pytorch</a:t>
            </a:r>
            <a:r>
              <a:rPr lang="en-IN" dirty="0"/>
              <a:t>, MXNet, </a:t>
            </a:r>
            <a:r>
              <a:rPr lang="en-IN" dirty="0" err="1"/>
              <a:t>TFLite</a:t>
            </a:r>
            <a:r>
              <a:rPr lang="en-IN" dirty="0"/>
              <a:t>, </a:t>
            </a:r>
            <a:r>
              <a:rPr lang="en-IN" dirty="0" err="1"/>
              <a:t>Tensorflow</a:t>
            </a:r>
            <a:r>
              <a:rPr lang="en-IN" dirty="0"/>
              <a:t>, DarkNet etc.</a:t>
            </a:r>
          </a:p>
          <a:p>
            <a:pPr>
              <a:buClr>
                <a:srgbClr val="00B050"/>
              </a:buClr>
              <a:buSzPct val="120000"/>
              <a:buFont typeface="Wingdings" panose="05000000000000000000" pitchFamily="2" charset="2"/>
              <a:buChar char="ü"/>
            </a:pPr>
            <a:endParaRPr lang="en-IN" sz="1000" dirty="0"/>
          </a:p>
          <a:p>
            <a:pPr>
              <a:buClr>
                <a:srgbClr val="00B050"/>
              </a:buClr>
              <a:buSzPct val="120000"/>
              <a:buFont typeface="Wingdings" panose="05000000000000000000" pitchFamily="2" charset="2"/>
              <a:buChar char="ü"/>
            </a:pPr>
            <a:r>
              <a:rPr lang="en-IN" dirty="0"/>
              <a:t>Verified with both 32 and 64-bit RISC-V</a:t>
            </a:r>
          </a:p>
          <a:p>
            <a:pPr>
              <a:buClr>
                <a:srgbClr val="00B050"/>
              </a:buClr>
              <a:buSzPct val="120000"/>
              <a:buFont typeface="Wingdings" panose="05000000000000000000" pitchFamily="2" charset="2"/>
              <a:buChar char="ü"/>
            </a:pPr>
            <a:endParaRPr lang="en-IN" sz="1000" dirty="0"/>
          </a:p>
          <a:p>
            <a:pPr>
              <a:buClr>
                <a:srgbClr val="00B050"/>
              </a:buClr>
              <a:buSzPct val="120000"/>
              <a:buFont typeface="Wingdings" panose="05000000000000000000" pitchFamily="2" charset="2"/>
              <a:buChar char="ü"/>
            </a:pPr>
            <a:r>
              <a:rPr lang="en-IN" dirty="0"/>
              <a:t>Quantization support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26227D-324C-4069-BE4E-19F2F7E4D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29" y="1432333"/>
            <a:ext cx="4932091" cy="531617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A9DBD-D867-4814-8375-09B67D8A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8D7FF-3747-4BF8-BD39-CB92499A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911E-8E19-4C1D-AFAA-F18E197C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dive</a:t>
            </a:r>
          </a:p>
        </p:txBody>
      </p:sp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602645EE-3068-43D2-9943-5A4764108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465" y="1530043"/>
            <a:ext cx="9434035" cy="53279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6C041-0DA7-4E57-AC68-F8CCCB36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60CB2-CFFC-46E1-84FB-92618453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8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C108AB-46D9-4F62-945D-5AF257C2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490" y="2647055"/>
            <a:ext cx="4027371" cy="42109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6D468-76ED-40CB-BC04-67535629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Compilers are hard!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10F6-4B5D-4A32-B78E-57B2E8BF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7" y="1732021"/>
            <a:ext cx="11072813" cy="12207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2-step compilation – TVM + ASIP Designer generated C compiler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Goal is to have no/minimum interaction with TVM generated C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44D18-6C4E-4B62-A91B-0B2CCC6E8C0A}"/>
              </a:ext>
            </a:extLst>
          </p:cNvPr>
          <p:cNvSpPr txBox="1"/>
          <p:nvPr/>
        </p:nvSpPr>
        <p:spPr>
          <a:xfrm>
            <a:off x="280987" y="3185504"/>
            <a:ext cx="6719887" cy="3063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b="1" dirty="0"/>
              <a:t>Problem 1 </a:t>
            </a:r>
            <a:r>
              <a:rPr lang="en-IN" sz="2800" dirty="0"/>
              <a:t>– ASIP Compiler is not smart enough to detect opportunities for complex instructions like VMM, GEMM etc.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Works well for simple instructions like MAC.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 </a:t>
            </a:r>
            <a:r>
              <a:rPr lang="en-IN" sz="2800" b="1" dirty="0"/>
              <a:t>Solution </a:t>
            </a:r>
            <a:r>
              <a:rPr lang="en-IN" sz="2800" dirty="0"/>
              <a:t>- Expose new instructions to TVM via compiler </a:t>
            </a:r>
            <a:r>
              <a:rPr lang="en-IN" sz="2800" dirty="0" err="1"/>
              <a:t>intrinsics</a:t>
            </a:r>
            <a:r>
              <a:rPr lang="en-IN" sz="2800" dirty="0"/>
              <a:t>.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D8C5C3C-F096-4080-A73E-D2CAA399666D}"/>
              </a:ext>
            </a:extLst>
          </p:cNvPr>
          <p:cNvSpPr/>
          <p:nvPr/>
        </p:nvSpPr>
        <p:spPr>
          <a:xfrm>
            <a:off x="7000874" y="2743200"/>
            <a:ext cx="595133" cy="4010025"/>
          </a:xfrm>
          <a:prstGeom prst="leftBrace">
            <a:avLst>
              <a:gd name="adj1" fmla="val 8333"/>
              <a:gd name="adj2" fmla="val 7026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0F437-2164-4863-8B46-E623BD37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3B12C4-0C3A-4CBF-AA9B-6767B76F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59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D5AA-79DE-49DD-A9BC-59DD065A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Compiler issues with custom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E5CB-FBCC-4E01-9AB8-6B3441D4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76"/>
            <a:ext cx="10610850" cy="5130800"/>
          </a:xfrm>
        </p:spPr>
        <p:txBody>
          <a:bodyPr>
            <a:normAutofit/>
          </a:bodyPr>
          <a:lstStyle/>
          <a:p>
            <a:r>
              <a:rPr lang="en-IN" b="1" dirty="0"/>
              <a:t>Problem 2 </a:t>
            </a:r>
            <a:r>
              <a:rPr lang="en-IN" dirty="0"/>
              <a:t>– Breaking the convolution schedule leads to accuracy issues.</a:t>
            </a:r>
          </a:p>
          <a:p>
            <a:r>
              <a:rPr lang="en-IN" b="1" dirty="0"/>
              <a:t>Issue 1 </a:t>
            </a:r>
            <a:r>
              <a:rPr lang="en-IN" dirty="0"/>
              <a:t>– Wrong allocation of operands</a:t>
            </a:r>
          </a:p>
          <a:p>
            <a:pPr lvl="1"/>
            <a:r>
              <a:rPr lang="en-IN" dirty="0"/>
              <a:t>Solved by TVM buffer and </a:t>
            </a:r>
            <a:r>
              <a:rPr lang="en-IN" dirty="0" err="1"/>
              <a:t>strided</a:t>
            </a:r>
            <a:r>
              <a:rPr lang="en-IN" dirty="0"/>
              <a:t> access of operands from bigger matrix</a:t>
            </a:r>
          </a:p>
          <a:p>
            <a:r>
              <a:rPr lang="en-IN" b="1" dirty="0"/>
              <a:t>Issue 2</a:t>
            </a:r>
            <a:r>
              <a:rPr lang="en-IN" dirty="0"/>
              <a:t> – Wrong data type in quantized NN</a:t>
            </a:r>
          </a:p>
          <a:p>
            <a:pPr lvl="1"/>
            <a:r>
              <a:rPr lang="en-IN" dirty="0"/>
              <a:t>Defined input/output data types in TVM hardware intrinsic call</a:t>
            </a:r>
          </a:p>
          <a:p>
            <a:pPr lvl="1"/>
            <a:r>
              <a:rPr lang="en-IN" dirty="0"/>
              <a:t>8-bit inputs and 16/32-bit accumulated result.</a:t>
            </a:r>
          </a:p>
          <a:p>
            <a:r>
              <a:rPr lang="en-IN" b="1" dirty="0"/>
              <a:t>Issue 3 </a:t>
            </a:r>
            <a:r>
              <a:rPr lang="en-IN" dirty="0"/>
              <a:t>– Kernel and Input data layout</a:t>
            </a:r>
          </a:p>
          <a:p>
            <a:pPr lvl="1"/>
            <a:r>
              <a:rPr lang="en-IN" dirty="0"/>
              <a:t>TVM supports only a few Input/Filter layouts with specific ISA.</a:t>
            </a:r>
          </a:p>
          <a:p>
            <a:pPr lvl="1"/>
            <a:r>
              <a:rPr lang="en-IN" dirty="0"/>
              <a:t>Adding support for required Input-Filter layout combinations in TVM for C hardware target used in AI-RISC.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79F4E-8B2A-4577-98D6-4F36E116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9EEB-4104-4BCF-86AA-392E97EA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10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7FD4-6DCC-4E64-B521-9DDC9772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More Compiler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019A-5F0D-4379-85B1-4421991F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IN" b="1" dirty="0"/>
              <a:t>Problem 3</a:t>
            </a:r>
            <a:r>
              <a:rPr lang="en-IN" dirty="0"/>
              <a:t> – TVM support for breaking the convolution computation to match custom extension kernel size is limited.</a:t>
            </a:r>
          </a:p>
          <a:p>
            <a:pPr lvl="1"/>
            <a:r>
              <a:rPr lang="en-IN" dirty="0"/>
              <a:t>TVM throws random errors when breaking the computation schedule using “tensorize”  schedule pass.</a:t>
            </a:r>
          </a:p>
          <a:p>
            <a:pPr lvl="1"/>
            <a:r>
              <a:rPr lang="en-IN" dirty="0"/>
              <a:t>Exact same convolution works with tensorize as a standalone kernel but not as a part of neural network.</a:t>
            </a:r>
          </a:p>
          <a:p>
            <a:endParaRPr lang="en-IN" dirty="0"/>
          </a:p>
          <a:p>
            <a:r>
              <a:rPr lang="en-IN" b="1" dirty="0"/>
              <a:t>Solution</a:t>
            </a:r>
            <a:r>
              <a:rPr lang="en-IN" dirty="0"/>
              <a:t> – Trying to debug the exact issue but till we find a reliable solution we work with what we have.</a:t>
            </a:r>
          </a:p>
          <a:p>
            <a:pPr lvl="1"/>
            <a:r>
              <a:rPr lang="en-IN" dirty="0"/>
              <a:t>Breaking the computation schedule into error-free parts and adapting the custom instructions accordingly for testing purposes.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0828A-AA55-4BBC-BA2D-8F4F79C9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vv8dn@virginia.edu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BCB5C-F867-41AE-9AA8-7B35CBF4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FD51-87DB-4088-8467-3868F2AA01B1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46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RC Template">
  <a:themeElements>
    <a:clrScheme name="SRC 2017">
      <a:dk1>
        <a:srgbClr val="1C1C1C"/>
      </a:dk1>
      <a:lt1>
        <a:srgbClr val="FFFFFF"/>
      </a:lt1>
      <a:dk2>
        <a:srgbClr val="003562"/>
      </a:dk2>
      <a:lt2>
        <a:srgbClr val="BFBFBF"/>
      </a:lt2>
      <a:accent1>
        <a:srgbClr val="003562"/>
      </a:accent1>
      <a:accent2>
        <a:srgbClr val="FF9C00"/>
      </a:accent2>
      <a:accent3>
        <a:srgbClr val="0070C0"/>
      </a:accent3>
      <a:accent4>
        <a:srgbClr val="B26D00"/>
      </a:accent4>
      <a:accent5>
        <a:srgbClr val="89CAFF"/>
      </a:accent5>
      <a:accent6>
        <a:srgbClr val="F57D37"/>
      </a:accent6>
      <a:hlink>
        <a:srgbClr val="0066FF"/>
      </a:hlink>
      <a:folHlink>
        <a:srgbClr val="0066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RC 16-9 - SRC Select Disclosure.potx" id="{B6822C0B-7ED6-4BB1-A3BC-B5B0DCC41FF3}" vid="{7198E460-49EC-43B7-AC18-29FB8C0939D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1006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Verdana</vt:lpstr>
      <vt:lpstr>Wingdings</vt:lpstr>
      <vt:lpstr>Office Theme</vt:lpstr>
      <vt:lpstr>SRC Template</vt:lpstr>
      <vt:lpstr>Leveraging TVM as a front-end compiler for RISC-V based custom tinyML processor</vt:lpstr>
      <vt:lpstr>Need for on-device tinyML</vt:lpstr>
      <vt:lpstr>But tinyML/Edge AI is different!</vt:lpstr>
      <vt:lpstr>AI-RISC</vt:lpstr>
      <vt:lpstr>Hardware/Software Co-design</vt:lpstr>
      <vt:lpstr>Deep dive</vt:lpstr>
      <vt:lpstr>Compilers are hard!</vt:lpstr>
      <vt:lpstr>Compiler issues with custom instructions</vt:lpstr>
      <vt:lpstr>More Compiler issues</vt:lpstr>
      <vt:lpstr>TVM generated C code</vt:lpstr>
      <vt:lpstr>Speedup on GEMV kernel</vt:lpstr>
      <vt:lpstr>Speedup on single CONV2D kernel</vt:lpstr>
      <vt:lpstr>Speedup on ResNet-8 network from MLPerf Tiny</vt:lpstr>
      <vt:lpstr>Design-Space Exploration for PIM-VMM sizes</vt:lpstr>
      <vt:lpstr>Area Overhead using Synthesis Results</vt:lpstr>
      <vt:lpstr>FoM for optimal PIM size</vt:lpstr>
      <vt:lpstr>Speedup on MLPerf Tiny Benchmark</vt:lpstr>
      <vt:lpstr>Summary</vt:lpstr>
      <vt:lpstr>Talks and Publications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EXTREM-EDGE - EXtensions To RISC-V for Energy-efficient ML inference at the EDGE of IoT</dc:title>
  <dc:creator>Vaibhav Verma</dc:creator>
  <cp:lastModifiedBy>Vaibhav Verma</cp:lastModifiedBy>
  <cp:revision>220</cp:revision>
  <dcterms:created xsi:type="dcterms:W3CDTF">2021-10-18T21:27:26Z</dcterms:created>
  <dcterms:modified xsi:type="dcterms:W3CDTF">2022-03-17T07:29:59Z</dcterms:modified>
</cp:coreProperties>
</file>