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336" r:id="rId3"/>
    <p:sldId id="339" r:id="rId4"/>
    <p:sldId id="300" r:id="rId5"/>
    <p:sldId id="349" r:id="rId6"/>
    <p:sldId id="473" r:id="rId7"/>
    <p:sldId id="474" r:id="rId8"/>
    <p:sldId id="478" r:id="rId9"/>
    <p:sldId id="479" r:id="rId10"/>
    <p:sldId id="480" r:id="rId11"/>
    <p:sldId id="464" r:id="rId12"/>
    <p:sldId id="346" r:id="rId13"/>
    <p:sldId id="286" r:id="rId14"/>
    <p:sldId id="292" r:id="rId15"/>
    <p:sldId id="466" r:id="rId16"/>
    <p:sldId id="465" r:id="rId17"/>
    <p:sldId id="483" r:id="rId18"/>
    <p:sldId id="482" r:id="rId19"/>
    <p:sldId id="340" r:id="rId20"/>
    <p:sldId id="304" r:id="rId21"/>
    <p:sldId id="467" r:id="rId22"/>
    <p:sldId id="469" r:id="rId23"/>
    <p:sldId id="348" r:id="rId24"/>
    <p:sldId id="481" r:id="rId25"/>
    <p:sldId id="289" r:id="rId26"/>
  </p:sldIdLst>
  <p:sldSz cx="9144000" cy="6858000" type="overhead"/>
  <p:notesSz cx="6858000" cy="9144000"/>
  <p:defaultTextStyle>
    <a:defPPr>
      <a:defRPr lang="fr-FR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0"/>
    <p:restoredTop sz="86594"/>
  </p:normalViewPr>
  <p:slideViewPr>
    <p:cSldViewPr snapToGrid="0" snapToObjects="1">
      <p:cViewPr varScale="1">
        <p:scale>
          <a:sx n="78" d="100"/>
          <a:sy n="78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A2B96-BCFE-0E49-9F97-1BA8EB89B98D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44B15D-1F57-1C43-A85F-3D288656AD48}">
      <dgm:prSet phldrT="[Text]" custT="1"/>
      <dgm:spPr/>
      <dgm:t>
        <a:bodyPr/>
        <a:lstStyle/>
        <a:p>
          <a:r>
            <a:rPr lang="en-US" sz="3600" dirty="0"/>
            <a:t>buffer</a:t>
          </a:r>
        </a:p>
      </dgm:t>
    </dgm:pt>
    <dgm:pt modelId="{5038313E-B6A3-C94C-948F-87ACF997DB22}" type="parTrans" cxnId="{BA4E5A19-BAD5-D347-9331-69BF8DF86E1A}">
      <dgm:prSet/>
      <dgm:spPr/>
      <dgm:t>
        <a:bodyPr/>
        <a:lstStyle/>
        <a:p>
          <a:endParaRPr lang="en-US"/>
        </a:p>
      </dgm:t>
    </dgm:pt>
    <dgm:pt modelId="{989E0A30-3E0D-634F-B41F-13EACA745BA8}" type="sibTrans" cxnId="{BA4E5A19-BAD5-D347-9331-69BF8DF86E1A}">
      <dgm:prSet/>
      <dgm:spPr/>
      <dgm:t>
        <a:bodyPr/>
        <a:lstStyle/>
        <a:p>
          <a:endParaRPr lang="en-US"/>
        </a:p>
      </dgm:t>
    </dgm:pt>
    <dgm:pt modelId="{C90FE374-85BC-5643-810E-109725D6676D}">
      <dgm:prSet phldrT="[Text]" custT="1"/>
      <dgm:spPr>
        <a:ln>
          <a:solidFill>
            <a:schemeClr val="bg1">
              <a:lumMod val="75000"/>
            </a:schemeClr>
          </a:solidFill>
          <a:prstDash val="solid"/>
        </a:ln>
      </dgm:spPr>
      <dgm:t>
        <a:bodyPr/>
        <a:lstStyle/>
        <a:p>
          <a:r>
            <a:rPr lang="en-US" sz="1800" dirty="0"/>
            <a:t>[read request]</a:t>
          </a:r>
        </a:p>
      </dgm:t>
    </dgm:pt>
    <dgm:pt modelId="{240D3E9D-D234-9740-9E9E-A4EE0E477691}" type="parTrans" cxnId="{5F746567-100E-174B-BCFC-B414BB9EF1A5}">
      <dgm:prSet/>
      <dgm:spPr/>
      <dgm:t>
        <a:bodyPr/>
        <a:lstStyle/>
        <a:p>
          <a:endParaRPr lang="en-US"/>
        </a:p>
      </dgm:t>
    </dgm:pt>
    <dgm:pt modelId="{70CC98DA-4BCD-FB42-9A64-F4EB640489CA}" type="sibTrans" cxnId="{5F746567-100E-174B-BCFC-B414BB9EF1A5}">
      <dgm:prSet/>
      <dgm:spPr/>
      <dgm:t>
        <a:bodyPr/>
        <a:lstStyle/>
        <a:p>
          <a:endParaRPr lang="en-US"/>
        </a:p>
      </dgm:t>
    </dgm:pt>
    <dgm:pt modelId="{352C122E-1922-9C49-B5FE-D065B620C829}">
      <dgm:prSet phldrT="[Text]" custT="1"/>
      <dgm:spPr/>
      <dgm:t>
        <a:bodyPr/>
        <a:lstStyle/>
        <a:p>
          <a:r>
            <a:rPr lang="en-US" sz="2400" dirty="0" err="1"/>
            <a:t>read_stream</a:t>
          </a:r>
          <a:r>
            <a:rPr lang="en-US" sz="2400" dirty="0"/>
            <a:t>(id, size)</a:t>
          </a:r>
        </a:p>
      </dgm:t>
    </dgm:pt>
    <dgm:pt modelId="{434905C6-090A-E044-ACD9-790605C5F80D}" type="parTrans" cxnId="{9795DBD0-96B0-7648-A992-7B1E23C3E14F}">
      <dgm:prSet/>
      <dgm:spPr/>
      <dgm:t>
        <a:bodyPr/>
        <a:lstStyle/>
        <a:p>
          <a:endParaRPr lang="en-US"/>
        </a:p>
      </dgm:t>
    </dgm:pt>
    <dgm:pt modelId="{17CB2DD2-8F5D-0F45-AC76-E84E23759F47}" type="sibTrans" cxnId="{9795DBD0-96B0-7648-A992-7B1E23C3E14F}">
      <dgm:prSet/>
      <dgm:spPr/>
      <dgm:t>
        <a:bodyPr/>
        <a:lstStyle/>
        <a:p>
          <a:endParaRPr lang="en-US"/>
        </a:p>
      </dgm:t>
    </dgm:pt>
    <dgm:pt modelId="{2952290E-D80D-1046-A723-24FF3D1C7717}">
      <dgm:prSet phldrT="[Text]" custT="1"/>
      <dgm:spPr>
        <a:ln>
          <a:solidFill>
            <a:srgbClr val="BFBFBF"/>
          </a:solidFill>
          <a:prstDash val="solid"/>
        </a:ln>
      </dgm:spPr>
      <dgm:t>
        <a:bodyPr/>
        <a:lstStyle/>
        <a:p>
          <a:r>
            <a:rPr lang="en-US" sz="1800" dirty="0"/>
            <a:t>[read response]</a:t>
          </a:r>
        </a:p>
      </dgm:t>
    </dgm:pt>
    <dgm:pt modelId="{D4498CCB-A719-434A-811A-0EA37A852559}" type="parTrans" cxnId="{D941E8EC-D641-564D-99F3-1DFF54173860}">
      <dgm:prSet/>
      <dgm:spPr/>
      <dgm:t>
        <a:bodyPr/>
        <a:lstStyle/>
        <a:p>
          <a:endParaRPr lang="en-US"/>
        </a:p>
      </dgm:t>
    </dgm:pt>
    <dgm:pt modelId="{DAB7F40F-8573-9D46-BBD4-3C972CA51C36}" type="sibTrans" cxnId="{D941E8EC-D641-564D-99F3-1DFF54173860}">
      <dgm:prSet/>
      <dgm:spPr/>
      <dgm:t>
        <a:bodyPr/>
        <a:lstStyle/>
        <a:p>
          <a:endParaRPr lang="en-US"/>
        </a:p>
      </dgm:t>
    </dgm:pt>
    <dgm:pt modelId="{B17A2CD2-ADCE-CF45-88BB-086D35FE33C2}">
      <dgm:prSet phldrT="[Text]" custT="1"/>
      <dgm:spPr/>
      <dgm:t>
        <a:bodyPr/>
        <a:lstStyle/>
        <a:p>
          <a:r>
            <a:rPr lang="en-US" sz="2400" dirty="0"/>
            <a:t>valid()</a:t>
          </a:r>
        </a:p>
      </dgm:t>
    </dgm:pt>
    <dgm:pt modelId="{86348010-ED29-E340-8267-19A119CDD046}" type="parTrans" cxnId="{A931AC84-BCF5-AD44-B546-00EE96DDDDD5}">
      <dgm:prSet/>
      <dgm:spPr/>
      <dgm:t>
        <a:bodyPr/>
        <a:lstStyle/>
        <a:p>
          <a:endParaRPr lang="en-US"/>
        </a:p>
      </dgm:t>
    </dgm:pt>
    <dgm:pt modelId="{4F795E90-EFBB-2D42-B8C9-C927C1000539}" type="sibTrans" cxnId="{A931AC84-BCF5-AD44-B546-00EE96DDDDD5}">
      <dgm:prSet/>
      <dgm:spPr/>
      <dgm:t>
        <a:bodyPr/>
        <a:lstStyle/>
        <a:p>
          <a:endParaRPr lang="en-US"/>
        </a:p>
      </dgm:t>
    </dgm:pt>
    <dgm:pt modelId="{6CDA8981-54DC-7A46-9D7C-96A70F24D439}">
      <dgm:prSet phldrT="[Text]" custT="1"/>
      <dgm:spPr/>
      <dgm:t>
        <a:bodyPr/>
        <a:lstStyle/>
        <a:p>
          <a:r>
            <a:rPr lang="en-US" sz="2400" dirty="0" err="1"/>
            <a:t>read_indexed</a:t>
          </a:r>
          <a:r>
            <a:rPr lang="en-US" sz="2400" dirty="0"/>
            <a:t>(id, offset)</a:t>
          </a:r>
        </a:p>
      </dgm:t>
    </dgm:pt>
    <dgm:pt modelId="{208D4582-5802-D545-BB08-F4506DCC00CF}" type="parTrans" cxnId="{B7B6F9A5-72E1-824A-8E5E-A8625CA5526C}">
      <dgm:prSet/>
      <dgm:spPr/>
      <dgm:t>
        <a:bodyPr/>
        <a:lstStyle/>
        <a:p>
          <a:endParaRPr lang="en-US"/>
        </a:p>
      </dgm:t>
    </dgm:pt>
    <dgm:pt modelId="{DE14432E-BDE1-2E44-A15C-E47A8C74BFBE}" type="sibTrans" cxnId="{B7B6F9A5-72E1-824A-8E5E-A8625CA5526C}">
      <dgm:prSet/>
      <dgm:spPr/>
      <dgm:t>
        <a:bodyPr/>
        <a:lstStyle/>
        <a:p>
          <a:endParaRPr lang="en-US"/>
        </a:p>
      </dgm:t>
    </dgm:pt>
    <dgm:pt modelId="{FE0409C9-8ABF-CB48-974E-CEC555F3A419}">
      <dgm:prSet phldrT="[Text]" custT="1"/>
      <dgm:spPr/>
      <dgm:t>
        <a:bodyPr/>
        <a:lstStyle/>
        <a:p>
          <a:r>
            <a:rPr lang="en-US" sz="2400" dirty="0"/>
            <a:t>data()</a:t>
          </a:r>
        </a:p>
      </dgm:t>
    </dgm:pt>
    <dgm:pt modelId="{78B24E2D-DFE7-2A4C-B022-3F7CF388B346}" type="parTrans" cxnId="{EF516E20-CA3D-F947-9E8A-2D682E15EBA2}">
      <dgm:prSet/>
      <dgm:spPr/>
      <dgm:t>
        <a:bodyPr/>
        <a:lstStyle/>
        <a:p>
          <a:endParaRPr lang="en-US"/>
        </a:p>
      </dgm:t>
    </dgm:pt>
    <dgm:pt modelId="{7908D5A7-AB7B-8048-B02A-D309106733F5}" type="sibTrans" cxnId="{EF516E20-CA3D-F947-9E8A-2D682E15EBA2}">
      <dgm:prSet/>
      <dgm:spPr/>
      <dgm:t>
        <a:bodyPr/>
        <a:lstStyle/>
        <a:p>
          <a:endParaRPr lang="en-US"/>
        </a:p>
      </dgm:t>
    </dgm:pt>
    <dgm:pt modelId="{6435259D-BB27-EF44-857D-8A47D7D93D9F}">
      <dgm:prSet phldrT="[Text]" custT="1"/>
      <dgm:spPr>
        <a:ln>
          <a:solidFill>
            <a:srgbClr val="BFBFBF"/>
          </a:solidFill>
          <a:prstDash val="solid"/>
        </a:ln>
      </dgm:spPr>
      <dgm:t>
        <a:bodyPr/>
        <a:lstStyle/>
        <a:p>
          <a:r>
            <a:rPr lang="en-US" sz="1800" dirty="0"/>
            <a:t>[write request]</a:t>
          </a:r>
        </a:p>
      </dgm:t>
    </dgm:pt>
    <dgm:pt modelId="{A5911A62-8896-3244-8B7F-601D852FDA68}" type="parTrans" cxnId="{CC468E21-93BB-1E46-BB2F-5F9E30CDC698}">
      <dgm:prSet/>
      <dgm:spPr/>
      <dgm:t>
        <a:bodyPr/>
        <a:lstStyle/>
        <a:p>
          <a:endParaRPr lang="en-US"/>
        </a:p>
      </dgm:t>
    </dgm:pt>
    <dgm:pt modelId="{59F47573-099C-F247-9A3E-394E9F296F42}" type="sibTrans" cxnId="{CC468E21-93BB-1E46-BB2F-5F9E30CDC698}">
      <dgm:prSet/>
      <dgm:spPr/>
      <dgm:t>
        <a:bodyPr/>
        <a:lstStyle/>
        <a:p>
          <a:endParaRPr lang="en-US"/>
        </a:p>
      </dgm:t>
    </dgm:pt>
    <dgm:pt modelId="{0741B7AC-1C2B-604B-AAAE-9AACC7DC3BB2}">
      <dgm:prSet phldrT="[Text]" custT="1"/>
      <dgm:spPr/>
      <dgm:t>
        <a:bodyPr/>
        <a:lstStyle/>
        <a:p>
          <a:r>
            <a:rPr lang="en-US" sz="2400" dirty="0" err="1"/>
            <a:t>write_stream</a:t>
          </a:r>
          <a:r>
            <a:rPr lang="en-US" sz="2400" dirty="0"/>
            <a:t>(id, data)</a:t>
          </a:r>
        </a:p>
      </dgm:t>
    </dgm:pt>
    <dgm:pt modelId="{430F4F80-690B-4148-AC57-96BFF483BB82}" type="parTrans" cxnId="{C035A27F-70A5-FF41-8B5C-F086784D860C}">
      <dgm:prSet/>
      <dgm:spPr/>
      <dgm:t>
        <a:bodyPr/>
        <a:lstStyle/>
        <a:p>
          <a:endParaRPr lang="en-US"/>
        </a:p>
      </dgm:t>
    </dgm:pt>
    <dgm:pt modelId="{1726CCFF-2E0C-984C-85B2-BAA4BDB62DBA}" type="sibTrans" cxnId="{C035A27F-70A5-FF41-8B5C-F086784D860C}">
      <dgm:prSet/>
      <dgm:spPr/>
      <dgm:t>
        <a:bodyPr/>
        <a:lstStyle/>
        <a:p>
          <a:endParaRPr lang="en-US"/>
        </a:p>
      </dgm:t>
    </dgm:pt>
    <dgm:pt modelId="{C6EEFC2A-4CB0-5142-86BB-A22733D3ADEF}">
      <dgm:prSet phldrT="[Text]" custT="1"/>
      <dgm:spPr/>
      <dgm:t>
        <a:bodyPr/>
        <a:lstStyle/>
        <a:p>
          <a:r>
            <a:rPr lang="en-US" sz="2400" dirty="0" err="1"/>
            <a:t>write_indexed</a:t>
          </a:r>
          <a:r>
            <a:rPr lang="en-US" sz="2400" dirty="0"/>
            <a:t>(id, offset, data)</a:t>
          </a:r>
        </a:p>
      </dgm:t>
    </dgm:pt>
    <dgm:pt modelId="{0B2335D2-4407-3D4C-950A-3C1CF6D7F365}" type="parTrans" cxnId="{D4292D53-4EE2-C144-8737-6C24F11A3CCE}">
      <dgm:prSet/>
      <dgm:spPr/>
      <dgm:t>
        <a:bodyPr/>
        <a:lstStyle/>
        <a:p>
          <a:endParaRPr lang="en-US"/>
        </a:p>
      </dgm:t>
    </dgm:pt>
    <dgm:pt modelId="{9EA279D0-AD18-904B-9DE2-E974728354B9}" type="sibTrans" cxnId="{D4292D53-4EE2-C144-8737-6C24F11A3CCE}">
      <dgm:prSet/>
      <dgm:spPr/>
      <dgm:t>
        <a:bodyPr/>
        <a:lstStyle/>
        <a:p>
          <a:endParaRPr lang="en-US"/>
        </a:p>
      </dgm:t>
    </dgm:pt>
    <dgm:pt modelId="{A4F642F6-1FFD-3F43-A5C4-07677A1B92EC}" type="pres">
      <dgm:prSet presAssocID="{D5CA2B96-BCFE-0E49-9F97-1BA8EB89B9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48512D-E2EE-234F-ABA7-2ACFA879E80B}" type="pres">
      <dgm:prSet presAssocID="{1D44B15D-1F57-1C43-A85F-3D288656AD48}" presName="root1" presStyleCnt="0"/>
      <dgm:spPr/>
    </dgm:pt>
    <dgm:pt modelId="{CCB268C5-027A-D94D-969D-33BB7D962F45}" type="pres">
      <dgm:prSet presAssocID="{1D44B15D-1F57-1C43-A85F-3D288656AD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5BD229-2EF8-1A47-806B-BB89C42494D5}" type="pres">
      <dgm:prSet presAssocID="{1D44B15D-1F57-1C43-A85F-3D288656AD48}" presName="level2hierChild" presStyleCnt="0"/>
      <dgm:spPr/>
    </dgm:pt>
    <dgm:pt modelId="{C6447E14-71A2-0743-9549-F310687E241C}" type="pres">
      <dgm:prSet presAssocID="{240D3E9D-D234-9740-9E9E-A4EE0E47769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080F11-9D4F-0643-92A1-7485DE4F2FBB}" type="pres">
      <dgm:prSet presAssocID="{240D3E9D-D234-9740-9E9E-A4EE0E47769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232DDAA-F953-B948-BC28-74C2970F5533}" type="pres">
      <dgm:prSet presAssocID="{C90FE374-85BC-5643-810E-109725D6676D}" presName="root2" presStyleCnt="0"/>
      <dgm:spPr/>
    </dgm:pt>
    <dgm:pt modelId="{21399AB2-FD79-4E44-876D-CB5810215478}" type="pres">
      <dgm:prSet presAssocID="{C90FE374-85BC-5643-810E-109725D6676D}" presName="LevelTwoTextNode" presStyleLbl="node2" presStyleIdx="0" presStyleCnt="3" custScaleX="144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686BA-9465-AE45-9BEA-F55C31693075}" type="pres">
      <dgm:prSet presAssocID="{C90FE374-85BC-5643-810E-109725D6676D}" presName="level3hierChild" presStyleCnt="0"/>
      <dgm:spPr/>
    </dgm:pt>
    <dgm:pt modelId="{115BBD37-0251-6F4B-932A-70AD86508732}" type="pres">
      <dgm:prSet presAssocID="{434905C6-090A-E044-ACD9-790605C5F80D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099549C-38BF-1D4A-BCD7-1C39FB938935}" type="pres">
      <dgm:prSet presAssocID="{434905C6-090A-E044-ACD9-790605C5F80D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4459E6D-DEFA-BA43-A6F5-CEBA28892360}" type="pres">
      <dgm:prSet presAssocID="{352C122E-1922-9C49-B5FE-D065B620C829}" presName="root2" presStyleCnt="0"/>
      <dgm:spPr/>
    </dgm:pt>
    <dgm:pt modelId="{3EEFA0DF-40BF-4E4E-A532-39AD5B5C3353}" type="pres">
      <dgm:prSet presAssocID="{352C122E-1922-9C49-B5FE-D065B620C829}" presName="LevelTwoTextNode" presStyleLbl="node3" presStyleIdx="0" presStyleCnt="6" custScaleX="344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9CFADD-50F8-AD43-BD4D-F6719DA19BFE}" type="pres">
      <dgm:prSet presAssocID="{352C122E-1922-9C49-B5FE-D065B620C829}" presName="level3hierChild" presStyleCnt="0"/>
      <dgm:spPr/>
    </dgm:pt>
    <dgm:pt modelId="{5A0DD793-0BA1-7E4F-BCDB-24A68C068945}" type="pres">
      <dgm:prSet presAssocID="{208D4582-5802-D545-BB08-F4506DCC00CF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5F2CEF0E-D32F-8E49-9226-F82C1C15710A}" type="pres">
      <dgm:prSet presAssocID="{208D4582-5802-D545-BB08-F4506DCC00CF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E1157A8-B192-4644-8E05-861F5AF2613E}" type="pres">
      <dgm:prSet presAssocID="{6CDA8981-54DC-7A46-9D7C-96A70F24D439}" presName="root2" presStyleCnt="0"/>
      <dgm:spPr/>
    </dgm:pt>
    <dgm:pt modelId="{11858ADE-86BF-9049-AD95-38D6D258520E}" type="pres">
      <dgm:prSet presAssocID="{6CDA8981-54DC-7A46-9D7C-96A70F24D439}" presName="LevelTwoTextNode" presStyleLbl="node3" presStyleIdx="1" presStyleCnt="6" custScaleX="345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F2A0-7C12-2444-9D19-5433075DFF39}" type="pres">
      <dgm:prSet presAssocID="{6CDA8981-54DC-7A46-9D7C-96A70F24D439}" presName="level3hierChild" presStyleCnt="0"/>
      <dgm:spPr/>
    </dgm:pt>
    <dgm:pt modelId="{EC8BC000-55A6-E648-B47D-26BD485AC2C0}" type="pres">
      <dgm:prSet presAssocID="{D4498CCB-A719-434A-811A-0EA37A85255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5B3564-C223-AA4A-8D8C-7767BAD7E27A}" type="pres">
      <dgm:prSet presAssocID="{D4498CCB-A719-434A-811A-0EA37A85255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69F7BAC-00B1-1A4D-87BD-31E177ABB5F0}" type="pres">
      <dgm:prSet presAssocID="{2952290E-D80D-1046-A723-24FF3D1C7717}" presName="root2" presStyleCnt="0"/>
      <dgm:spPr/>
    </dgm:pt>
    <dgm:pt modelId="{4B62BFB2-F87B-484D-85EE-6EE899910A22}" type="pres">
      <dgm:prSet presAssocID="{2952290E-D80D-1046-A723-24FF3D1C7717}" presName="LevelTwoTextNode" presStyleLbl="node2" presStyleIdx="1" presStyleCnt="3" custScaleX="143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FCB05-C978-2D41-A0CB-9B0C9D39972F}" type="pres">
      <dgm:prSet presAssocID="{2952290E-D80D-1046-A723-24FF3D1C7717}" presName="level3hierChild" presStyleCnt="0"/>
      <dgm:spPr/>
    </dgm:pt>
    <dgm:pt modelId="{1358F725-A114-8D45-A058-F675E50D3AB9}" type="pres">
      <dgm:prSet presAssocID="{86348010-ED29-E340-8267-19A119CDD04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9D23F8A-CA51-2F4B-ACD4-47EC7FF2B7F0}" type="pres">
      <dgm:prSet presAssocID="{86348010-ED29-E340-8267-19A119CDD04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F65EC92-E705-3343-8610-5D6FF0ACD4B4}" type="pres">
      <dgm:prSet presAssocID="{B17A2CD2-ADCE-CF45-88BB-086D35FE33C2}" presName="root2" presStyleCnt="0"/>
      <dgm:spPr/>
    </dgm:pt>
    <dgm:pt modelId="{63F34DB9-C3FE-254B-9FE7-D09E507998B7}" type="pres">
      <dgm:prSet presAssocID="{B17A2CD2-ADCE-CF45-88BB-086D35FE33C2}" presName="LevelTwoTextNode" presStyleLbl="node3" presStyleIdx="2" presStyleCnt="6" custScaleX="345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79F66E-FC5D-DD4B-89D0-ABA551618AB1}" type="pres">
      <dgm:prSet presAssocID="{B17A2CD2-ADCE-CF45-88BB-086D35FE33C2}" presName="level3hierChild" presStyleCnt="0"/>
      <dgm:spPr/>
    </dgm:pt>
    <dgm:pt modelId="{7CE702BE-8B3A-164B-A475-7D88F6BFEF7E}" type="pres">
      <dgm:prSet presAssocID="{78B24E2D-DFE7-2A4C-B022-3F7CF388B346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4F1E3F7-A3E2-AC47-917C-7BF31D3057A1}" type="pres">
      <dgm:prSet presAssocID="{78B24E2D-DFE7-2A4C-B022-3F7CF388B346}" presName="connTx" presStyleLbl="parChTrans1D3" presStyleIdx="3" presStyleCnt="6"/>
      <dgm:spPr/>
      <dgm:t>
        <a:bodyPr/>
        <a:lstStyle/>
        <a:p>
          <a:endParaRPr lang="en-US"/>
        </a:p>
      </dgm:t>
    </dgm:pt>
    <dgm:pt modelId="{0CF606EF-B001-5147-9FEF-CB4F63EF528A}" type="pres">
      <dgm:prSet presAssocID="{FE0409C9-8ABF-CB48-974E-CEC555F3A419}" presName="root2" presStyleCnt="0"/>
      <dgm:spPr/>
    </dgm:pt>
    <dgm:pt modelId="{885E14A0-3A01-A344-B9FD-4D581630FF15}" type="pres">
      <dgm:prSet presAssocID="{FE0409C9-8ABF-CB48-974E-CEC555F3A419}" presName="LevelTwoTextNode" presStyleLbl="node3" presStyleIdx="3" presStyleCnt="6" custScaleX="345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FB846-8E40-2443-9521-E1AF089D351B}" type="pres">
      <dgm:prSet presAssocID="{FE0409C9-8ABF-CB48-974E-CEC555F3A419}" presName="level3hierChild" presStyleCnt="0"/>
      <dgm:spPr/>
    </dgm:pt>
    <dgm:pt modelId="{338F0C27-4636-C744-BE77-517855CE471A}" type="pres">
      <dgm:prSet presAssocID="{A5911A62-8896-3244-8B7F-601D852FDA6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99436FE-6087-8D48-9330-300B90A3A30B}" type="pres">
      <dgm:prSet presAssocID="{A5911A62-8896-3244-8B7F-601D852FDA6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B8224D8-67A7-034F-B838-AAF255AA12B6}" type="pres">
      <dgm:prSet presAssocID="{6435259D-BB27-EF44-857D-8A47D7D93D9F}" presName="root2" presStyleCnt="0"/>
      <dgm:spPr/>
    </dgm:pt>
    <dgm:pt modelId="{54B613CC-593A-6B47-A724-C428E5E1DB1E}" type="pres">
      <dgm:prSet presAssocID="{6435259D-BB27-EF44-857D-8A47D7D93D9F}" presName="LevelTwoTextNode" presStyleLbl="node2" presStyleIdx="2" presStyleCnt="3" custScaleX="143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2E748-1F34-4E4B-89EF-80B6E4685B0B}" type="pres">
      <dgm:prSet presAssocID="{6435259D-BB27-EF44-857D-8A47D7D93D9F}" presName="level3hierChild" presStyleCnt="0"/>
      <dgm:spPr/>
    </dgm:pt>
    <dgm:pt modelId="{D40C1985-4B84-1F42-966A-9E0DD27D645A}" type="pres">
      <dgm:prSet presAssocID="{430F4F80-690B-4148-AC57-96BFF483BB8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4377A85B-9EEC-D842-96F4-C9BDB4B529F4}" type="pres">
      <dgm:prSet presAssocID="{430F4F80-690B-4148-AC57-96BFF483BB8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6B248A95-EDEE-1544-B39B-3AF89BEE217A}" type="pres">
      <dgm:prSet presAssocID="{0741B7AC-1C2B-604B-AAAE-9AACC7DC3BB2}" presName="root2" presStyleCnt="0"/>
      <dgm:spPr/>
    </dgm:pt>
    <dgm:pt modelId="{37EFA4F9-30F4-2344-BE8A-3DA8EFDB1659}" type="pres">
      <dgm:prSet presAssocID="{0741B7AC-1C2B-604B-AAAE-9AACC7DC3BB2}" presName="LevelTwoTextNode" presStyleLbl="node3" presStyleIdx="4" presStyleCnt="6" custScaleX="3463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4F769-03D2-C141-BD58-5D51FAF34DF6}" type="pres">
      <dgm:prSet presAssocID="{0741B7AC-1C2B-604B-AAAE-9AACC7DC3BB2}" presName="level3hierChild" presStyleCnt="0"/>
      <dgm:spPr/>
    </dgm:pt>
    <dgm:pt modelId="{323F33D3-117D-324A-929D-9F291E0E7E97}" type="pres">
      <dgm:prSet presAssocID="{0B2335D2-4407-3D4C-950A-3C1CF6D7F365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714FC295-3FE3-E741-94B0-9427EA420196}" type="pres">
      <dgm:prSet presAssocID="{0B2335D2-4407-3D4C-950A-3C1CF6D7F365}" presName="connTx" presStyleLbl="parChTrans1D3" presStyleIdx="5" presStyleCnt="6"/>
      <dgm:spPr/>
      <dgm:t>
        <a:bodyPr/>
        <a:lstStyle/>
        <a:p>
          <a:endParaRPr lang="en-US"/>
        </a:p>
      </dgm:t>
    </dgm:pt>
    <dgm:pt modelId="{6078F559-1F8A-A143-8767-A82EF08A81CD}" type="pres">
      <dgm:prSet presAssocID="{C6EEFC2A-4CB0-5142-86BB-A22733D3ADEF}" presName="root2" presStyleCnt="0"/>
      <dgm:spPr/>
    </dgm:pt>
    <dgm:pt modelId="{60B7A18F-D0B1-C243-B18B-BF96F7E12B0D}" type="pres">
      <dgm:prSet presAssocID="{C6EEFC2A-4CB0-5142-86BB-A22733D3ADEF}" presName="LevelTwoTextNode" presStyleLbl="node3" presStyleIdx="5" presStyleCnt="6" custScaleX="345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008492-52E8-DD49-8807-BD144427F7C4}" type="pres">
      <dgm:prSet presAssocID="{C6EEFC2A-4CB0-5142-86BB-A22733D3ADEF}" presName="level3hierChild" presStyleCnt="0"/>
      <dgm:spPr/>
    </dgm:pt>
  </dgm:ptLst>
  <dgm:cxnLst>
    <dgm:cxn modelId="{E7C9073E-6048-A74E-B7D0-73BD083B289E}" type="presOf" srcId="{78B24E2D-DFE7-2A4C-B022-3F7CF388B346}" destId="{7CE702BE-8B3A-164B-A475-7D88F6BFEF7E}" srcOrd="0" destOrd="0" presId="urn:microsoft.com/office/officeart/2005/8/layout/hierarchy2"/>
    <dgm:cxn modelId="{5F746567-100E-174B-BCFC-B414BB9EF1A5}" srcId="{1D44B15D-1F57-1C43-A85F-3D288656AD48}" destId="{C90FE374-85BC-5643-810E-109725D6676D}" srcOrd="0" destOrd="0" parTransId="{240D3E9D-D234-9740-9E9E-A4EE0E477691}" sibTransId="{70CC98DA-4BCD-FB42-9A64-F4EB640489CA}"/>
    <dgm:cxn modelId="{A931AC84-BCF5-AD44-B546-00EE96DDDDD5}" srcId="{2952290E-D80D-1046-A723-24FF3D1C7717}" destId="{B17A2CD2-ADCE-CF45-88BB-086D35FE33C2}" srcOrd="0" destOrd="0" parTransId="{86348010-ED29-E340-8267-19A119CDD046}" sibTransId="{4F795E90-EFBB-2D42-B8C9-C927C1000539}"/>
    <dgm:cxn modelId="{D941E8EC-D641-564D-99F3-1DFF54173860}" srcId="{1D44B15D-1F57-1C43-A85F-3D288656AD48}" destId="{2952290E-D80D-1046-A723-24FF3D1C7717}" srcOrd="1" destOrd="0" parTransId="{D4498CCB-A719-434A-811A-0EA37A852559}" sibTransId="{DAB7F40F-8573-9D46-BBD4-3C972CA51C36}"/>
    <dgm:cxn modelId="{EF516E20-CA3D-F947-9E8A-2D682E15EBA2}" srcId="{2952290E-D80D-1046-A723-24FF3D1C7717}" destId="{FE0409C9-8ABF-CB48-974E-CEC555F3A419}" srcOrd="1" destOrd="0" parTransId="{78B24E2D-DFE7-2A4C-B022-3F7CF388B346}" sibTransId="{7908D5A7-AB7B-8048-B02A-D309106733F5}"/>
    <dgm:cxn modelId="{EFF48FE5-5254-D445-8449-58F209F81CF7}" type="presOf" srcId="{FE0409C9-8ABF-CB48-974E-CEC555F3A419}" destId="{885E14A0-3A01-A344-B9FD-4D581630FF15}" srcOrd="0" destOrd="0" presId="urn:microsoft.com/office/officeart/2005/8/layout/hierarchy2"/>
    <dgm:cxn modelId="{9B425BAF-02B6-B345-B447-C0F55F7D9A54}" type="presOf" srcId="{78B24E2D-DFE7-2A4C-B022-3F7CF388B346}" destId="{74F1E3F7-A3E2-AC47-917C-7BF31D3057A1}" srcOrd="1" destOrd="0" presId="urn:microsoft.com/office/officeart/2005/8/layout/hierarchy2"/>
    <dgm:cxn modelId="{C5628EC8-437A-BB4F-8275-8C65E353BFB4}" type="presOf" srcId="{240D3E9D-D234-9740-9E9E-A4EE0E477691}" destId="{5C080F11-9D4F-0643-92A1-7485DE4F2FBB}" srcOrd="1" destOrd="0" presId="urn:microsoft.com/office/officeart/2005/8/layout/hierarchy2"/>
    <dgm:cxn modelId="{7CFF6A55-8C19-B546-8971-E2897E3A3DFE}" type="presOf" srcId="{D4498CCB-A719-434A-811A-0EA37A852559}" destId="{EC8BC000-55A6-E648-B47D-26BD485AC2C0}" srcOrd="0" destOrd="0" presId="urn:microsoft.com/office/officeart/2005/8/layout/hierarchy2"/>
    <dgm:cxn modelId="{FF75D068-EE43-174F-AC05-019CD66FB193}" type="presOf" srcId="{434905C6-090A-E044-ACD9-790605C5F80D}" destId="{D099549C-38BF-1D4A-BCD7-1C39FB938935}" srcOrd="1" destOrd="0" presId="urn:microsoft.com/office/officeart/2005/8/layout/hierarchy2"/>
    <dgm:cxn modelId="{349E653B-67E9-9244-A532-68C846799692}" type="presOf" srcId="{D4498CCB-A719-434A-811A-0EA37A852559}" destId="{625B3564-C223-AA4A-8D8C-7767BAD7E27A}" srcOrd="1" destOrd="0" presId="urn:microsoft.com/office/officeart/2005/8/layout/hierarchy2"/>
    <dgm:cxn modelId="{9795DBD0-96B0-7648-A992-7B1E23C3E14F}" srcId="{C90FE374-85BC-5643-810E-109725D6676D}" destId="{352C122E-1922-9C49-B5FE-D065B620C829}" srcOrd="0" destOrd="0" parTransId="{434905C6-090A-E044-ACD9-790605C5F80D}" sibTransId="{17CB2DD2-8F5D-0F45-AC76-E84E23759F47}"/>
    <dgm:cxn modelId="{77859BD7-714D-B645-844F-1F73F41B0AA9}" type="presOf" srcId="{A5911A62-8896-3244-8B7F-601D852FDA68}" destId="{299436FE-6087-8D48-9330-300B90A3A30B}" srcOrd="1" destOrd="0" presId="urn:microsoft.com/office/officeart/2005/8/layout/hierarchy2"/>
    <dgm:cxn modelId="{226BD346-33F4-5341-B121-D735788EF3C3}" type="presOf" srcId="{0B2335D2-4407-3D4C-950A-3C1CF6D7F365}" destId="{714FC295-3FE3-E741-94B0-9427EA420196}" srcOrd="1" destOrd="0" presId="urn:microsoft.com/office/officeart/2005/8/layout/hierarchy2"/>
    <dgm:cxn modelId="{C035A27F-70A5-FF41-8B5C-F086784D860C}" srcId="{6435259D-BB27-EF44-857D-8A47D7D93D9F}" destId="{0741B7AC-1C2B-604B-AAAE-9AACC7DC3BB2}" srcOrd="0" destOrd="0" parTransId="{430F4F80-690B-4148-AC57-96BFF483BB82}" sibTransId="{1726CCFF-2E0C-984C-85B2-BAA4BDB62DBA}"/>
    <dgm:cxn modelId="{FA269123-BBCD-4F42-9822-5C8DEA7CA360}" type="presOf" srcId="{208D4582-5802-D545-BB08-F4506DCC00CF}" destId="{5F2CEF0E-D32F-8E49-9226-F82C1C15710A}" srcOrd="1" destOrd="0" presId="urn:microsoft.com/office/officeart/2005/8/layout/hierarchy2"/>
    <dgm:cxn modelId="{6883B06E-153D-2242-8C64-78AC510BC37A}" type="presOf" srcId="{240D3E9D-D234-9740-9E9E-A4EE0E477691}" destId="{C6447E14-71A2-0743-9549-F310687E241C}" srcOrd="0" destOrd="0" presId="urn:microsoft.com/office/officeart/2005/8/layout/hierarchy2"/>
    <dgm:cxn modelId="{D4292D53-4EE2-C144-8737-6C24F11A3CCE}" srcId="{6435259D-BB27-EF44-857D-8A47D7D93D9F}" destId="{C6EEFC2A-4CB0-5142-86BB-A22733D3ADEF}" srcOrd="1" destOrd="0" parTransId="{0B2335D2-4407-3D4C-950A-3C1CF6D7F365}" sibTransId="{9EA279D0-AD18-904B-9DE2-E974728354B9}"/>
    <dgm:cxn modelId="{140DA15B-FB71-9D46-9666-201D219554E6}" type="presOf" srcId="{2952290E-D80D-1046-A723-24FF3D1C7717}" destId="{4B62BFB2-F87B-484D-85EE-6EE899910A22}" srcOrd="0" destOrd="0" presId="urn:microsoft.com/office/officeart/2005/8/layout/hierarchy2"/>
    <dgm:cxn modelId="{D84E02DE-48DF-AF48-A6C5-9761834FF08C}" type="presOf" srcId="{C6EEFC2A-4CB0-5142-86BB-A22733D3ADEF}" destId="{60B7A18F-D0B1-C243-B18B-BF96F7E12B0D}" srcOrd="0" destOrd="0" presId="urn:microsoft.com/office/officeart/2005/8/layout/hierarchy2"/>
    <dgm:cxn modelId="{787F05AE-A779-7941-B39F-4F7C36322AFE}" type="presOf" srcId="{A5911A62-8896-3244-8B7F-601D852FDA68}" destId="{338F0C27-4636-C744-BE77-517855CE471A}" srcOrd="0" destOrd="0" presId="urn:microsoft.com/office/officeart/2005/8/layout/hierarchy2"/>
    <dgm:cxn modelId="{F6EC2CAA-A7E8-E24A-BAAE-7B0FF26F0295}" type="presOf" srcId="{D5CA2B96-BCFE-0E49-9F97-1BA8EB89B98D}" destId="{A4F642F6-1FFD-3F43-A5C4-07677A1B92EC}" srcOrd="0" destOrd="0" presId="urn:microsoft.com/office/officeart/2005/8/layout/hierarchy2"/>
    <dgm:cxn modelId="{86E507AB-90C3-1C46-9008-28FEDBFA217A}" type="presOf" srcId="{86348010-ED29-E340-8267-19A119CDD046}" destId="{1358F725-A114-8D45-A058-F675E50D3AB9}" srcOrd="0" destOrd="0" presId="urn:microsoft.com/office/officeart/2005/8/layout/hierarchy2"/>
    <dgm:cxn modelId="{FDAC4CFA-5EDE-5D42-AB9C-8BCE344546EA}" type="presOf" srcId="{0741B7AC-1C2B-604B-AAAE-9AACC7DC3BB2}" destId="{37EFA4F9-30F4-2344-BE8A-3DA8EFDB1659}" srcOrd="0" destOrd="0" presId="urn:microsoft.com/office/officeart/2005/8/layout/hierarchy2"/>
    <dgm:cxn modelId="{EF77FE6C-8CC5-B745-A388-E79F50AE467D}" type="presOf" srcId="{C90FE374-85BC-5643-810E-109725D6676D}" destId="{21399AB2-FD79-4E44-876D-CB5810215478}" srcOrd="0" destOrd="0" presId="urn:microsoft.com/office/officeart/2005/8/layout/hierarchy2"/>
    <dgm:cxn modelId="{64E3A619-DB34-6E46-9BA7-62F323F2DC63}" type="presOf" srcId="{430F4F80-690B-4148-AC57-96BFF483BB82}" destId="{D40C1985-4B84-1F42-966A-9E0DD27D645A}" srcOrd="0" destOrd="0" presId="urn:microsoft.com/office/officeart/2005/8/layout/hierarchy2"/>
    <dgm:cxn modelId="{6CFE11F9-6A99-5F4A-8238-748C23463B9C}" type="presOf" srcId="{6CDA8981-54DC-7A46-9D7C-96A70F24D439}" destId="{11858ADE-86BF-9049-AD95-38D6D258520E}" srcOrd="0" destOrd="0" presId="urn:microsoft.com/office/officeart/2005/8/layout/hierarchy2"/>
    <dgm:cxn modelId="{DFAF0A80-33C2-4F4B-AC2D-A551DB67BAB2}" type="presOf" srcId="{208D4582-5802-D545-BB08-F4506DCC00CF}" destId="{5A0DD793-0BA1-7E4F-BCDB-24A68C068945}" srcOrd="0" destOrd="0" presId="urn:microsoft.com/office/officeart/2005/8/layout/hierarchy2"/>
    <dgm:cxn modelId="{7A23587F-BE49-1B45-B4F7-DC93EF1387FC}" type="presOf" srcId="{86348010-ED29-E340-8267-19A119CDD046}" destId="{59D23F8A-CA51-2F4B-ACD4-47EC7FF2B7F0}" srcOrd="1" destOrd="0" presId="urn:microsoft.com/office/officeart/2005/8/layout/hierarchy2"/>
    <dgm:cxn modelId="{A9B54023-C4AA-B043-960C-113E4F5CEBB1}" type="presOf" srcId="{352C122E-1922-9C49-B5FE-D065B620C829}" destId="{3EEFA0DF-40BF-4E4E-A532-39AD5B5C3353}" srcOrd="0" destOrd="0" presId="urn:microsoft.com/office/officeart/2005/8/layout/hierarchy2"/>
    <dgm:cxn modelId="{5F2EE89A-1450-B54C-B264-037D7C438EE1}" type="presOf" srcId="{434905C6-090A-E044-ACD9-790605C5F80D}" destId="{115BBD37-0251-6F4B-932A-70AD86508732}" srcOrd="0" destOrd="0" presId="urn:microsoft.com/office/officeart/2005/8/layout/hierarchy2"/>
    <dgm:cxn modelId="{7B3EC8B7-F8B5-8D47-B3E3-16C4827A74F8}" type="presOf" srcId="{6435259D-BB27-EF44-857D-8A47D7D93D9F}" destId="{54B613CC-593A-6B47-A724-C428E5E1DB1E}" srcOrd="0" destOrd="0" presId="urn:microsoft.com/office/officeart/2005/8/layout/hierarchy2"/>
    <dgm:cxn modelId="{21E0423F-B0CA-454A-9D49-BBC2FF330777}" type="presOf" srcId="{0B2335D2-4407-3D4C-950A-3C1CF6D7F365}" destId="{323F33D3-117D-324A-929D-9F291E0E7E97}" srcOrd="0" destOrd="0" presId="urn:microsoft.com/office/officeart/2005/8/layout/hierarchy2"/>
    <dgm:cxn modelId="{CC468E21-93BB-1E46-BB2F-5F9E30CDC698}" srcId="{1D44B15D-1F57-1C43-A85F-3D288656AD48}" destId="{6435259D-BB27-EF44-857D-8A47D7D93D9F}" srcOrd="2" destOrd="0" parTransId="{A5911A62-8896-3244-8B7F-601D852FDA68}" sibTransId="{59F47573-099C-F247-9A3E-394E9F296F42}"/>
    <dgm:cxn modelId="{BFAD8579-738C-5F4C-8D28-AA3AA7033ED9}" type="presOf" srcId="{B17A2CD2-ADCE-CF45-88BB-086D35FE33C2}" destId="{63F34DB9-C3FE-254B-9FE7-D09E507998B7}" srcOrd="0" destOrd="0" presId="urn:microsoft.com/office/officeart/2005/8/layout/hierarchy2"/>
    <dgm:cxn modelId="{BA4E5A19-BAD5-D347-9331-69BF8DF86E1A}" srcId="{D5CA2B96-BCFE-0E49-9F97-1BA8EB89B98D}" destId="{1D44B15D-1F57-1C43-A85F-3D288656AD48}" srcOrd="0" destOrd="0" parTransId="{5038313E-B6A3-C94C-948F-87ACF997DB22}" sibTransId="{989E0A30-3E0D-634F-B41F-13EACA745BA8}"/>
    <dgm:cxn modelId="{3F844CDE-332A-4542-A2A2-017A89383C9D}" type="presOf" srcId="{1D44B15D-1F57-1C43-A85F-3D288656AD48}" destId="{CCB268C5-027A-D94D-969D-33BB7D962F45}" srcOrd="0" destOrd="0" presId="urn:microsoft.com/office/officeart/2005/8/layout/hierarchy2"/>
    <dgm:cxn modelId="{B7B6F9A5-72E1-824A-8E5E-A8625CA5526C}" srcId="{C90FE374-85BC-5643-810E-109725D6676D}" destId="{6CDA8981-54DC-7A46-9D7C-96A70F24D439}" srcOrd="1" destOrd="0" parTransId="{208D4582-5802-D545-BB08-F4506DCC00CF}" sibTransId="{DE14432E-BDE1-2E44-A15C-E47A8C74BFBE}"/>
    <dgm:cxn modelId="{DD7E05CD-087F-5641-B6FF-6ADFA62161F7}" type="presOf" srcId="{430F4F80-690B-4148-AC57-96BFF483BB82}" destId="{4377A85B-9EEC-D842-96F4-C9BDB4B529F4}" srcOrd="1" destOrd="0" presId="urn:microsoft.com/office/officeart/2005/8/layout/hierarchy2"/>
    <dgm:cxn modelId="{0A734B88-F9EE-6A43-A9E7-E2463F60FA7A}" type="presParOf" srcId="{A4F642F6-1FFD-3F43-A5C4-07677A1B92EC}" destId="{4148512D-E2EE-234F-ABA7-2ACFA879E80B}" srcOrd="0" destOrd="0" presId="urn:microsoft.com/office/officeart/2005/8/layout/hierarchy2"/>
    <dgm:cxn modelId="{5481E18B-B862-8943-90F2-5D19FBE40C4E}" type="presParOf" srcId="{4148512D-E2EE-234F-ABA7-2ACFA879E80B}" destId="{CCB268C5-027A-D94D-969D-33BB7D962F45}" srcOrd="0" destOrd="0" presId="urn:microsoft.com/office/officeart/2005/8/layout/hierarchy2"/>
    <dgm:cxn modelId="{FFA51E9A-3342-294B-B738-6DA71D665334}" type="presParOf" srcId="{4148512D-E2EE-234F-ABA7-2ACFA879E80B}" destId="{695BD229-2EF8-1A47-806B-BB89C42494D5}" srcOrd="1" destOrd="0" presId="urn:microsoft.com/office/officeart/2005/8/layout/hierarchy2"/>
    <dgm:cxn modelId="{AAD9BD51-8501-D84D-8456-5286781DBD2F}" type="presParOf" srcId="{695BD229-2EF8-1A47-806B-BB89C42494D5}" destId="{C6447E14-71A2-0743-9549-F310687E241C}" srcOrd="0" destOrd="0" presId="urn:microsoft.com/office/officeart/2005/8/layout/hierarchy2"/>
    <dgm:cxn modelId="{766590D6-2570-3042-9B56-DEC9C24DCD75}" type="presParOf" srcId="{C6447E14-71A2-0743-9549-F310687E241C}" destId="{5C080F11-9D4F-0643-92A1-7485DE4F2FBB}" srcOrd="0" destOrd="0" presId="urn:microsoft.com/office/officeart/2005/8/layout/hierarchy2"/>
    <dgm:cxn modelId="{C11F9AC9-3E43-6B46-8973-457719867909}" type="presParOf" srcId="{695BD229-2EF8-1A47-806B-BB89C42494D5}" destId="{B232DDAA-F953-B948-BC28-74C2970F5533}" srcOrd="1" destOrd="0" presId="urn:microsoft.com/office/officeart/2005/8/layout/hierarchy2"/>
    <dgm:cxn modelId="{4BCCCEC5-56F4-6441-9100-E6D24461B7D2}" type="presParOf" srcId="{B232DDAA-F953-B948-BC28-74C2970F5533}" destId="{21399AB2-FD79-4E44-876D-CB5810215478}" srcOrd="0" destOrd="0" presId="urn:microsoft.com/office/officeart/2005/8/layout/hierarchy2"/>
    <dgm:cxn modelId="{160F98C3-79E0-B346-9B5B-3AFA647C6B64}" type="presParOf" srcId="{B232DDAA-F953-B948-BC28-74C2970F5533}" destId="{218686BA-9465-AE45-9BEA-F55C31693075}" srcOrd="1" destOrd="0" presId="urn:microsoft.com/office/officeart/2005/8/layout/hierarchy2"/>
    <dgm:cxn modelId="{364DD0BD-FF94-0B46-ADB8-7128E34DC13E}" type="presParOf" srcId="{218686BA-9465-AE45-9BEA-F55C31693075}" destId="{115BBD37-0251-6F4B-932A-70AD86508732}" srcOrd="0" destOrd="0" presId="urn:microsoft.com/office/officeart/2005/8/layout/hierarchy2"/>
    <dgm:cxn modelId="{D603C526-9515-844F-BCB6-B2FEB9A0EEEB}" type="presParOf" srcId="{115BBD37-0251-6F4B-932A-70AD86508732}" destId="{D099549C-38BF-1D4A-BCD7-1C39FB938935}" srcOrd="0" destOrd="0" presId="urn:microsoft.com/office/officeart/2005/8/layout/hierarchy2"/>
    <dgm:cxn modelId="{C432821C-0FD2-7E4C-80D9-65C0B1162799}" type="presParOf" srcId="{218686BA-9465-AE45-9BEA-F55C31693075}" destId="{84459E6D-DEFA-BA43-A6F5-CEBA28892360}" srcOrd="1" destOrd="0" presId="urn:microsoft.com/office/officeart/2005/8/layout/hierarchy2"/>
    <dgm:cxn modelId="{99766BEC-7B78-E84A-A408-EC302EA55B2C}" type="presParOf" srcId="{84459E6D-DEFA-BA43-A6F5-CEBA28892360}" destId="{3EEFA0DF-40BF-4E4E-A532-39AD5B5C3353}" srcOrd="0" destOrd="0" presId="urn:microsoft.com/office/officeart/2005/8/layout/hierarchy2"/>
    <dgm:cxn modelId="{251BDF33-2EEE-CD4C-B74E-3B7112A1091D}" type="presParOf" srcId="{84459E6D-DEFA-BA43-A6F5-CEBA28892360}" destId="{AE9CFADD-50F8-AD43-BD4D-F6719DA19BFE}" srcOrd="1" destOrd="0" presId="urn:microsoft.com/office/officeart/2005/8/layout/hierarchy2"/>
    <dgm:cxn modelId="{88446F89-8D72-2D46-80BB-C421D3B2FD79}" type="presParOf" srcId="{218686BA-9465-AE45-9BEA-F55C31693075}" destId="{5A0DD793-0BA1-7E4F-BCDB-24A68C068945}" srcOrd="2" destOrd="0" presId="urn:microsoft.com/office/officeart/2005/8/layout/hierarchy2"/>
    <dgm:cxn modelId="{ACEB8168-BE47-904B-A660-A2F1D31C3F1A}" type="presParOf" srcId="{5A0DD793-0BA1-7E4F-BCDB-24A68C068945}" destId="{5F2CEF0E-D32F-8E49-9226-F82C1C15710A}" srcOrd="0" destOrd="0" presId="urn:microsoft.com/office/officeart/2005/8/layout/hierarchy2"/>
    <dgm:cxn modelId="{FCF4075B-9D3E-D141-931E-A1B58F19DE8C}" type="presParOf" srcId="{218686BA-9465-AE45-9BEA-F55C31693075}" destId="{2E1157A8-B192-4644-8E05-861F5AF2613E}" srcOrd="3" destOrd="0" presId="urn:microsoft.com/office/officeart/2005/8/layout/hierarchy2"/>
    <dgm:cxn modelId="{684DBEAE-275F-E540-A1E0-BC69A23DFB39}" type="presParOf" srcId="{2E1157A8-B192-4644-8E05-861F5AF2613E}" destId="{11858ADE-86BF-9049-AD95-38D6D258520E}" srcOrd="0" destOrd="0" presId="urn:microsoft.com/office/officeart/2005/8/layout/hierarchy2"/>
    <dgm:cxn modelId="{27511715-D0D8-7742-AA0A-F705F33E1FC9}" type="presParOf" srcId="{2E1157A8-B192-4644-8E05-861F5AF2613E}" destId="{346BF2A0-7C12-2444-9D19-5433075DFF39}" srcOrd="1" destOrd="0" presId="urn:microsoft.com/office/officeart/2005/8/layout/hierarchy2"/>
    <dgm:cxn modelId="{8402B654-0234-C546-BF6B-F19B4D0F3485}" type="presParOf" srcId="{695BD229-2EF8-1A47-806B-BB89C42494D5}" destId="{EC8BC000-55A6-E648-B47D-26BD485AC2C0}" srcOrd="2" destOrd="0" presId="urn:microsoft.com/office/officeart/2005/8/layout/hierarchy2"/>
    <dgm:cxn modelId="{5ADFFDCB-7EA2-1144-ACA8-8E7E5682F910}" type="presParOf" srcId="{EC8BC000-55A6-E648-B47D-26BD485AC2C0}" destId="{625B3564-C223-AA4A-8D8C-7767BAD7E27A}" srcOrd="0" destOrd="0" presId="urn:microsoft.com/office/officeart/2005/8/layout/hierarchy2"/>
    <dgm:cxn modelId="{970DF900-DD0F-2D48-A203-97967A137C95}" type="presParOf" srcId="{695BD229-2EF8-1A47-806B-BB89C42494D5}" destId="{769F7BAC-00B1-1A4D-87BD-31E177ABB5F0}" srcOrd="3" destOrd="0" presId="urn:microsoft.com/office/officeart/2005/8/layout/hierarchy2"/>
    <dgm:cxn modelId="{7C7B3294-C593-DB4D-B801-1EDCD07B389D}" type="presParOf" srcId="{769F7BAC-00B1-1A4D-87BD-31E177ABB5F0}" destId="{4B62BFB2-F87B-484D-85EE-6EE899910A22}" srcOrd="0" destOrd="0" presId="urn:microsoft.com/office/officeart/2005/8/layout/hierarchy2"/>
    <dgm:cxn modelId="{20FAEC15-5F6F-FD4F-AC3F-4C4C5C544DE2}" type="presParOf" srcId="{769F7BAC-00B1-1A4D-87BD-31E177ABB5F0}" destId="{DE1FCB05-C978-2D41-A0CB-9B0C9D39972F}" srcOrd="1" destOrd="0" presId="urn:microsoft.com/office/officeart/2005/8/layout/hierarchy2"/>
    <dgm:cxn modelId="{408E9272-3BEA-2A48-BE6C-52C5201D30F6}" type="presParOf" srcId="{DE1FCB05-C978-2D41-A0CB-9B0C9D39972F}" destId="{1358F725-A114-8D45-A058-F675E50D3AB9}" srcOrd="0" destOrd="0" presId="urn:microsoft.com/office/officeart/2005/8/layout/hierarchy2"/>
    <dgm:cxn modelId="{CD3E6C70-C489-C14A-A4A8-B1A0B14855AA}" type="presParOf" srcId="{1358F725-A114-8D45-A058-F675E50D3AB9}" destId="{59D23F8A-CA51-2F4B-ACD4-47EC7FF2B7F0}" srcOrd="0" destOrd="0" presId="urn:microsoft.com/office/officeart/2005/8/layout/hierarchy2"/>
    <dgm:cxn modelId="{9E5A8168-C2E5-9840-A45F-1E40D01FFE92}" type="presParOf" srcId="{DE1FCB05-C978-2D41-A0CB-9B0C9D39972F}" destId="{2F65EC92-E705-3343-8610-5D6FF0ACD4B4}" srcOrd="1" destOrd="0" presId="urn:microsoft.com/office/officeart/2005/8/layout/hierarchy2"/>
    <dgm:cxn modelId="{52898D12-A912-5A4C-ADB6-889C51CC36C9}" type="presParOf" srcId="{2F65EC92-E705-3343-8610-5D6FF0ACD4B4}" destId="{63F34DB9-C3FE-254B-9FE7-D09E507998B7}" srcOrd="0" destOrd="0" presId="urn:microsoft.com/office/officeart/2005/8/layout/hierarchy2"/>
    <dgm:cxn modelId="{20906576-712D-3D4F-A1E1-1B3C3C80CE69}" type="presParOf" srcId="{2F65EC92-E705-3343-8610-5D6FF0ACD4B4}" destId="{FB79F66E-FC5D-DD4B-89D0-ABA551618AB1}" srcOrd="1" destOrd="0" presId="urn:microsoft.com/office/officeart/2005/8/layout/hierarchy2"/>
    <dgm:cxn modelId="{68C42FEA-DF17-BB46-BE88-0D2ADBD34E80}" type="presParOf" srcId="{DE1FCB05-C978-2D41-A0CB-9B0C9D39972F}" destId="{7CE702BE-8B3A-164B-A475-7D88F6BFEF7E}" srcOrd="2" destOrd="0" presId="urn:microsoft.com/office/officeart/2005/8/layout/hierarchy2"/>
    <dgm:cxn modelId="{5B87B0D5-E6C5-FB4A-AAB0-341FBF7328DA}" type="presParOf" srcId="{7CE702BE-8B3A-164B-A475-7D88F6BFEF7E}" destId="{74F1E3F7-A3E2-AC47-917C-7BF31D3057A1}" srcOrd="0" destOrd="0" presId="urn:microsoft.com/office/officeart/2005/8/layout/hierarchy2"/>
    <dgm:cxn modelId="{FF8CAF26-21B6-434C-BFEF-E73ECDAFB157}" type="presParOf" srcId="{DE1FCB05-C978-2D41-A0CB-9B0C9D39972F}" destId="{0CF606EF-B001-5147-9FEF-CB4F63EF528A}" srcOrd="3" destOrd="0" presId="urn:microsoft.com/office/officeart/2005/8/layout/hierarchy2"/>
    <dgm:cxn modelId="{6430AB65-BA46-954D-9DB4-57A65554A547}" type="presParOf" srcId="{0CF606EF-B001-5147-9FEF-CB4F63EF528A}" destId="{885E14A0-3A01-A344-B9FD-4D581630FF15}" srcOrd="0" destOrd="0" presId="urn:microsoft.com/office/officeart/2005/8/layout/hierarchy2"/>
    <dgm:cxn modelId="{76BF2E82-2065-FA48-A210-2A10F455EFDB}" type="presParOf" srcId="{0CF606EF-B001-5147-9FEF-CB4F63EF528A}" destId="{FE8FB846-8E40-2443-9521-E1AF089D351B}" srcOrd="1" destOrd="0" presId="urn:microsoft.com/office/officeart/2005/8/layout/hierarchy2"/>
    <dgm:cxn modelId="{11DCDE37-2C72-894E-B123-D188B600D3B8}" type="presParOf" srcId="{695BD229-2EF8-1A47-806B-BB89C42494D5}" destId="{338F0C27-4636-C744-BE77-517855CE471A}" srcOrd="4" destOrd="0" presId="urn:microsoft.com/office/officeart/2005/8/layout/hierarchy2"/>
    <dgm:cxn modelId="{E3C0368F-1B1A-8843-8161-20C86959478C}" type="presParOf" srcId="{338F0C27-4636-C744-BE77-517855CE471A}" destId="{299436FE-6087-8D48-9330-300B90A3A30B}" srcOrd="0" destOrd="0" presId="urn:microsoft.com/office/officeart/2005/8/layout/hierarchy2"/>
    <dgm:cxn modelId="{7BF7C77E-2F22-8544-BF1A-C87BD63430A7}" type="presParOf" srcId="{695BD229-2EF8-1A47-806B-BB89C42494D5}" destId="{3B8224D8-67A7-034F-B838-AAF255AA12B6}" srcOrd="5" destOrd="0" presId="urn:microsoft.com/office/officeart/2005/8/layout/hierarchy2"/>
    <dgm:cxn modelId="{4566AA21-F589-EA43-9C06-8529091C14B7}" type="presParOf" srcId="{3B8224D8-67A7-034F-B838-AAF255AA12B6}" destId="{54B613CC-593A-6B47-A724-C428E5E1DB1E}" srcOrd="0" destOrd="0" presId="urn:microsoft.com/office/officeart/2005/8/layout/hierarchy2"/>
    <dgm:cxn modelId="{A41B2726-FAF1-6848-A3CA-9D417EE73FE2}" type="presParOf" srcId="{3B8224D8-67A7-034F-B838-AAF255AA12B6}" destId="{3132E748-1F34-4E4B-89EF-80B6E4685B0B}" srcOrd="1" destOrd="0" presId="urn:microsoft.com/office/officeart/2005/8/layout/hierarchy2"/>
    <dgm:cxn modelId="{0F796259-0007-B242-A911-85C5B75AAA25}" type="presParOf" srcId="{3132E748-1F34-4E4B-89EF-80B6E4685B0B}" destId="{D40C1985-4B84-1F42-966A-9E0DD27D645A}" srcOrd="0" destOrd="0" presId="urn:microsoft.com/office/officeart/2005/8/layout/hierarchy2"/>
    <dgm:cxn modelId="{74BCB192-0448-CE4A-B854-9B8C911BFB8D}" type="presParOf" srcId="{D40C1985-4B84-1F42-966A-9E0DD27D645A}" destId="{4377A85B-9EEC-D842-96F4-C9BDB4B529F4}" srcOrd="0" destOrd="0" presId="urn:microsoft.com/office/officeart/2005/8/layout/hierarchy2"/>
    <dgm:cxn modelId="{1309E2F6-E540-0245-8CD7-609BD43F0D50}" type="presParOf" srcId="{3132E748-1F34-4E4B-89EF-80B6E4685B0B}" destId="{6B248A95-EDEE-1544-B39B-3AF89BEE217A}" srcOrd="1" destOrd="0" presId="urn:microsoft.com/office/officeart/2005/8/layout/hierarchy2"/>
    <dgm:cxn modelId="{46140BDD-544A-3641-A3E7-B5D75715E990}" type="presParOf" srcId="{6B248A95-EDEE-1544-B39B-3AF89BEE217A}" destId="{37EFA4F9-30F4-2344-BE8A-3DA8EFDB1659}" srcOrd="0" destOrd="0" presId="urn:microsoft.com/office/officeart/2005/8/layout/hierarchy2"/>
    <dgm:cxn modelId="{619612A5-EE64-A441-97AF-89C63F2C6532}" type="presParOf" srcId="{6B248A95-EDEE-1544-B39B-3AF89BEE217A}" destId="{E334F769-03D2-C141-BD58-5D51FAF34DF6}" srcOrd="1" destOrd="0" presId="urn:microsoft.com/office/officeart/2005/8/layout/hierarchy2"/>
    <dgm:cxn modelId="{DBD5B2FD-1234-8E43-9017-95A959B9623D}" type="presParOf" srcId="{3132E748-1F34-4E4B-89EF-80B6E4685B0B}" destId="{323F33D3-117D-324A-929D-9F291E0E7E97}" srcOrd="2" destOrd="0" presId="urn:microsoft.com/office/officeart/2005/8/layout/hierarchy2"/>
    <dgm:cxn modelId="{22DF80F5-2E92-7B4E-9200-0BC2BFB20724}" type="presParOf" srcId="{323F33D3-117D-324A-929D-9F291E0E7E97}" destId="{714FC295-3FE3-E741-94B0-9427EA420196}" srcOrd="0" destOrd="0" presId="urn:microsoft.com/office/officeart/2005/8/layout/hierarchy2"/>
    <dgm:cxn modelId="{E6B29879-FC19-6440-BC60-0CFE9FAC38CA}" type="presParOf" srcId="{3132E748-1F34-4E4B-89EF-80B6E4685B0B}" destId="{6078F559-1F8A-A143-8767-A82EF08A81CD}" srcOrd="3" destOrd="0" presId="urn:microsoft.com/office/officeart/2005/8/layout/hierarchy2"/>
    <dgm:cxn modelId="{50306F2D-871C-0844-BDCF-5E9C77D5E79A}" type="presParOf" srcId="{6078F559-1F8A-A143-8767-A82EF08A81CD}" destId="{60B7A18F-D0B1-C243-B18B-BF96F7E12B0D}" srcOrd="0" destOrd="0" presId="urn:microsoft.com/office/officeart/2005/8/layout/hierarchy2"/>
    <dgm:cxn modelId="{10E391D1-82AA-874E-825D-1A2B394D69D5}" type="presParOf" srcId="{6078F559-1F8A-A143-8767-A82EF08A81CD}" destId="{EA008492-52E8-DD49-8807-BD144427F7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268C5-027A-D94D-969D-33BB7D962F45}">
      <dsp:nvSpPr>
        <dsp:cNvPr id="0" name=""/>
        <dsp:cNvSpPr/>
      </dsp:nvSpPr>
      <dsp:spPr>
        <a:xfrm>
          <a:off x="8037" y="2959013"/>
          <a:ext cx="1290215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buffer</a:t>
          </a:r>
        </a:p>
      </dsp:txBody>
      <dsp:txXfrm>
        <a:off x="26932" y="2977908"/>
        <a:ext cx="1252425" cy="607317"/>
      </dsp:txXfrm>
    </dsp:sp>
    <dsp:sp modelId="{C6447E14-71A2-0743-9549-F310687E241C}">
      <dsp:nvSpPr>
        <dsp:cNvPr id="0" name=""/>
        <dsp:cNvSpPr/>
      </dsp:nvSpPr>
      <dsp:spPr>
        <a:xfrm rot="17350740">
          <a:off x="770825" y="2530847"/>
          <a:ext cx="1570939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1570939" y="88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17022" y="2500420"/>
        <a:ext cx="78546" cy="78546"/>
      </dsp:txXfrm>
    </dsp:sp>
    <dsp:sp modelId="{21399AB2-FD79-4E44-876D-CB5810215478}">
      <dsp:nvSpPr>
        <dsp:cNvPr id="0" name=""/>
        <dsp:cNvSpPr/>
      </dsp:nvSpPr>
      <dsp:spPr>
        <a:xfrm>
          <a:off x="1814338" y="1475266"/>
          <a:ext cx="1865896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[read request]</a:t>
          </a:r>
        </a:p>
      </dsp:txBody>
      <dsp:txXfrm>
        <a:off x="1833233" y="1494161"/>
        <a:ext cx="1828106" cy="607317"/>
      </dsp:txXfrm>
    </dsp:sp>
    <dsp:sp modelId="{115BBD37-0251-6F4B-932A-70AD86508732}">
      <dsp:nvSpPr>
        <dsp:cNvPr id="0" name=""/>
        <dsp:cNvSpPr/>
      </dsp:nvSpPr>
      <dsp:spPr>
        <a:xfrm rot="19457599">
          <a:off x="3620496" y="1603505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22388" y="1596462"/>
        <a:ext cx="31778" cy="31778"/>
      </dsp:txXfrm>
    </dsp:sp>
    <dsp:sp modelId="{3EEFA0DF-40BF-4E4E-A532-39AD5B5C3353}">
      <dsp:nvSpPr>
        <dsp:cNvPr id="0" name=""/>
        <dsp:cNvSpPr/>
      </dsp:nvSpPr>
      <dsp:spPr>
        <a:xfrm>
          <a:off x="4196320" y="1104329"/>
          <a:ext cx="4450467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read_stream</a:t>
          </a:r>
          <a:r>
            <a:rPr lang="en-US" sz="2400" kern="1200" dirty="0"/>
            <a:t>(id, size)</a:t>
          </a:r>
        </a:p>
      </dsp:txBody>
      <dsp:txXfrm>
        <a:off x="4215215" y="1123224"/>
        <a:ext cx="4412677" cy="607317"/>
      </dsp:txXfrm>
    </dsp:sp>
    <dsp:sp modelId="{5A0DD793-0BA1-7E4F-BCDB-24A68C068945}">
      <dsp:nvSpPr>
        <dsp:cNvPr id="0" name=""/>
        <dsp:cNvSpPr/>
      </dsp:nvSpPr>
      <dsp:spPr>
        <a:xfrm rot="2142401">
          <a:off x="3620496" y="1974442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22388" y="1967399"/>
        <a:ext cx="31778" cy="31778"/>
      </dsp:txXfrm>
    </dsp:sp>
    <dsp:sp modelId="{11858ADE-86BF-9049-AD95-38D6D258520E}">
      <dsp:nvSpPr>
        <dsp:cNvPr id="0" name=""/>
        <dsp:cNvSpPr/>
      </dsp:nvSpPr>
      <dsp:spPr>
        <a:xfrm>
          <a:off x="4196320" y="1846203"/>
          <a:ext cx="4458002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read_indexed</a:t>
          </a:r>
          <a:r>
            <a:rPr lang="en-US" sz="2400" kern="1200" dirty="0"/>
            <a:t>(id, offset)</a:t>
          </a:r>
        </a:p>
      </dsp:txBody>
      <dsp:txXfrm>
        <a:off x="4215215" y="1865098"/>
        <a:ext cx="4420212" cy="607317"/>
      </dsp:txXfrm>
    </dsp:sp>
    <dsp:sp modelId="{EC8BC000-55A6-E648-B47D-26BD485AC2C0}">
      <dsp:nvSpPr>
        <dsp:cNvPr id="0" name=""/>
        <dsp:cNvSpPr/>
      </dsp:nvSpPr>
      <dsp:spPr>
        <a:xfrm>
          <a:off x="1298252" y="3272721"/>
          <a:ext cx="516086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516086" y="88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3393" y="3268665"/>
        <a:ext cx="25804" cy="25804"/>
      </dsp:txXfrm>
    </dsp:sp>
    <dsp:sp modelId="{4B62BFB2-F87B-484D-85EE-6EE899910A22}">
      <dsp:nvSpPr>
        <dsp:cNvPr id="0" name=""/>
        <dsp:cNvSpPr/>
      </dsp:nvSpPr>
      <dsp:spPr>
        <a:xfrm>
          <a:off x="1814338" y="2959013"/>
          <a:ext cx="1849445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FBFBF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[read response]</a:t>
          </a:r>
        </a:p>
      </dsp:txBody>
      <dsp:txXfrm>
        <a:off x="1833233" y="2977908"/>
        <a:ext cx="1811655" cy="607317"/>
      </dsp:txXfrm>
    </dsp:sp>
    <dsp:sp modelId="{1358F725-A114-8D45-A058-F675E50D3AB9}">
      <dsp:nvSpPr>
        <dsp:cNvPr id="0" name=""/>
        <dsp:cNvSpPr/>
      </dsp:nvSpPr>
      <dsp:spPr>
        <a:xfrm rot="19457599">
          <a:off x="3604046" y="3087252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5938" y="3080210"/>
        <a:ext cx="31778" cy="31778"/>
      </dsp:txXfrm>
    </dsp:sp>
    <dsp:sp modelId="{63F34DB9-C3FE-254B-9FE7-D09E507998B7}">
      <dsp:nvSpPr>
        <dsp:cNvPr id="0" name=""/>
        <dsp:cNvSpPr/>
      </dsp:nvSpPr>
      <dsp:spPr>
        <a:xfrm>
          <a:off x="4179870" y="2588076"/>
          <a:ext cx="4458002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valid()</a:t>
          </a:r>
        </a:p>
      </dsp:txBody>
      <dsp:txXfrm>
        <a:off x="4198765" y="2606971"/>
        <a:ext cx="4420212" cy="607317"/>
      </dsp:txXfrm>
    </dsp:sp>
    <dsp:sp modelId="{7CE702BE-8B3A-164B-A475-7D88F6BFEF7E}">
      <dsp:nvSpPr>
        <dsp:cNvPr id="0" name=""/>
        <dsp:cNvSpPr/>
      </dsp:nvSpPr>
      <dsp:spPr>
        <a:xfrm rot="2142401">
          <a:off x="3604046" y="3458189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5938" y="3451146"/>
        <a:ext cx="31778" cy="31778"/>
      </dsp:txXfrm>
    </dsp:sp>
    <dsp:sp modelId="{885E14A0-3A01-A344-B9FD-4D581630FF15}">
      <dsp:nvSpPr>
        <dsp:cNvPr id="0" name=""/>
        <dsp:cNvSpPr/>
      </dsp:nvSpPr>
      <dsp:spPr>
        <a:xfrm>
          <a:off x="4179870" y="3329950"/>
          <a:ext cx="4456041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data()</a:t>
          </a:r>
        </a:p>
      </dsp:txBody>
      <dsp:txXfrm>
        <a:off x="4198765" y="3348845"/>
        <a:ext cx="4418251" cy="607317"/>
      </dsp:txXfrm>
    </dsp:sp>
    <dsp:sp modelId="{338F0C27-4636-C744-BE77-517855CE471A}">
      <dsp:nvSpPr>
        <dsp:cNvPr id="0" name=""/>
        <dsp:cNvSpPr/>
      </dsp:nvSpPr>
      <dsp:spPr>
        <a:xfrm rot="4249260">
          <a:off x="770825" y="4014594"/>
          <a:ext cx="1570939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1570939" y="88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17022" y="3984167"/>
        <a:ext cx="78546" cy="78546"/>
      </dsp:txXfrm>
    </dsp:sp>
    <dsp:sp modelId="{54B613CC-593A-6B47-A724-C428E5E1DB1E}">
      <dsp:nvSpPr>
        <dsp:cNvPr id="0" name=""/>
        <dsp:cNvSpPr/>
      </dsp:nvSpPr>
      <dsp:spPr>
        <a:xfrm>
          <a:off x="1814338" y="4442761"/>
          <a:ext cx="1849445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FBFBF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[write request]</a:t>
          </a:r>
        </a:p>
      </dsp:txBody>
      <dsp:txXfrm>
        <a:off x="1833233" y="4461656"/>
        <a:ext cx="1811655" cy="607317"/>
      </dsp:txXfrm>
    </dsp:sp>
    <dsp:sp modelId="{D40C1985-4B84-1F42-966A-9E0DD27D645A}">
      <dsp:nvSpPr>
        <dsp:cNvPr id="0" name=""/>
        <dsp:cNvSpPr/>
      </dsp:nvSpPr>
      <dsp:spPr>
        <a:xfrm rot="19457599">
          <a:off x="3604046" y="4571000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5938" y="4563957"/>
        <a:ext cx="31778" cy="31778"/>
      </dsp:txXfrm>
    </dsp:sp>
    <dsp:sp modelId="{37EFA4F9-30F4-2344-BE8A-3DA8EFDB1659}">
      <dsp:nvSpPr>
        <dsp:cNvPr id="0" name=""/>
        <dsp:cNvSpPr/>
      </dsp:nvSpPr>
      <dsp:spPr>
        <a:xfrm>
          <a:off x="4179870" y="4071824"/>
          <a:ext cx="4468621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write_stream</a:t>
          </a:r>
          <a:r>
            <a:rPr lang="en-US" sz="2400" kern="1200" dirty="0"/>
            <a:t>(id, data)</a:t>
          </a:r>
        </a:p>
      </dsp:txBody>
      <dsp:txXfrm>
        <a:off x="4198765" y="4090719"/>
        <a:ext cx="4430831" cy="607317"/>
      </dsp:txXfrm>
    </dsp:sp>
    <dsp:sp modelId="{323F33D3-117D-324A-929D-9F291E0E7E97}">
      <dsp:nvSpPr>
        <dsp:cNvPr id="0" name=""/>
        <dsp:cNvSpPr/>
      </dsp:nvSpPr>
      <dsp:spPr>
        <a:xfrm rot="2142401">
          <a:off x="3604046" y="4941936"/>
          <a:ext cx="635561" cy="17692"/>
        </a:xfrm>
        <a:custGeom>
          <a:avLst/>
          <a:gdLst/>
          <a:ahLst/>
          <a:cxnLst/>
          <a:rect l="0" t="0" r="0" b="0"/>
          <a:pathLst>
            <a:path>
              <a:moveTo>
                <a:pt x="0" y="8846"/>
              </a:moveTo>
              <a:lnTo>
                <a:pt x="635561" y="8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5938" y="4934894"/>
        <a:ext cx="31778" cy="31778"/>
      </dsp:txXfrm>
    </dsp:sp>
    <dsp:sp modelId="{60B7A18F-D0B1-C243-B18B-BF96F7E12B0D}">
      <dsp:nvSpPr>
        <dsp:cNvPr id="0" name=""/>
        <dsp:cNvSpPr/>
      </dsp:nvSpPr>
      <dsp:spPr>
        <a:xfrm>
          <a:off x="4179870" y="4813697"/>
          <a:ext cx="4456570" cy="64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write_indexed</a:t>
          </a:r>
          <a:r>
            <a:rPr lang="en-US" sz="2400" kern="1200" dirty="0"/>
            <a:t>(id, offset, data)</a:t>
          </a:r>
        </a:p>
      </dsp:txBody>
      <dsp:txXfrm>
        <a:off x="4198765" y="4832592"/>
        <a:ext cx="4418780" cy="60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A135-772E-FB40-A682-069146201DFF}" type="datetimeFigureOut">
              <a:rPr lang="en-US" smtClean="0"/>
              <a:pPr/>
              <a:t>31/10/18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B6E34-C177-364B-9FF6-CFFB0677D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B6E34-C177-364B-9FF6-CFFB0677D1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7D-F9E1-A045-95F9-B47AACF061EB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3531-3CCA-CA40-AB16-199F60FBA70D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9E74-909A-5042-AB89-794CDE034AAE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ECCF-EB45-944B-BDF9-2EB3F59763DC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01B-C2EE-8942-8EA1-0467EED3F410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AD3-C38D-FC43-8F16-9DEC4036310D}" type="datetime1">
              <a:rPr lang="fr-FR" smtClean="0"/>
              <a:t>31/10/18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0811-BB0D-AE41-8138-678C03EA7B1F}" type="datetime1">
              <a:rPr lang="fr-FR" smtClean="0"/>
              <a:t>31/10/18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0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4FAC-7EB3-2C4E-8530-379430BFB8CE}" type="datetime1">
              <a:rPr lang="fr-FR" smtClean="0"/>
              <a:t>31/10/18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9C76-B772-524E-B9AD-0A313BF5EACC}" type="datetime1">
              <a:rPr lang="fr-FR" smtClean="0"/>
              <a:t>31/10/18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D236-F12E-B044-A25B-15A93E5E535D}" type="datetime1">
              <a:rPr lang="fr-FR" smtClean="0"/>
              <a:t>31/10/18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0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2C86-3B38-9A42-B213-0F9F0DF36D28}" type="datetime1">
              <a:rPr lang="fr-FR" smtClean="0"/>
              <a:t>31/10/18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6591-535B-714A-BDD0-367BE38B9BAC}" type="datetime1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E4FC-0EA5-A74F-84B0-1A494814D51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Guido/Dropbox/Home/Trips/Guido/2018/CASCON2018/slides/OmpCloud-Raytracer-Demo.mp4" TargetMode="Externa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Guido/Dropbox/Home/Trips/Guido/2018/CASCON2018/slides/HPCCS-Cloud.mp4" TargetMode="Externa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995975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The Case for Cloud-</a:t>
            </a:r>
            <a:r>
              <a:rPr lang="fr-FR" dirty="0" err="1"/>
              <a:t>based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Parallelism</a:t>
            </a:r>
            <a:r>
              <a:rPr lang="fr-FR" dirty="0"/>
              <a:t> 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0179" y="3681046"/>
            <a:ext cx="7506157" cy="1357418"/>
          </a:xfrm>
        </p:spPr>
        <p:txBody>
          <a:bodyPr>
            <a:normAutofit/>
          </a:bodyPr>
          <a:lstStyle/>
          <a:p>
            <a:r>
              <a:rPr lang="fr-FR" dirty="0"/>
              <a:t>Hervé </a:t>
            </a:r>
            <a:r>
              <a:rPr lang="fr-FR" dirty="0" err="1"/>
              <a:t>Yviquel</a:t>
            </a:r>
            <a:r>
              <a:rPr lang="fr-FR" dirty="0"/>
              <a:t>, Marcio Pereira, and </a:t>
            </a:r>
            <a:r>
              <a:rPr lang="fr-FR" b="1" dirty="0"/>
              <a:t>Guido Araujo </a:t>
            </a:r>
            <a:endParaRPr lang="en-US" b="1" dirty="0"/>
          </a:p>
          <a:p>
            <a:r>
              <a:rPr lang="en-US" dirty="0"/>
              <a:t>Instituto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UNICAMP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5224331"/>
            <a:ext cx="1093049" cy="11320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01" y="5790341"/>
            <a:ext cx="2331635" cy="5054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254" y="5376839"/>
            <a:ext cx="2989421" cy="9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9237" y="1239259"/>
            <a:ext cx="6842964" cy="5441713"/>
            <a:chOff x="753600" y="167950"/>
            <a:chExt cx="7995300" cy="4807500"/>
          </a:xfrm>
        </p:grpSpPr>
        <p:sp>
          <p:nvSpPr>
            <p:cNvPr id="297" name="Shape 297"/>
            <p:cNvSpPr txBox="1"/>
            <p:nvPr/>
          </p:nvSpPr>
          <p:spPr>
            <a:xfrm>
              <a:off x="2779650" y="887700"/>
              <a:ext cx="358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/>
                <a:t>Clang/LLVM libomptarget.so</a:t>
              </a:r>
              <a:endParaRPr sz="18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(device agnostic)</a:t>
              </a:r>
              <a:endParaRPr sz="1800" dirty="0"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2779650" y="1582538"/>
              <a:ext cx="166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HARP plugin</a:t>
              </a:r>
              <a:endParaRPr sz="1800"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699650" y="1582538"/>
              <a:ext cx="1664700" cy="588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other plugin</a:t>
              </a:r>
              <a:endParaRPr sz="1800"/>
            </a:p>
          </p:txBody>
        </p:sp>
        <p:cxnSp>
          <p:nvCxnSpPr>
            <p:cNvPr id="300" name="Shape 300"/>
            <p:cNvCxnSpPr>
              <a:stCxn id="299" idx="1"/>
            </p:cNvCxnSpPr>
            <p:nvPr/>
          </p:nvCxnSpPr>
          <p:spPr>
            <a:xfrm>
              <a:off x="4699650" y="1876838"/>
              <a:ext cx="1664700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Shape 301"/>
            <p:cNvSpPr txBox="1"/>
            <p:nvPr/>
          </p:nvSpPr>
          <p:spPr>
            <a:xfrm>
              <a:off x="2779650" y="2277388"/>
              <a:ext cx="166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OPAE</a:t>
              </a:r>
              <a:endParaRPr sz="1800"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779650" y="167950"/>
              <a:ext cx="358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Application</a:t>
              </a:r>
              <a:endParaRPr sz="1800" dirty="0"/>
            </a:p>
          </p:txBody>
        </p:sp>
        <p:cxnSp>
          <p:nvCxnSpPr>
            <p:cNvPr id="303" name="Shape 303"/>
            <p:cNvCxnSpPr/>
            <p:nvPr/>
          </p:nvCxnSpPr>
          <p:spPr>
            <a:xfrm>
              <a:off x="753600" y="2964275"/>
              <a:ext cx="79953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4" name="Shape 304"/>
            <p:cNvSpPr txBox="1"/>
            <p:nvPr/>
          </p:nvSpPr>
          <p:spPr>
            <a:xfrm>
              <a:off x="2779650" y="3068150"/>
              <a:ext cx="358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FIU</a:t>
              </a:r>
              <a:endParaRPr sz="1800"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2779650" y="3715000"/>
              <a:ext cx="3584700" cy="588600"/>
            </a:xfrm>
            <a:prstGeom prst="rect">
              <a:avLst/>
            </a:pr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Basic Building Blocks</a:t>
              </a:r>
              <a:endParaRPr sz="1800"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2779650" y="4386850"/>
              <a:ext cx="3584700" cy="5886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/>
                <a:t>IP</a:t>
              </a:r>
              <a:endParaRPr sz="1800" dirty="0"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7822200" y="2289950"/>
              <a:ext cx="9267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SW</a:t>
              </a:r>
              <a:endParaRPr sz="1800"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7822200" y="3068150"/>
              <a:ext cx="9267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HW</a:t>
              </a:r>
              <a:endParaRPr sz="180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86EAEE30-DBDE-1B4C-96B9-D2F9E16B5415}"/>
              </a:ext>
            </a:extLst>
          </p:cNvPr>
          <p:cNvSpPr txBox="1">
            <a:spLocks/>
          </p:cNvSpPr>
          <p:nvPr/>
        </p:nvSpPr>
        <p:spPr>
          <a:xfrm>
            <a:off x="258520" y="460073"/>
            <a:ext cx="8515350" cy="13255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err="1" smtClean="0"/>
              <a:t>Compatible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LLVM/</a:t>
            </a:r>
            <a:r>
              <a:rPr lang="pt-BR" dirty="0" err="1" smtClean="0"/>
              <a:t>Clang</a:t>
            </a:r>
            <a:r>
              <a:rPr lang="pt-BR" dirty="0" smtClean="0"/>
              <a:t> 4.X</a:t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en-US" sz="3600" dirty="0" smtClean="0"/>
              <a:t>(FCCM 2018)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8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xmlns:p14="http://schemas.microsoft.com/office/powerpoint/2010/main" spd="slow" advClick="0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AEE30-DBDE-1B4C-96B9-D2F9E16B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492"/>
            <a:ext cx="9144000" cy="1325563"/>
          </a:xfrm>
        </p:spPr>
        <p:txBody>
          <a:bodyPr/>
          <a:lstStyle/>
          <a:p>
            <a:pPr algn="r"/>
            <a:r>
              <a:rPr lang="pt-BR" dirty="0" err="1"/>
              <a:t>Dealing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FPGAs</a:t>
            </a:r>
            <a:r>
              <a:rPr lang="pt-BR" dirty="0" smtClean="0"/>
              <a:t> (</a:t>
            </a:r>
            <a:r>
              <a:rPr lang="pt-BR" dirty="0" err="1" smtClean="0"/>
              <a:t>Xilinx</a:t>
            </a:r>
            <a:r>
              <a:rPr lang="pt-BR" dirty="0" smtClean="0"/>
              <a:t> AWS)</a:t>
            </a:r>
            <a:endParaRPr lang="pt-BR" dirty="0"/>
          </a:p>
        </p:txBody>
      </p:sp>
      <p:sp>
        <p:nvSpPr>
          <p:cNvPr id="5" name="Shape 242">
            <a:extLst>
              <a:ext uri="{FF2B5EF4-FFF2-40B4-BE49-F238E27FC236}">
                <a16:creationId xmlns="" xmlns:a16="http://schemas.microsoft.com/office/drawing/2014/main" id="{B569967A-E5EB-2C4B-AA44-A50CF5D88004}"/>
              </a:ext>
            </a:extLst>
          </p:cNvPr>
          <p:cNvSpPr/>
          <p:nvPr/>
        </p:nvSpPr>
        <p:spPr>
          <a:xfrm>
            <a:off x="4000806" y="3092290"/>
            <a:ext cx="3612364" cy="347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Shape 242">
            <a:extLst>
              <a:ext uri="{FF2B5EF4-FFF2-40B4-BE49-F238E27FC236}">
                <a16:creationId xmlns="" xmlns:a16="http://schemas.microsoft.com/office/drawing/2014/main" id="{F8AF6800-B06C-884A-8044-25D65202530A}"/>
              </a:ext>
            </a:extLst>
          </p:cNvPr>
          <p:cNvSpPr/>
          <p:nvPr/>
        </p:nvSpPr>
        <p:spPr>
          <a:xfrm>
            <a:off x="3118213" y="2682262"/>
            <a:ext cx="1880162" cy="347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FD1A8D-DBBC-064F-800A-48D69EE9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2" y="1872371"/>
            <a:ext cx="8195268" cy="3550203"/>
          </a:xfrm>
          <a:prstGeom prst="rect">
            <a:avLst/>
          </a:prstGeom>
        </p:spPr>
      </p:pic>
      <p:sp>
        <p:nvSpPr>
          <p:cNvPr id="8" name="Shape 349">
            <a:extLst>
              <a:ext uri="{FF2B5EF4-FFF2-40B4-BE49-F238E27FC236}">
                <a16:creationId xmlns="" xmlns:a16="http://schemas.microsoft.com/office/drawing/2014/main" id="{53D1A540-87B6-5B4F-AD3C-EDD9AD102ACF}"/>
              </a:ext>
            </a:extLst>
          </p:cNvPr>
          <p:cNvSpPr/>
          <p:nvPr/>
        </p:nvSpPr>
        <p:spPr>
          <a:xfrm>
            <a:off x="7671018" y="3127339"/>
            <a:ext cx="932931" cy="32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349">
            <a:extLst>
              <a:ext uri="{FF2B5EF4-FFF2-40B4-BE49-F238E27FC236}">
                <a16:creationId xmlns="" xmlns:a16="http://schemas.microsoft.com/office/drawing/2014/main" id="{1BE62230-2508-9A44-9A5C-A43E65D273E6}"/>
              </a:ext>
            </a:extLst>
          </p:cNvPr>
          <p:cNvSpPr/>
          <p:nvPr/>
        </p:nvSpPr>
        <p:spPr>
          <a:xfrm>
            <a:off x="3067876" y="2715850"/>
            <a:ext cx="1818437" cy="32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349">
            <a:extLst>
              <a:ext uri="{FF2B5EF4-FFF2-40B4-BE49-F238E27FC236}">
                <a16:creationId xmlns="" xmlns:a16="http://schemas.microsoft.com/office/drawing/2014/main" id="{48538EA0-4828-7142-A399-EE4E9CAA33E6}"/>
              </a:ext>
            </a:extLst>
          </p:cNvPr>
          <p:cNvSpPr/>
          <p:nvPr/>
        </p:nvSpPr>
        <p:spPr>
          <a:xfrm>
            <a:off x="3977094" y="3127339"/>
            <a:ext cx="3636077" cy="32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30">
            <a:extLst>
              <a:ext uri="{FF2B5EF4-FFF2-40B4-BE49-F238E27FC236}">
                <a16:creationId xmlns="" xmlns:a16="http://schemas.microsoft.com/office/drawing/2014/main" id="{5C9282F7-030A-CB41-9065-80BD41129AA4}"/>
              </a:ext>
            </a:extLst>
          </p:cNvPr>
          <p:cNvSpPr txBox="1">
            <a:spLocks/>
          </p:cNvSpPr>
          <p:nvPr/>
        </p:nvSpPr>
        <p:spPr>
          <a:xfrm>
            <a:off x="-340242" y="6199446"/>
            <a:ext cx="5578238" cy="44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400" dirty="0" err="1"/>
              <a:t>www.</a:t>
            </a:r>
            <a:r>
              <a:rPr lang="en-US" sz="4000" dirty="0" err="1"/>
              <a:t>hardcloud</a:t>
            </a:r>
            <a:r>
              <a:rPr lang="en-US" sz="4400" dirty="0" err="1"/>
              <a:t>.org</a:t>
            </a:r>
            <a:endParaRPr lang="en-US" sz="4400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956636-7279-AB4E-A990-36E53EB81BA9}"/>
              </a:ext>
            </a:extLst>
          </p:cNvPr>
          <p:cNvSpPr txBox="1"/>
          <p:nvPr/>
        </p:nvSpPr>
        <p:spPr>
          <a:xfrm>
            <a:off x="2986993" y="2675089"/>
            <a:ext cx="1988346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2200" dirty="0" err="1"/>
              <a:t>device</a:t>
            </a:r>
            <a:r>
              <a:rPr lang="pt-BR" sz="2200" dirty="0"/>
              <a:t>(AWS:F1)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="" xmlns:a16="http://schemas.microsoft.com/office/drawing/2014/main" id="{EA38401A-489E-BD4D-8B60-4E123C5F4F7B}"/>
              </a:ext>
            </a:extLst>
          </p:cNvPr>
          <p:cNvSpPr txBox="1">
            <a:spLocks/>
          </p:cNvSpPr>
          <p:nvPr/>
        </p:nvSpPr>
        <p:spPr>
          <a:xfrm>
            <a:off x="6402129" y="5867213"/>
            <a:ext cx="2741871" cy="10801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Supported by:</a:t>
            </a:r>
          </a:p>
          <a:p>
            <a:pPr marL="0" indent="0">
              <a:buNone/>
            </a:pPr>
            <a:r>
              <a:rPr lang="en-US" dirty="0"/>
              <a:t>Xilinx</a:t>
            </a:r>
          </a:p>
        </p:txBody>
      </p:sp>
    </p:spTree>
    <p:extLst>
      <p:ext uri="{BB962C8B-B14F-4D97-AF65-F5344CB8AC3E}">
        <p14:creationId xmlns:p14="http://schemas.microsoft.com/office/powerpoint/2010/main" val="198427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OpenMP</a:t>
            </a:r>
            <a:r>
              <a:rPr lang="en-US" dirty="0"/>
              <a:t> + Cloud = </a:t>
            </a:r>
            <a:r>
              <a:rPr lang="en-US" b="1" dirty="0" err="1"/>
              <a:t>OmpCloud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6"/>
            <a:ext cx="8131037" cy="14771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Programming the Cloud with </a:t>
            </a:r>
            <a:r>
              <a:rPr lang="en-US" dirty="0" err="1"/>
              <a:t>OpenMP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Cloud is just another accelerator available in your computer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Transformed into MapReduce Spark job by our custom LLVM compiler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8650" y="3601242"/>
            <a:ext cx="7886700" cy="24566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b="1" dirty="0" err="1">
                <a:latin typeface="Andale Mono" charset="0"/>
                <a:ea typeface="Andale Mono" charset="0"/>
                <a:cs typeface="Andale Mono" charset="0"/>
              </a:rPr>
              <a:t>MatMul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*A,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*B,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*C) {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target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device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AWS | Azure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target map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: A[:N*N], B[:N*N]) map(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from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: C[:N*N])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parallel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&lt; N; ++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j = 0; j &lt; N; ++j)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C[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j] = 0;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k = 0; k &lt; N; ++k)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  C[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j] += A[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k] * B[k * N + j];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0;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cxnSp>
        <p:nvCxnSpPr>
          <p:cNvPr id="19" name="Connecteur en angle 18"/>
          <p:cNvCxnSpPr>
            <a:cxnSpLocks/>
            <a:stCxn id="3" idx="3"/>
          </p:cNvCxnSpPr>
          <p:nvPr/>
        </p:nvCxnSpPr>
        <p:spPr>
          <a:xfrm flipH="1">
            <a:off x="5140990" y="2564208"/>
            <a:ext cx="3618697" cy="1399780"/>
          </a:xfrm>
          <a:prstGeom prst="bentConnector3">
            <a:avLst>
              <a:gd name="adj1" fmla="val -6317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8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flow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892043" cy="45132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1905000" y="2514600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1905000" y="2743200"/>
            <a:ext cx="1219200" cy="2058988"/>
            <a:chOff x="1905000" y="2743200"/>
            <a:chExt cx="1219200" cy="2058988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1905000" y="2743200"/>
              <a:ext cx="914400" cy="1588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1790700" y="3771900"/>
              <a:ext cx="2057400" cy="1588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819400" y="4800600"/>
              <a:ext cx="3048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3390900" y="4229100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5105400" y="2057400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rot="10800000">
            <a:off x="5105400" y="2209800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1"/>
          <p:cNvSpPr/>
          <p:nvPr/>
        </p:nvSpPr>
        <p:spPr bwMode="auto">
          <a:xfrm>
            <a:off x="7696200" y="1676400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rot="16200000" flipH="1">
            <a:off x="4381500" y="4229100"/>
            <a:ext cx="534194" cy="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1828800" y="3886200"/>
            <a:ext cx="1295400" cy="1144588"/>
            <a:chOff x="1828800" y="3886200"/>
            <a:chExt cx="1295400" cy="1144588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1943894" y="4457700"/>
              <a:ext cx="1142206" cy="79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2514600" y="5029200"/>
              <a:ext cx="6096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0800000">
              <a:off x="1828800" y="3886200"/>
              <a:ext cx="6858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itre 1"/>
          <p:cNvSpPr txBox="1">
            <a:spLocks/>
          </p:cNvSpPr>
          <p:nvPr/>
        </p:nvSpPr>
        <p:spPr>
          <a:xfrm>
            <a:off x="628650" y="365126"/>
            <a:ext cx="7886700" cy="702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OmpCloud</a:t>
            </a:r>
            <a:r>
              <a:rPr lang="en-US" dirty="0"/>
              <a:t> Workflow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105400" y="2851468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5105400" y="3015298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105400" y="3653789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rot="10800000">
            <a:off x="5105400" y="3806189"/>
            <a:ext cx="1219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7696200" y="2567489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696200" y="3437687"/>
            <a:ext cx="2286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1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How to use </a:t>
            </a:r>
            <a:r>
              <a:rPr lang="en-US" dirty="0" err="1"/>
              <a:t>OmpCloud</a:t>
            </a:r>
            <a:r>
              <a:rPr lang="en-US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application using </a:t>
            </a:r>
            <a:r>
              <a:rPr lang="en-US" dirty="0" err="1"/>
              <a:t>OpenMP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it with our LLVM custom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Instantiate a Spark cluster in your favorite cloud provider (e.g. Amazon Web Service)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application...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78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 txBox="1">
            <a:spLocks/>
          </p:cNvSpPr>
          <p:nvPr/>
        </p:nvSpPr>
        <p:spPr>
          <a:xfrm>
            <a:off x="628650" y="365126"/>
            <a:ext cx="7886700" cy="702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OmpCloud</a:t>
            </a:r>
            <a:r>
              <a:rPr lang="en-US" dirty="0"/>
              <a:t> in Computer Graphics</a:t>
            </a:r>
          </a:p>
          <a:p>
            <a:pPr algn="r"/>
            <a:r>
              <a:rPr lang="en-US" sz="3200" dirty="0"/>
              <a:t>(WAMCA 2018)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="" xmlns:a16="http://schemas.microsoft.com/office/drawing/2014/main" id="{66E5CA89-54B5-9B4D-AA6B-6F88A9DE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16" y="2235753"/>
            <a:ext cx="4881880" cy="3746096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3C2D2416-EA0D-A84E-9382-50DF745CCA44}"/>
              </a:ext>
            </a:extLst>
          </p:cNvPr>
          <p:cNvSpPr txBox="1">
            <a:spLocks/>
          </p:cNvSpPr>
          <p:nvPr/>
        </p:nvSpPr>
        <p:spPr>
          <a:xfrm>
            <a:off x="6402129" y="4837826"/>
            <a:ext cx="2741871" cy="188513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Supported by:</a:t>
            </a:r>
          </a:p>
          <a:p>
            <a:pPr marL="0" indent="0">
              <a:buNone/>
            </a:pPr>
            <a:r>
              <a:rPr lang="en-US" dirty="0"/>
              <a:t>Microsoft Azure </a:t>
            </a:r>
          </a:p>
          <a:p>
            <a:pPr marL="0" indent="0">
              <a:buNone/>
            </a:pPr>
            <a:r>
              <a:rPr lang="en-US" dirty="0"/>
              <a:t>Amazon AWS</a:t>
            </a:r>
          </a:p>
        </p:txBody>
      </p:sp>
    </p:spTree>
    <p:extLst>
      <p:ext uri="{BB962C8B-B14F-4D97-AF65-F5344CB8AC3E}">
        <p14:creationId xmlns:p14="http://schemas.microsoft.com/office/powerpoint/2010/main" val="42309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 txBox="1">
            <a:spLocks/>
          </p:cNvSpPr>
          <p:nvPr/>
        </p:nvSpPr>
        <p:spPr>
          <a:xfrm>
            <a:off x="628650" y="365126"/>
            <a:ext cx="7886700" cy="702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OmpCloud</a:t>
            </a:r>
            <a:r>
              <a:rPr lang="en-US" dirty="0"/>
              <a:t> in Molecular </a:t>
            </a:r>
            <a:r>
              <a:rPr lang="en-US" dirty="0" smtClean="0"/>
              <a:t>Dynamics (HPCCS)</a:t>
            </a:r>
            <a:endParaRPr lang="en-US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="" xmlns:a16="http://schemas.microsoft.com/office/drawing/2014/main" id="{80DDBE94-3386-9646-BDDE-5B504576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0" y="1899979"/>
            <a:ext cx="5273749" cy="305804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66069877-A553-8B43-908A-CA180E9B49B9}"/>
              </a:ext>
            </a:extLst>
          </p:cNvPr>
          <p:cNvSpPr txBox="1">
            <a:spLocks/>
          </p:cNvSpPr>
          <p:nvPr/>
        </p:nvSpPr>
        <p:spPr>
          <a:xfrm>
            <a:off x="5539669" y="2969613"/>
            <a:ext cx="3724406" cy="1224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ingle core (6h) Microsoft Azure (5min) 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66069877-A553-8B43-908A-CA180E9B49B9}"/>
              </a:ext>
            </a:extLst>
          </p:cNvPr>
          <p:cNvSpPr txBox="1">
            <a:spLocks/>
          </p:cNvSpPr>
          <p:nvPr/>
        </p:nvSpPr>
        <p:spPr>
          <a:xfrm>
            <a:off x="6114264" y="5021450"/>
            <a:ext cx="3029736" cy="18482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Supported </a:t>
            </a:r>
            <a:r>
              <a:rPr lang="en-US" dirty="0"/>
              <a:t>by:</a:t>
            </a:r>
          </a:p>
          <a:p>
            <a:pPr marL="0" indent="0">
              <a:buNone/>
            </a:pPr>
            <a:r>
              <a:rPr lang="en-US" dirty="0"/>
              <a:t>Microsoft Azure </a:t>
            </a:r>
          </a:p>
          <a:p>
            <a:pPr marL="0" indent="0">
              <a:buNone/>
            </a:pPr>
            <a:r>
              <a:rPr lang="en-US" dirty="0"/>
              <a:t>Amazon AWS</a:t>
            </a:r>
          </a:p>
        </p:txBody>
      </p:sp>
    </p:spTree>
    <p:extLst>
      <p:ext uri="{BB962C8B-B14F-4D97-AF65-F5344CB8AC3E}">
        <p14:creationId xmlns:p14="http://schemas.microsoft.com/office/powerpoint/2010/main" val="398699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 txBox="1">
            <a:spLocks/>
          </p:cNvSpPr>
          <p:nvPr/>
        </p:nvSpPr>
        <p:spPr>
          <a:xfrm>
            <a:off x="628650" y="365126"/>
            <a:ext cx="7886700" cy="702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OmpCloud</a:t>
            </a:r>
            <a:r>
              <a:rPr lang="en-US" dirty="0"/>
              <a:t> in Molecular </a:t>
            </a:r>
            <a:r>
              <a:rPr lang="en-US" dirty="0" smtClean="0"/>
              <a:t>Dynamics (HPCCS)</a:t>
            </a:r>
            <a:endParaRPr lang="en-US" dirty="0"/>
          </a:p>
        </p:txBody>
      </p:sp>
      <p:pic>
        <p:nvPicPr>
          <p:cNvPr id="3" name="Picture 2" descr="Screen Shot 2018-10-31 at 13.2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1" y="1689436"/>
            <a:ext cx="5421682" cy="5026659"/>
          </a:xfrm>
          <a:prstGeom prst="rect">
            <a:avLst/>
          </a:prstGeom>
        </p:spPr>
      </p:pic>
      <p:pic>
        <p:nvPicPr>
          <p:cNvPr id="4" name="Picture 3" descr="Screen Shot 2018-10-31 at 13.2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34" y="3108072"/>
            <a:ext cx="294005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 txBox="1">
            <a:spLocks/>
          </p:cNvSpPr>
          <p:nvPr/>
        </p:nvSpPr>
        <p:spPr>
          <a:xfrm>
            <a:off x="628650" y="365126"/>
            <a:ext cx="7886700" cy="702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OmpCloud</a:t>
            </a:r>
            <a:r>
              <a:rPr lang="en-US" dirty="0"/>
              <a:t> in Molecular </a:t>
            </a:r>
            <a:r>
              <a:rPr lang="en-US" dirty="0" smtClean="0"/>
              <a:t>Dynamics (HPCCS)</a:t>
            </a:r>
            <a:endParaRPr lang="en-US" dirty="0"/>
          </a:p>
        </p:txBody>
      </p:sp>
      <p:pic>
        <p:nvPicPr>
          <p:cNvPr id="2" name="Picture 1" descr="Screen Shot 2018-10-31 at 13.2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904"/>
            <a:ext cx="9144000" cy="3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AE3FC0A-A2FF-4F4C-87FA-B55B14C1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err="1"/>
              <a:t>OpenMP</a:t>
            </a:r>
            <a:r>
              <a:rPr lang="fr-FR" dirty="0"/>
              <a:t> </a:t>
            </a:r>
            <a:r>
              <a:rPr lang="fr-FR" dirty="0" err="1"/>
              <a:t>Tasking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="" xmlns:a16="http://schemas.microsoft.com/office/drawing/2014/main" id="{503C46C0-E024-7C41-A114-473A3612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264" y="3313999"/>
            <a:ext cx="3069206" cy="354400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AA2EEF9-16CA-A943-9C6F-5465D33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C221286D-1DC0-FC4B-975B-D815E169B5CE}"/>
              </a:ext>
            </a:extLst>
          </p:cNvPr>
          <p:cNvSpPr txBox="1">
            <a:spLocks/>
          </p:cNvSpPr>
          <p:nvPr/>
        </p:nvSpPr>
        <p:spPr>
          <a:xfrm>
            <a:off x="788058" y="3898901"/>
            <a:ext cx="4240530" cy="245745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i=1, j=1; i&lt;N; i++)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task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in</a:t>
            </a:r>
            <a:r>
              <a:rPr lang="fr-FR" altLang="fr-FR" sz="1400" dirty="0">
                <a:latin typeface="Andale Mono" panose="020B0509000000000004" pitchFamily="49" charset="0"/>
              </a:rPr>
              <a:t>: v[i-1])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out</a:t>
            </a:r>
            <a:r>
              <a:rPr lang="fr-FR" altLang="fr-FR" sz="1400" dirty="0">
                <a:latin typeface="Andale Mono" panose="020B0509000000000004" pitchFamily="49" charset="0"/>
              </a:rPr>
              <a:t>: v[i])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fun1(&amp;v[i-1], &amp;v[i]);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k=0; k&lt;i; k++, j++)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task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in</a:t>
            </a:r>
            <a:r>
              <a:rPr lang="fr-FR" altLang="fr-FR" sz="1400" dirty="0">
                <a:latin typeface="Andale Mono" panose="020B0509000000000004" pitchFamily="49" charset="0"/>
              </a:rPr>
              <a:t>: v[i])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out</a:t>
            </a:r>
            <a:r>
              <a:rPr lang="fr-FR" altLang="fr-FR" sz="1400" dirty="0">
                <a:latin typeface="Andale Mono" panose="020B0509000000000004" pitchFamily="49" charset="0"/>
              </a:rPr>
              <a:t>: u[j])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fun2(&amp;v[i], &amp;u[j]);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fun3(3*i);</a:t>
            </a:r>
            <a:br>
              <a:rPr lang="fr-FR" altLang="fr-FR" sz="1400" dirty="0">
                <a:latin typeface="Andale Mono" panose="020B0509000000000004" pitchFamily="49" charset="0"/>
              </a:rPr>
            </a:br>
            <a:r>
              <a:rPr lang="fr-FR" altLang="fr-FR" sz="1400" dirty="0">
                <a:latin typeface="Andale Mono" panose="020B0509000000000004" pitchFamily="49" charset="0"/>
              </a:rPr>
              <a:t>}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27A96D13-CF1B-FA45-B025-ABEF6EAF0EA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7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Extension for modeling asynchronous tasks (v3.0+)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directives for describing dependences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Tasks are scheduled automatically by the runtime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7700" y="5371839"/>
            <a:ext cx="273551" cy="273579"/>
          </a:xfrm>
          <a:prstGeom prst="ellipse">
            <a:avLst/>
          </a:prstGeom>
          <a:solidFill>
            <a:srgbClr val="33CC66"/>
          </a:solidFill>
          <a:ln w="28575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51269" rIns="81639" bIns="40820" anchor="ctr">
            <a:prstTxWarp prst="textNoShape">
              <a:avLst/>
            </a:prstTxWarp>
          </a:bodyPr>
          <a:lstStyle/>
          <a:p>
            <a:pPr algn="ctr">
              <a:lnSpc>
                <a:spcPct val="9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1400" b="1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57700" y="4566299"/>
            <a:ext cx="274541" cy="274571"/>
          </a:xfrm>
          <a:prstGeom prst="ellipse">
            <a:avLst/>
          </a:prstGeom>
          <a:solidFill>
            <a:srgbClr val="00DCFF"/>
          </a:solidFill>
          <a:ln w="28575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1639" tIns="51269" rIns="81639" bIns="40820" anchor="ctr">
            <a:prstTxWarp prst="textNoShape">
              <a:avLst/>
            </a:prstTxWarp>
          </a:bodyPr>
          <a:lstStyle/>
          <a:p>
            <a:pPr algn="ctr">
              <a:lnSpc>
                <a:spcPct val="9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1400" b="1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DFBDE0-95D3-5E44-A0CB-B6A5097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Programming Clusters is </a:t>
            </a:r>
            <a:r>
              <a:rPr lang="en-US" dirty="0" smtClean="0"/>
              <a:t>Increasingly </a:t>
            </a:r>
            <a:r>
              <a:rPr lang="en-US" dirty="0"/>
              <a:t>Complex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C0F9C9-C946-C141-9AF9-34AFF547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and API</a:t>
            </a:r>
          </a:p>
          <a:p>
            <a:pPr lvl="1"/>
            <a:r>
              <a:rPr lang="fr-FR" dirty="0" err="1"/>
              <a:t>OpenMP</a:t>
            </a:r>
            <a:r>
              <a:rPr lang="fr-FR" dirty="0"/>
              <a:t> / Multithreading for </a:t>
            </a:r>
            <a:r>
              <a:rPr lang="fr-FR" dirty="0" err="1"/>
              <a:t>multicore</a:t>
            </a:r>
            <a:r>
              <a:rPr lang="fr-FR" dirty="0"/>
              <a:t> processors</a:t>
            </a:r>
          </a:p>
          <a:p>
            <a:pPr lvl="1"/>
            <a:r>
              <a:rPr lang="fr-FR" dirty="0"/>
              <a:t>MPI for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smtClean="0"/>
              <a:t>architectures</a:t>
            </a:r>
            <a:endParaRPr lang="fr-FR" dirty="0"/>
          </a:p>
          <a:p>
            <a:pPr lvl="1"/>
            <a:r>
              <a:rPr lang="fr-FR" dirty="0"/>
              <a:t>CUDA for </a:t>
            </a:r>
            <a:r>
              <a:rPr lang="fr-FR" dirty="0" err="1"/>
              <a:t>GPUs</a:t>
            </a:r>
            <a:endParaRPr lang="fr-FR" dirty="0"/>
          </a:p>
          <a:p>
            <a:pPr lvl="1"/>
            <a:r>
              <a:rPr lang="fr-FR" dirty="0"/>
              <a:t>Checkpoint </a:t>
            </a:r>
            <a:r>
              <a:rPr lang="fr-FR" dirty="0" err="1"/>
              <a:t>library</a:t>
            </a:r>
            <a:r>
              <a:rPr lang="fr-FR" dirty="0"/>
              <a:t> for </a:t>
            </a:r>
            <a:r>
              <a:rPr lang="fr-FR" dirty="0" err="1"/>
              <a:t>fault</a:t>
            </a:r>
            <a:r>
              <a:rPr lang="fr-FR" dirty="0"/>
              <a:t> </a:t>
            </a:r>
            <a:r>
              <a:rPr lang="fr-FR" dirty="0" err="1"/>
              <a:t>tolerance</a:t>
            </a:r>
            <a:endParaRPr lang="fr-FR" dirty="0"/>
          </a:p>
          <a:p>
            <a:r>
              <a:rPr lang="fr-FR" dirty="0"/>
              <a:t>High </a:t>
            </a:r>
            <a:r>
              <a:rPr lang="fr-FR" dirty="0" err="1"/>
              <a:t>cost</a:t>
            </a:r>
            <a:r>
              <a:rPr lang="fr-FR" dirty="0"/>
              <a:t> of </a:t>
            </a:r>
            <a:r>
              <a:rPr lang="fr-FR" dirty="0" err="1"/>
              <a:t>development</a:t>
            </a:r>
            <a:r>
              <a:rPr lang="fr-FR" dirty="0"/>
              <a:t> and maintenance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F90559F-0E18-9A4F-8BAF-105003D9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31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Programming Heterogeneous Cluster with OpenMP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6"/>
            <a:ext cx="7515225" cy="14771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Block-based matrix multiplication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 each block asynchronously using tasks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8650" y="3601242"/>
            <a:ext cx="7886700" cy="24566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b="1" dirty="0" err="1">
                <a:latin typeface="Andale Mono" panose="020B0509000000000004" pitchFamily="49" charset="0"/>
              </a:rPr>
              <a:t>BlockMatMul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*A,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*B,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*C)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  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i = 0; i &lt; N; i+=BS)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j = 0; j &lt; N; j+=BS)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k = 0; k &lt; N; k+=BS)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task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in</a:t>
            </a:r>
            <a:r>
              <a:rPr lang="fr-FR" altLang="fr-FR" sz="1400" dirty="0">
                <a:latin typeface="Andale Mono" panose="020B0509000000000004" pitchFamily="49" charset="0"/>
              </a:rPr>
              <a:t>: A[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], B[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inout</a:t>
            </a:r>
            <a:r>
              <a:rPr lang="fr-FR" altLang="fr-FR" sz="1400" dirty="0">
                <a:latin typeface="Andale Mono" panose="020B0509000000000004" pitchFamily="49" charset="0"/>
              </a:rPr>
              <a:t>: C[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	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ii = i; ii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i+BS</a:t>
            </a:r>
            <a:r>
              <a:rPr lang="fr-FR" altLang="fr-FR" sz="1400" dirty="0">
                <a:latin typeface="Andale Mono" panose="020B0509000000000004" pitchFamily="49" charset="0"/>
              </a:rPr>
              <a:t>; ++i)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	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 = j; 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j+BS</a:t>
            </a:r>
            <a:r>
              <a:rPr lang="fr-FR" altLang="fr-FR" sz="1400" dirty="0">
                <a:latin typeface="Andale Mono" panose="020B0509000000000004" pitchFamily="49" charset="0"/>
              </a:rPr>
              <a:t>; ++j)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C[ii][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 = 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 = k; 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k+BS</a:t>
            </a:r>
            <a:r>
              <a:rPr lang="fr-FR" altLang="fr-FR" sz="1400" dirty="0">
                <a:latin typeface="Andale Mono" panose="020B0509000000000004" pitchFamily="49" charset="0"/>
              </a:rPr>
              <a:t>; ++k)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C[ii][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 += A[ii][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] * B[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];}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</p:txBody>
      </p:sp>
      <p:pic>
        <p:nvPicPr>
          <p:cNvPr id="2051" name="Picture 3" descr="page5image21732480">
            <a:extLst>
              <a:ext uri="{FF2B5EF4-FFF2-40B4-BE49-F238E27FC236}">
                <a16:creationId xmlns="" xmlns:a16="http://schemas.microsoft.com/office/drawing/2014/main" id="{E6E3D000-3635-9A4F-A7D9-62F26095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en angle 14">
            <a:extLst>
              <a:ext uri="{FF2B5EF4-FFF2-40B4-BE49-F238E27FC236}">
                <a16:creationId xmlns="" xmlns:a16="http://schemas.microsoft.com/office/drawing/2014/main" id="{38ABF8D1-8DBD-7843-945E-6D1497D7F00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700211" y="2564208"/>
            <a:ext cx="443664" cy="2152171"/>
          </a:xfrm>
          <a:prstGeom prst="bentConnector4">
            <a:avLst>
              <a:gd name="adj1" fmla="val -51525"/>
              <a:gd name="adj2" fmla="val 100254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page5image21732480">
            <a:extLst>
              <a:ext uri="{FF2B5EF4-FFF2-40B4-BE49-F238E27FC236}">
                <a16:creationId xmlns="" xmlns:a16="http://schemas.microsoft.com/office/drawing/2014/main" id="{F00242E8-DE29-BE46-9A89-B2050352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2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Programming Heterogeneous Cluster with OpenMP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8"/>
            <a:ext cx="7515225" cy="8983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Asynchronous target tasks are </a:t>
            </a:r>
            <a:r>
              <a:rPr lang="en-US" dirty="0" smtClean="0"/>
              <a:t>sent </a:t>
            </a:r>
            <a:r>
              <a:rPr lang="en-US" dirty="0"/>
              <a:t>to remote worker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block is computed in parallel within the node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8650" y="2819065"/>
            <a:ext cx="7886700" cy="353728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b="1" dirty="0" err="1">
                <a:latin typeface="Andale Mono" panose="020B0509000000000004" pitchFamily="49" charset="0"/>
              </a:rPr>
              <a:t>BlockMatMul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*A,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*B,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*C)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  </a:t>
            </a:r>
            <a:r>
              <a:rPr lang="fr-FR" altLang="fr-FR" sz="1400" dirty="0">
                <a:latin typeface="Andale Mono" panose="020B0509000000000004" pitchFamily="49" charset="0"/>
              </a:rPr>
              <a:t>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target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device</a:t>
            </a:r>
            <a:r>
              <a:rPr lang="fr-FR" altLang="fr-FR" sz="1400" dirty="0">
                <a:latin typeface="Andale Mono" panose="020B0509000000000004" pitchFamily="49" charset="0"/>
              </a:rPr>
              <a:t>(CLUSTER)</a:t>
            </a:r>
            <a:endParaRPr lang="fr-FR" altLang="fr-FR" sz="1400" dirty="0">
              <a:solidFill>
                <a:schemeClr val="accent5"/>
              </a:solidFill>
              <a:latin typeface="Andale Mono" panose="020B05090000000000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  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i = 0; i &lt; N; i+=BS)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j = 0; j &lt; N; j+=BS)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k = 0; k &lt; N; k+=BS)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task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in</a:t>
            </a:r>
            <a:r>
              <a:rPr lang="fr-FR" altLang="fr-FR" sz="1400" dirty="0">
                <a:latin typeface="Andale Mono" panose="020B0509000000000004" pitchFamily="49" charset="0"/>
              </a:rPr>
              <a:t>: A[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], B[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inout</a:t>
            </a:r>
            <a:r>
              <a:rPr lang="fr-FR" altLang="fr-FR" sz="1400" dirty="0">
                <a:latin typeface="Andale Mono" panose="020B0509000000000004" pitchFamily="49" charset="0"/>
              </a:rPr>
              <a:t>: C[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target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map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to</a:t>
            </a:r>
            <a:r>
              <a:rPr lang="fr-FR" altLang="fr-FR" sz="1400" dirty="0">
                <a:latin typeface="Andale Mono" panose="020B0509000000000004" pitchFamily="49" charset="0"/>
              </a:rPr>
              <a:t>: A[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], B[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map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tofrom</a:t>
            </a:r>
            <a:r>
              <a:rPr lang="fr-FR" altLang="fr-FR" sz="1400" dirty="0">
                <a:latin typeface="Andale Mono" panose="020B0509000000000004" pitchFamily="49" charset="0"/>
              </a:rPr>
              <a:t>: C[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  <a:endParaRPr lang="fr-FR" altLang="fr-FR" sz="1400" dirty="0">
              <a:solidFill>
                <a:schemeClr val="accent2"/>
              </a:solidFill>
              <a:latin typeface="Andale Mono" panose="020B05090000000000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       </a:t>
            </a:r>
            <a:r>
              <a:rPr lang="fr-FR" altLang="fr-FR" sz="1400" dirty="0">
                <a:latin typeface="Andale Mono" panose="020B0509000000000004" pitchFamily="49" charset="0"/>
              </a:rPr>
              <a:t>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parallel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for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        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ii = i; ii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i+BS</a:t>
            </a:r>
            <a:r>
              <a:rPr lang="fr-FR" altLang="fr-FR" sz="1400" dirty="0">
                <a:latin typeface="Andale Mono" panose="020B0509000000000004" pitchFamily="49" charset="0"/>
              </a:rPr>
              <a:t>; ++i)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          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 = j; 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j+BS</a:t>
            </a:r>
            <a:r>
              <a:rPr lang="fr-FR" altLang="fr-FR" sz="1400" dirty="0">
                <a:latin typeface="Andale Mono" panose="020B0509000000000004" pitchFamily="49" charset="0"/>
              </a:rPr>
              <a:t>; ++j)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C[ii][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 = 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 = k; 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 &lt; </a:t>
            </a:r>
            <a:r>
              <a:rPr lang="fr-FR" altLang="fr-FR" sz="1400" dirty="0" err="1">
                <a:latin typeface="Andale Mono" panose="020B0509000000000004" pitchFamily="49" charset="0"/>
              </a:rPr>
              <a:t>k+BS</a:t>
            </a:r>
            <a:r>
              <a:rPr lang="fr-FR" altLang="fr-FR" sz="1400" dirty="0">
                <a:latin typeface="Andale Mono" panose="020B0509000000000004" pitchFamily="49" charset="0"/>
              </a:rPr>
              <a:t>; ++k)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C[ii][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 += A[ii][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] * B[</a:t>
            </a:r>
            <a:r>
              <a:rPr lang="fr-FR" altLang="fr-FR" sz="1400" dirty="0" err="1">
                <a:latin typeface="Andale Mono" panose="020B0509000000000004" pitchFamily="49" charset="0"/>
              </a:rPr>
              <a:t>kk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jj</a:t>
            </a:r>
            <a:r>
              <a:rPr lang="fr-FR" altLang="fr-FR" sz="1400" dirty="0">
                <a:latin typeface="Andale Mono" panose="020B05090000000000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</p:txBody>
      </p:sp>
      <p:pic>
        <p:nvPicPr>
          <p:cNvPr id="2051" name="Picture 3" descr="page5image21732480">
            <a:extLst>
              <a:ext uri="{FF2B5EF4-FFF2-40B4-BE49-F238E27FC236}">
                <a16:creationId xmlns="" xmlns:a16="http://schemas.microsoft.com/office/drawing/2014/main" id="{E6E3D000-3635-9A4F-A7D9-62F26095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en angle 8">
            <a:extLst>
              <a:ext uri="{FF2B5EF4-FFF2-40B4-BE49-F238E27FC236}">
                <a16:creationId xmlns="" xmlns:a16="http://schemas.microsoft.com/office/drawing/2014/main" id="{E6300E7A-D837-834B-9330-F49FD6B51A42}"/>
              </a:ext>
            </a:extLst>
          </p:cNvPr>
          <p:cNvCxnSpPr>
            <a:cxnSpLocks/>
          </p:cNvCxnSpPr>
          <p:nvPr/>
        </p:nvCxnSpPr>
        <p:spPr>
          <a:xfrm flipH="1">
            <a:off x="7700211" y="2564208"/>
            <a:ext cx="443664" cy="2152171"/>
          </a:xfrm>
          <a:prstGeom prst="bentConnector4">
            <a:avLst>
              <a:gd name="adj1" fmla="val -51525"/>
              <a:gd name="adj2" fmla="val 100254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1" name="Picture 1" descr="page5image21732480">
            <a:extLst>
              <a:ext uri="{FF2B5EF4-FFF2-40B4-BE49-F238E27FC236}">
                <a16:creationId xmlns="" xmlns:a16="http://schemas.microsoft.com/office/drawing/2014/main" id="{F8123255-9FBE-F44B-AC4C-2AF3A4B2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9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Programming Heterogeneous Cluster with OpenMP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8650" y="3601242"/>
            <a:ext cx="7886700" cy="24566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b="1" dirty="0" err="1">
                <a:latin typeface="Andale Mono" panose="020B0509000000000004" pitchFamily="49" charset="0"/>
              </a:rPr>
              <a:t>BlockMatMul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*A,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*B, 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float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*C)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target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device</a:t>
            </a:r>
            <a:r>
              <a:rPr lang="fr-FR" altLang="fr-FR" sz="1400" dirty="0" smtClean="0">
                <a:latin typeface="Andale Mono" panose="020B0509000000000004" pitchFamily="49" charset="0"/>
              </a:rPr>
              <a:t>(CLUSTER</a:t>
            </a:r>
            <a:r>
              <a:rPr lang="fr-FR" altLang="fr-FR" sz="1400" dirty="0">
                <a:latin typeface="Andale Mono" panose="020B05090000000000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i = 0; i &lt; N; i+=BS)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j = 0; j &lt; N; j+=BS)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     </a:t>
            </a:r>
            <a:r>
              <a:rPr lang="fr-FR" altLang="fr-FR" sz="1400" dirty="0">
                <a:solidFill>
                  <a:schemeClr val="accent5"/>
                </a:solidFill>
                <a:latin typeface="Andale Mono" panose="020B0509000000000004" pitchFamily="49" charset="0"/>
              </a:rPr>
              <a:t>for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5"/>
                </a:solidFill>
                <a:latin typeface="Andale Mono" panose="020B0509000000000004" pitchFamily="49" charset="0"/>
              </a:rPr>
              <a:t>int</a:t>
            </a:r>
            <a:r>
              <a:rPr lang="fr-FR" altLang="fr-FR" sz="1400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>
                <a:latin typeface="Andale Mono" panose="020B0509000000000004" pitchFamily="49" charset="0"/>
              </a:rPr>
              <a:t>k = 0; k &lt; N; k+=BS)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task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in</a:t>
            </a:r>
            <a:r>
              <a:rPr lang="fr-FR" altLang="fr-FR" sz="1400" dirty="0">
                <a:latin typeface="Andale Mono" panose="020B0509000000000004" pitchFamily="49" charset="0"/>
              </a:rPr>
              <a:t>: A[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], B[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depend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inout</a:t>
            </a:r>
            <a:r>
              <a:rPr lang="fr-FR" altLang="fr-FR" sz="1400" dirty="0">
                <a:latin typeface="Andale Mono" panose="020B0509000000000004" pitchFamily="49" charset="0"/>
              </a:rPr>
              <a:t>: C[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#</a:t>
            </a:r>
            <a:r>
              <a:rPr lang="fr-FR" altLang="fr-FR" sz="1400" dirty="0" err="1">
                <a:latin typeface="Andale Mono" panose="020B0509000000000004" pitchFamily="49" charset="0"/>
              </a:rPr>
              <a:t>pragma</a:t>
            </a:r>
            <a:r>
              <a:rPr lang="fr-FR" altLang="fr-FR" sz="1400" dirty="0"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omp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target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map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>
                <a:solidFill>
                  <a:schemeClr val="accent2"/>
                </a:solidFill>
                <a:latin typeface="Andale Mono" panose="020B0509000000000004" pitchFamily="49" charset="0"/>
              </a:rPr>
              <a:t>to</a:t>
            </a:r>
            <a:r>
              <a:rPr lang="fr-FR" altLang="fr-FR" sz="1400" dirty="0">
                <a:latin typeface="Andale Mono" panose="020B0509000000000004" pitchFamily="49" charset="0"/>
              </a:rPr>
              <a:t>: A[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], B[</a:t>
            </a:r>
            <a:r>
              <a:rPr lang="fr-FR" altLang="fr-FR" sz="1400" dirty="0" err="1">
                <a:latin typeface="Andale Mono" panose="020B0509000000000004" pitchFamily="49" charset="0"/>
              </a:rPr>
              <a:t>k:BS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                   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map</a:t>
            </a:r>
            <a:r>
              <a:rPr lang="fr-FR" altLang="fr-FR" sz="1400" dirty="0">
                <a:latin typeface="Andale Mono" panose="020B0509000000000004" pitchFamily="49" charset="0"/>
              </a:rPr>
              <a:t>(</a:t>
            </a:r>
            <a:r>
              <a:rPr lang="fr-FR" altLang="fr-FR" sz="1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tofrom</a:t>
            </a:r>
            <a:r>
              <a:rPr lang="fr-FR" altLang="fr-FR" sz="1400" dirty="0">
                <a:latin typeface="Andale Mono" panose="020B0509000000000004" pitchFamily="49" charset="0"/>
              </a:rPr>
              <a:t>: C[</a:t>
            </a:r>
            <a:r>
              <a:rPr lang="fr-FR" altLang="fr-FR" sz="1400" dirty="0" err="1">
                <a:latin typeface="Andale Mono" panose="020B0509000000000004" pitchFamily="49" charset="0"/>
              </a:rPr>
              <a:t>i:BS</a:t>
            </a:r>
            <a:r>
              <a:rPr lang="fr-FR" altLang="fr-FR" sz="1400" dirty="0">
                <a:latin typeface="Andale Mono" panose="020B0509000000000004" pitchFamily="49" charset="0"/>
              </a:rPr>
              <a:t>][</a:t>
            </a:r>
            <a:r>
              <a:rPr lang="fr-FR" altLang="fr-FR" sz="1400" dirty="0" err="1">
                <a:latin typeface="Andale Mono" panose="020B0509000000000004" pitchFamily="49" charset="0"/>
              </a:rPr>
              <a:t>j:BS</a:t>
            </a:r>
            <a:r>
              <a:rPr lang="fr-FR" altLang="fr-FR" sz="1400" dirty="0">
                <a:latin typeface="Andale Mono" panose="020B0509000000000004" pitchFamily="49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        </a:t>
            </a:r>
            <a:r>
              <a:rPr lang="fr-FR" altLang="fr-FR" sz="1400" dirty="0" err="1">
                <a:latin typeface="Andale Mono" panose="020B0509000000000004" pitchFamily="49" charset="0"/>
              </a:rPr>
              <a:t>cuda_matmul_block</a:t>
            </a:r>
            <a:r>
              <a:rPr lang="fr-FR" altLang="fr-FR" sz="1400" dirty="0">
                <a:latin typeface="Andale Mono" panose="020B0509000000000004" pitchFamily="49" charset="0"/>
              </a:rPr>
              <a:t>(&amp;A[i][k], &amp;B[k][j], &amp;C[i][j], BS);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 dirty="0">
                <a:latin typeface="Andale Mono" panose="020B05090000000000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Andale Mono" panose="020B0509000000000004" pitchFamily="49" charset="0"/>
              <a:ea typeface="Andale Mono" charset="0"/>
              <a:cs typeface="Andale Mono" charset="0"/>
            </a:endParaRPr>
          </a:p>
        </p:txBody>
      </p:sp>
      <p:pic>
        <p:nvPicPr>
          <p:cNvPr id="2051" name="Picture 3" descr="page5image21732480">
            <a:extLst>
              <a:ext uri="{FF2B5EF4-FFF2-40B4-BE49-F238E27FC236}">
                <a16:creationId xmlns="" xmlns:a16="http://schemas.microsoft.com/office/drawing/2014/main" id="{E6E3D000-3635-9A4F-A7D9-62F26095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="" xmlns:a16="http://schemas.microsoft.com/office/drawing/2014/main" id="{7835DFFE-1FFF-7241-8CF3-3ADBD587DEF9}"/>
              </a:ext>
            </a:extLst>
          </p:cNvPr>
          <p:cNvSpPr txBox="1">
            <a:spLocks/>
          </p:cNvSpPr>
          <p:nvPr/>
        </p:nvSpPr>
        <p:spPr>
          <a:xfrm>
            <a:off x="628650" y="1825628"/>
            <a:ext cx="7515225" cy="879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blocks multiplication can be written in CUDA manually by the programmer</a:t>
            </a:r>
          </a:p>
        </p:txBody>
      </p:sp>
      <p:pic>
        <p:nvPicPr>
          <p:cNvPr id="4097" name="Picture 1" descr="page5image21732480">
            <a:extLst>
              <a:ext uri="{FF2B5EF4-FFF2-40B4-BE49-F238E27FC236}">
                <a16:creationId xmlns="" xmlns:a16="http://schemas.microsoft.com/office/drawing/2014/main" id="{630A7636-1E52-2646-96D4-B682122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5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en angle 8">
            <a:extLst>
              <a:ext uri="{FF2B5EF4-FFF2-40B4-BE49-F238E27FC236}">
                <a16:creationId xmlns="" xmlns:a16="http://schemas.microsoft.com/office/drawing/2014/main" id="{B36E76C2-8D23-524E-80EA-0F51C2A587D1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261209" y="2265164"/>
            <a:ext cx="882666" cy="3410584"/>
          </a:xfrm>
          <a:prstGeom prst="bentConnector4">
            <a:avLst>
              <a:gd name="adj1" fmla="val -25899"/>
              <a:gd name="adj2" fmla="val 100257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6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7F6A425-A2A9-9D4F-8201-6FE93CCF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Programming Heterogeneous Cluster</a:t>
            </a:r>
            <a:br>
              <a:rPr lang="en-US" dirty="0"/>
            </a:br>
            <a:r>
              <a:rPr lang="en-US" dirty="0"/>
              <a:t>with OpenMP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73700CAD-A28D-F641-A55B-5E070D2CB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89" y="1753319"/>
            <a:ext cx="5695816" cy="496815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86E8B7E-6C99-594D-8A11-5D6F730C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11" y="112300"/>
            <a:ext cx="8397526" cy="1325563"/>
          </a:xfrm>
        </p:spPr>
        <p:txBody>
          <a:bodyPr/>
          <a:lstStyle/>
          <a:p>
            <a:pPr algn="r"/>
            <a:r>
              <a:rPr lang="en-US" dirty="0" smtClean="0"/>
              <a:t>Motivation: Seismic Imaging</a:t>
            </a:r>
            <a:br>
              <a:rPr lang="en-US" dirty="0" smtClean="0"/>
            </a:br>
            <a:r>
              <a:rPr lang="en-US" dirty="0" smtClean="0"/>
              <a:t>(RTM and FWI Problems)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petrobra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92" y="1698345"/>
            <a:ext cx="2581339" cy="1529356"/>
          </a:xfrm>
          <a:prstGeom prst="rect">
            <a:avLst/>
          </a:prstGeom>
        </p:spPr>
      </p:pic>
      <p:pic>
        <p:nvPicPr>
          <p:cNvPr id="6" name="Picture 5" descr="gun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3" y="3602365"/>
            <a:ext cx="5448048" cy="2732616"/>
          </a:xfrm>
          <a:prstGeom prst="rect">
            <a:avLst/>
          </a:prstGeom>
        </p:spPr>
      </p:pic>
      <p:pic>
        <p:nvPicPr>
          <p:cNvPr id="7" name="Picture 6" descr="oi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60" y="3842108"/>
            <a:ext cx="3237416" cy="25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4317145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Merci! </a:t>
            </a:r>
            <a:br>
              <a:rPr lang="en-US" sz="4800" dirty="0"/>
            </a:br>
            <a:r>
              <a:rPr lang="en-US" sz="4800" dirty="0"/>
              <a:t>Thanks! </a:t>
            </a:r>
            <a:br>
              <a:rPr lang="en-US" sz="4800" dirty="0"/>
            </a:br>
            <a:r>
              <a:rPr lang="en-US" sz="4800" dirty="0"/>
              <a:t>Obrigado!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Any questions ?</a:t>
            </a:r>
            <a:br>
              <a:rPr lang="en-US" sz="4800" dirty="0"/>
            </a:br>
            <a:r>
              <a:rPr lang="en-US" sz="4800" dirty="0"/>
              <a:t>😃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Contact: </a:t>
            </a:r>
            <a:r>
              <a:rPr lang="en-US" sz="3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guido@ic.unicamp.br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700" dirty="0"/>
              <a:t/>
            </a:r>
            <a:br>
              <a:rPr lang="en-US" sz="6700" dirty="0"/>
            </a:b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5224331"/>
            <a:ext cx="1093049" cy="11320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01" y="5790341"/>
            <a:ext cx="2331635" cy="5054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254" y="5376839"/>
            <a:ext cx="2989421" cy="9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6A6F9E2-12A9-254B-B5F6-5A83580C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Our </a:t>
            </a:r>
            <a:r>
              <a:rPr lang="fr-FR" dirty="0" err="1"/>
              <a:t>proposal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895B9A0-23DA-AE4B-B62C-FAA587C5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26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Programming heterogenous cluster with OpenMP only</a:t>
            </a:r>
          </a:p>
          <a:p>
            <a:r>
              <a:rPr lang="en-US" dirty="0"/>
              <a:t>Programming using all </a:t>
            </a:r>
            <a:r>
              <a:rPr lang="en-US" dirty="0" err="1"/>
              <a:t>OpenMP</a:t>
            </a:r>
            <a:r>
              <a:rPr lang="en-US" dirty="0"/>
              <a:t> directives together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parallel, task, target, etc.</a:t>
            </a:r>
            <a:r>
              <a:rPr lang="en-US" dirty="0"/>
              <a:t>) </a:t>
            </a:r>
          </a:p>
          <a:p>
            <a:r>
              <a:rPr lang="en-US" dirty="0" smtClean="0"/>
              <a:t>Need </a:t>
            </a:r>
            <a:r>
              <a:rPr lang="en-US" dirty="0"/>
              <a:t>to deal with heterogeneity</a:t>
            </a:r>
          </a:p>
          <a:p>
            <a:r>
              <a:rPr lang="en-US" dirty="0" smtClean="0"/>
              <a:t>Extending </a:t>
            </a:r>
            <a:r>
              <a:rPr lang="en-US" dirty="0"/>
              <a:t>the OpenMP runtime for distributed </a:t>
            </a:r>
            <a:r>
              <a:rPr lang="en-US" dirty="0" smtClean="0"/>
              <a:t>architectures </a:t>
            </a:r>
            <a:endParaRPr lang="en-US" dirty="0"/>
          </a:p>
          <a:p>
            <a:pPr lvl="1"/>
            <a:r>
              <a:rPr lang="en-US" dirty="0"/>
              <a:t>Using MPI and fault-tolerance library within the runtime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1C8E10F-A8F7-0140-A0C1-B108681F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Dealing with GPUs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756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Extension for programming accelerators (v4.0+)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directives for local accelerators (e.g. GPU)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Transformed into CUDA/OpenCL kernels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E4FC-0EA5-A74F-84B0-1A494814D51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8650" y="3601242"/>
            <a:ext cx="7886700" cy="24566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b="1" dirty="0" err="1">
                <a:latin typeface="Andale Mono" charset="0"/>
                <a:ea typeface="Andale Mono" charset="0"/>
                <a:cs typeface="Andale Mono" charset="0"/>
              </a:rPr>
              <a:t>MatMul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*A,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*B,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float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*C) {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target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device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(GPU)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map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: A[:N*N], B[:N*N]) map(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from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: C[:N*N])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#pragma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omp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parallel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&lt; N; ++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j = 0; j &lt; N; ++j)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C[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j] = 0;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k = 0; k &lt; N; ++k)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  C[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j] += A[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 N + k] * B[k * N + j];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0;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48430" y="3966230"/>
            <a:ext cx="560439" cy="98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AEE30-DBDE-1B4C-96B9-D2F9E16B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0" y="460073"/>
            <a:ext cx="851535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err="1"/>
              <a:t>Dealing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FPGAs</a:t>
            </a:r>
            <a:r>
              <a:rPr lang="pt-BR" dirty="0" smtClean="0"/>
              <a:t> (Intel HARP)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					</a:t>
            </a:r>
            <a:r>
              <a:rPr lang="en-US" sz="3600" dirty="0"/>
              <a:t>(FCCM 2018)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5" name="Shape 242">
            <a:extLst>
              <a:ext uri="{FF2B5EF4-FFF2-40B4-BE49-F238E27FC236}">
                <a16:creationId xmlns="" xmlns:a16="http://schemas.microsoft.com/office/drawing/2014/main" id="{B569967A-E5EB-2C4B-AA44-A50CF5D88004}"/>
              </a:ext>
            </a:extLst>
          </p:cNvPr>
          <p:cNvSpPr/>
          <p:nvPr/>
        </p:nvSpPr>
        <p:spPr>
          <a:xfrm>
            <a:off x="4000806" y="3092290"/>
            <a:ext cx="3612364" cy="347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Shape 242">
            <a:extLst>
              <a:ext uri="{FF2B5EF4-FFF2-40B4-BE49-F238E27FC236}">
                <a16:creationId xmlns="" xmlns:a16="http://schemas.microsoft.com/office/drawing/2014/main" id="{F8AF6800-B06C-884A-8044-25D65202530A}"/>
              </a:ext>
            </a:extLst>
          </p:cNvPr>
          <p:cNvSpPr/>
          <p:nvPr/>
        </p:nvSpPr>
        <p:spPr>
          <a:xfrm>
            <a:off x="3118213" y="2682262"/>
            <a:ext cx="1880162" cy="347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FD1A8D-DBBC-064F-800A-48D69EE9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2" y="1872371"/>
            <a:ext cx="8195268" cy="3550203"/>
          </a:xfrm>
          <a:prstGeom prst="rect">
            <a:avLst/>
          </a:prstGeom>
        </p:spPr>
      </p:pic>
      <p:sp>
        <p:nvSpPr>
          <p:cNvPr id="8" name="Shape 349">
            <a:extLst>
              <a:ext uri="{FF2B5EF4-FFF2-40B4-BE49-F238E27FC236}">
                <a16:creationId xmlns="" xmlns:a16="http://schemas.microsoft.com/office/drawing/2014/main" id="{53D1A540-87B6-5B4F-AD3C-EDD9AD102ACF}"/>
              </a:ext>
            </a:extLst>
          </p:cNvPr>
          <p:cNvSpPr/>
          <p:nvPr/>
        </p:nvSpPr>
        <p:spPr>
          <a:xfrm>
            <a:off x="7671018" y="3127339"/>
            <a:ext cx="932931" cy="32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349">
            <a:extLst>
              <a:ext uri="{FF2B5EF4-FFF2-40B4-BE49-F238E27FC236}">
                <a16:creationId xmlns="" xmlns:a16="http://schemas.microsoft.com/office/drawing/2014/main" id="{1BE62230-2508-9A44-9A5C-A43E65D273E6}"/>
              </a:ext>
            </a:extLst>
          </p:cNvPr>
          <p:cNvSpPr/>
          <p:nvPr/>
        </p:nvSpPr>
        <p:spPr>
          <a:xfrm>
            <a:off x="3067876" y="2715850"/>
            <a:ext cx="1818437" cy="32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349">
            <a:extLst>
              <a:ext uri="{FF2B5EF4-FFF2-40B4-BE49-F238E27FC236}">
                <a16:creationId xmlns="" xmlns:a16="http://schemas.microsoft.com/office/drawing/2014/main" id="{48538EA0-4828-7142-A399-EE4E9CAA33E6}"/>
              </a:ext>
            </a:extLst>
          </p:cNvPr>
          <p:cNvSpPr/>
          <p:nvPr/>
        </p:nvSpPr>
        <p:spPr>
          <a:xfrm>
            <a:off x="3977094" y="3127339"/>
            <a:ext cx="3636077" cy="32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30">
            <a:extLst>
              <a:ext uri="{FF2B5EF4-FFF2-40B4-BE49-F238E27FC236}">
                <a16:creationId xmlns="" xmlns:a16="http://schemas.microsoft.com/office/drawing/2014/main" id="{5C9282F7-030A-CB41-9065-80BD41129AA4}"/>
              </a:ext>
            </a:extLst>
          </p:cNvPr>
          <p:cNvSpPr txBox="1">
            <a:spLocks/>
          </p:cNvSpPr>
          <p:nvPr/>
        </p:nvSpPr>
        <p:spPr>
          <a:xfrm>
            <a:off x="-301099" y="6232465"/>
            <a:ext cx="5578238" cy="44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000" dirty="0" err="1"/>
              <a:t>www.hardcloud.org</a:t>
            </a:r>
            <a:endParaRPr lang="en-US" sz="4000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="" xmlns:a16="http://schemas.microsoft.com/office/drawing/2014/main" id="{AB7C175C-4DF6-8647-9171-9FC457291674}"/>
              </a:ext>
            </a:extLst>
          </p:cNvPr>
          <p:cNvSpPr txBox="1">
            <a:spLocks/>
          </p:cNvSpPr>
          <p:nvPr/>
        </p:nvSpPr>
        <p:spPr>
          <a:xfrm>
            <a:off x="6309824" y="5857848"/>
            <a:ext cx="2741871" cy="10801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Supported by:</a:t>
            </a:r>
          </a:p>
          <a:p>
            <a:pPr marL="0" indent="0">
              <a:buNone/>
            </a:pPr>
            <a:r>
              <a:rPr lang="en-US" dirty="0"/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281853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2" y="807778"/>
            <a:ext cx="8920897" cy="5067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1900" y="2743204"/>
            <a:ext cx="1712885" cy="3506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8372" y="2743204"/>
            <a:ext cx="1712885" cy="3506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FPGA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3057" y="2743204"/>
            <a:ext cx="1561903" cy="90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3057" y="4751864"/>
            <a:ext cx="1561903" cy="50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13057" y="3770543"/>
            <a:ext cx="1563973" cy="83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0987" y="5414973"/>
            <a:ext cx="1563973" cy="83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4132" y="2095934"/>
            <a:ext cx="222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Shared Memory</a:t>
            </a:r>
          </a:p>
        </p:txBody>
      </p:sp>
      <p:sp>
        <p:nvSpPr>
          <p:cNvPr id="20" name="Shape 242"/>
          <p:cNvSpPr/>
          <p:nvPr/>
        </p:nvSpPr>
        <p:spPr>
          <a:xfrm>
            <a:off x="5277232" y="807778"/>
            <a:ext cx="1776327" cy="4632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ight Arrow 3"/>
          <p:cNvSpPr/>
          <p:nvPr/>
        </p:nvSpPr>
        <p:spPr>
          <a:xfrm>
            <a:off x="2738156" y="3770543"/>
            <a:ext cx="1048404" cy="83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37078" y="3770543"/>
            <a:ext cx="1048404" cy="83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3" y="815090"/>
            <a:ext cx="8792184" cy="4994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7135" y="2743204"/>
            <a:ext cx="1712885" cy="3506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3606" y="2743204"/>
            <a:ext cx="1712885" cy="3506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FPGA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8291" y="2743204"/>
            <a:ext cx="1561903" cy="90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98291" y="4751864"/>
            <a:ext cx="1561903" cy="50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8291" y="3770543"/>
            <a:ext cx="1563973" cy="83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96221" y="5414973"/>
            <a:ext cx="1563973" cy="83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9366" y="2095934"/>
            <a:ext cx="222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Shared Memory</a:t>
            </a:r>
          </a:p>
        </p:txBody>
      </p:sp>
      <p:sp>
        <p:nvSpPr>
          <p:cNvPr id="20" name="Shape 242"/>
          <p:cNvSpPr/>
          <p:nvPr/>
        </p:nvSpPr>
        <p:spPr>
          <a:xfrm>
            <a:off x="7022097" y="828437"/>
            <a:ext cx="1948106" cy="4632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ight Arrow 3"/>
          <p:cNvSpPr/>
          <p:nvPr/>
        </p:nvSpPr>
        <p:spPr>
          <a:xfrm rot="10800000">
            <a:off x="2708624" y="5414972"/>
            <a:ext cx="1048404" cy="83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5622312" y="5414972"/>
            <a:ext cx="1048404" cy="83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3559367"/>
              </p:ext>
            </p:extLst>
          </p:nvPr>
        </p:nvGraphicFramePr>
        <p:xfrm>
          <a:off x="156979" y="133166"/>
          <a:ext cx="8662361" cy="656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51" y="1528231"/>
            <a:ext cx="4905743" cy="44578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56832" y="1528231"/>
            <a:ext cx="1239347" cy="3262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" dirty="0"/>
              <a:t> logic [31:0] </a:t>
            </a:r>
            <a:r>
              <a:rPr lang="en-US" sz="200" dirty="0" err="1"/>
              <a:t>cnt_request</a:t>
            </a:r>
            <a:r>
              <a:rPr lang="en-US" sz="200" dirty="0"/>
              <a:t>;</a:t>
            </a:r>
          </a:p>
          <a:p>
            <a:endParaRPr lang="en-US" sz="200" dirty="0"/>
          </a:p>
          <a:p>
            <a:r>
              <a:rPr lang="en-US" sz="200" dirty="0"/>
              <a:t>  </a:t>
            </a:r>
            <a:r>
              <a:rPr lang="en-US" sz="200" dirty="0" err="1"/>
              <a:t>t_rd_state</a:t>
            </a:r>
            <a:r>
              <a:rPr lang="en-US" sz="200" dirty="0"/>
              <a:t> </a:t>
            </a:r>
            <a:r>
              <a:rPr lang="en-US" sz="200" dirty="0" err="1"/>
              <a:t>rd_state</a:t>
            </a:r>
            <a:r>
              <a:rPr lang="en-US" sz="200" dirty="0"/>
              <a:t>;</a:t>
            </a:r>
          </a:p>
          <a:p>
            <a:r>
              <a:rPr lang="de-DE" sz="200" dirty="0"/>
              <a:t>  </a:t>
            </a:r>
            <a:r>
              <a:rPr lang="de-DE" sz="200" dirty="0" err="1"/>
              <a:t>t_rd_state</a:t>
            </a:r>
            <a:r>
              <a:rPr lang="de-DE" sz="200" dirty="0"/>
              <a:t> </a:t>
            </a:r>
            <a:r>
              <a:rPr lang="de-DE" sz="200" dirty="0" err="1"/>
              <a:t>rd_next_state</a:t>
            </a:r>
            <a:r>
              <a:rPr lang="de-DE" sz="200" dirty="0"/>
              <a:t>;</a:t>
            </a:r>
          </a:p>
          <a:p>
            <a:endParaRPr lang="en-US" sz="200" dirty="0"/>
          </a:p>
          <a:p>
            <a:r>
              <a:rPr lang="en-US" sz="200" dirty="0"/>
              <a:t>  t_ccip_c0_ReqMemHdr </a:t>
            </a:r>
            <a:r>
              <a:rPr lang="en-US" sz="200" dirty="0" err="1"/>
              <a:t>rd_hdr</a:t>
            </a:r>
            <a:r>
              <a:rPr lang="en-US" sz="200" dirty="0"/>
              <a:t>;</a:t>
            </a:r>
          </a:p>
          <a:p>
            <a:endParaRPr lang="en-US" sz="200" dirty="0"/>
          </a:p>
          <a:p>
            <a:r>
              <a:rPr lang="en-US" sz="200" dirty="0"/>
              <a:t>  </a:t>
            </a:r>
            <a:r>
              <a:rPr lang="en-US" sz="200" dirty="0" err="1"/>
              <a:t>always_ff</a:t>
            </a:r>
            <a:r>
              <a:rPr lang="en-US" sz="200" dirty="0"/>
              <a:t>@(</a:t>
            </a:r>
            <a:r>
              <a:rPr lang="en-US" sz="200" dirty="0" err="1"/>
              <a:t>posedge</a:t>
            </a:r>
            <a:r>
              <a:rPr lang="en-US" sz="200" dirty="0"/>
              <a:t> </a:t>
            </a:r>
            <a:r>
              <a:rPr lang="en-US" sz="200" dirty="0" err="1"/>
              <a:t>clk</a:t>
            </a:r>
            <a:r>
              <a:rPr lang="en-US" sz="200" dirty="0"/>
              <a:t> or </a:t>
            </a:r>
            <a:r>
              <a:rPr lang="en-US" sz="200" dirty="0" err="1"/>
              <a:t>posedge</a:t>
            </a:r>
            <a:r>
              <a:rPr lang="en-US" sz="200" dirty="0"/>
              <a:t> reset) begin</a:t>
            </a:r>
          </a:p>
          <a:p>
            <a:r>
              <a:rPr lang="mr-IN" sz="200" dirty="0"/>
              <a:t>    if (reset) begin</a:t>
            </a:r>
          </a:p>
          <a:p>
            <a:r>
              <a:rPr lang="mr-IN" sz="200" dirty="0"/>
              <a:t>      cnt_request &lt;= '0;</a:t>
            </a:r>
          </a:p>
          <a:p>
            <a:r>
              <a:rPr lang="mr-IN" sz="200" dirty="0"/>
              <a:t>    end</a:t>
            </a:r>
          </a:p>
          <a:p>
            <a:r>
              <a:rPr lang="en-US" sz="200" dirty="0"/>
              <a:t>    else begin</a:t>
            </a:r>
          </a:p>
          <a:p>
            <a:r>
              <a:rPr lang="mr-IN" sz="200" dirty="0"/>
              <a:t>      logic [31:0] request;</a:t>
            </a:r>
          </a:p>
          <a:p>
            <a:r>
              <a:rPr lang="mr-IN" sz="200" dirty="0"/>
              <a:t>      logic [31:0] response;</a:t>
            </a:r>
          </a:p>
          <a:p>
            <a:endParaRPr lang="en-US" sz="200" dirty="0"/>
          </a:p>
          <a:p>
            <a:r>
              <a:rPr lang="en-US" sz="200" dirty="0"/>
              <a:t>      if ((</a:t>
            </a:r>
            <a:r>
              <a:rPr lang="en-US" sz="200" dirty="0" err="1"/>
              <a:t>rd_state</a:t>
            </a:r>
            <a:r>
              <a:rPr lang="en-US" sz="200" dirty="0"/>
              <a:t> == S_RD_FETCH) &amp;&amp; (</a:t>
            </a:r>
            <a:r>
              <a:rPr lang="en-US" sz="200" dirty="0" err="1"/>
              <a:t>cnt_request</a:t>
            </a:r>
            <a:r>
              <a:rPr lang="en-US" sz="200" dirty="0"/>
              <a:t> &lt; FFT_FIFO_DEPTH) &amp;&amp; !ccip_rx.c0TxAlmFull) begin</a:t>
            </a:r>
          </a:p>
          <a:p>
            <a:r>
              <a:rPr lang="mr-IN" sz="200" dirty="0"/>
              <a:t>        request = 32'h1;</a:t>
            </a:r>
          </a:p>
          <a:p>
            <a:r>
              <a:rPr lang="mr-IN" sz="200" dirty="0"/>
              <a:t>      end</a:t>
            </a:r>
          </a:p>
          <a:p>
            <a:r>
              <a:rPr lang="mr-IN" sz="200" dirty="0"/>
              <a:t>      else begin</a:t>
            </a:r>
          </a:p>
          <a:p>
            <a:r>
              <a:rPr lang="mr-IN" sz="200" dirty="0"/>
              <a:t>        request = 32'h0;</a:t>
            </a:r>
          </a:p>
          <a:p>
            <a:r>
              <a:rPr lang="mr-IN" sz="200" dirty="0"/>
              <a:t>      end</a:t>
            </a:r>
          </a:p>
          <a:p>
            <a:endParaRPr lang="en-US" sz="200" dirty="0"/>
          </a:p>
          <a:p>
            <a:r>
              <a:rPr lang="mr-IN" sz="200" dirty="0"/>
              <a:t>      if ((ccip_rx.c0.rspValid) &amp;&amp; (ccip_rx.c0.hdr.resp_type == eRSP_RDLINE)) begin</a:t>
            </a:r>
          </a:p>
          <a:p>
            <a:r>
              <a:rPr lang="mr-IN" sz="200" dirty="0"/>
              <a:t>        response = 32'h1;</a:t>
            </a:r>
          </a:p>
          <a:p>
            <a:r>
              <a:rPr lang="mr-IN" sz="200" dirty="0"/>
              <a:t>      end</a:t>
            </a:r>
          </a:p>
          <a:p>
            <a:r>
              <a:rPr lang="mr-IN" sz="200" dirty="0"/>
              <a:t>      else begin</a:t>
            </a:r>
          </a:p>
          <a:p>
            <a:r>
              <a:rPr lang="mr-IN" sz="200" dirty="0"/>
              <a:t>        response = 32'h0;</a:t>
            </a:r>
          </a:p>
          <a:p>
            <a:r>
              <a:rPr lang="mr-IN" sz="200" dirty="0"/>
              <a:t>      end</a:t>
            </a:r>
          </a:p>
          <a:p>
            <a:endParaRPr lang="en-US" sz="200" dirty="0"/>
          </a:p>
          <a:p>
            <a:r>
              <a:rPr lang="en-US" sz="200" dirty="0"/>
              <a:t>      </a:t>
            </a:r>
            <a:r>
              <a:rPr lang="en-US" sz="200" dirty="0" err="1"/>
              <a:t>cnt_request</a:t>
            </a:r>
            <a:r>
              <a:rPr lang="en-US" sz="200" dirty="0"/>
              <a:t> &lt;= </a:t>
            </a:r>
            <a:r>
              <a:rPr lang="en-US" sz="200" dirty="0" err="1"/>
              <a:t>cnt_request</a:t>
            </a:r>
            <a:r>
              <a:rPr lang="en-US" sz="200" dirty="0"/>
              <a:t> + request - response;</a:t>
            </a:r>
          </a:p>
          <a:p>
            <a:r>
              <a:rPr lang="mr-IN" sz="200" dirty="0"/>
              <a:t>    end</a:t>
            </a:r>
          </a:p>
          <a:p>
            <a:r>
              <a:rPr lang="mr-IN" sz="200" dirty="0"/>
              <a:t>  end</a:t>
            </a:r>
          </a:p>
          <a:p>
            <a:endParaRPr lang="en-US" sz="200" dirty="0"/>
          </a:p>
          <a:p>
            <a:r>
              <a:rPr lang="en-US" sz="200" dirty="0"/>
              <a:t>  </a:t>
            </a:r>
            <a:r>
              <a:rPr lang="en-US" sz="200" dirty="0" err="1"/>
              <a:t>always_ff</a:t>
            </a:r>
            <a:r>
              <a:rPr lang="en-US" sz="200" dirty="0"/>
              <a:t>@(</a:t>
            </a:r>
            <a:r>
              <a:rPr lang="en-US" sz="200" dirty="0" err="1"/>
              <a:t>posedge</a:t>
            </a:r>
            <a:r>
              <a:rPr lang="en-US" sz="200" dirty="0"/>
              <a:t> </a:t>
            </a:r>
            <a:r>
              <a:rPr lang="en-US" sz="200" dirty="0" err="1"/>
              <a:t>clk</a:t>
            </a:r>
            <a:r>
              <a:rPr lang="en-US" sz="200" dirty="0"/>
              <a:t> or </a:t>
            </a:r>
            <a:r>
              <a:rPr lang="en-US" sz="200" dirty="0" err="1"/>
              <a:t>posedge</a:t>
            </a:r>
            <a:r>
              <a:rPr lang="en-US" sz="200" dirty="0"/>
              <a:t> reset) begin</a:t>
            </a:r>
          </a:p>
          <a:p>
            <a:r>
              <a:rPr lang="mr-IN" sz="200" dirty="0"/>
              <a:t>    if (reset) begin</a:t>
            </a:r>
          </a:p>
          <a:p>
            <a:r>
              <a:rPr lang="mr-IN" sz="200" dirty="0"/>
              <a:t>      ccip_c0_tx.valid    &lt;= 1'b0;</a:t>
            </a:r>
          </a:p>
          <a:p>
            <a:r>
              <a:rPr lang="mr-IN" sz="200" dirty="0"/>
              <a:t>      rd_offset           &lt;= '0;</a:t>
            </a:r>
          </a:p>
          <a:p>
            <a:endParaRPr lang="en-US" sz="200" dirty="0"/>
          </a:p>
          <a:p>
            <a:r>
              <a:rPr lang="mr-IN" sz="200" dirty="0"/>
              <a:t>      rd_hdr = t_ccip_c0_ReqMemHdr'(0);</a:t>
            </a:r>
          </a:p>
          <a:p>
            <a:r>
              <a:rPr lang="mr-IN" sz="200" dirty="0"/>
              <a:t>    end</a:t>
            </a:r>
          </a:p>
          <a:p>
            <a:r>
              <a:rPr lang="en-US" sz="200" dirty="0"/>
              <a:t>    else begin</a:t>
            </a:r>
          </a:p>
          <a:p>
            <a:r>
              <a:rPr lang="mr-IN" sz="200" dirty="0"/>
              <a:t>      case (rd_state)</a:t>
            </a:r>
          </a:p>
          <a:p>
            <a:r>
              <a:rPr lang="mr-IN" sz="200" dirty="0"/>
              <a:t>      S_RD_IDLE:</a:t>
            </a:r>
          </a:p>
          <a:p>
            <a:r>
              <a:rPr lang="mr-IN" sz="200" dirty="0"/>
              <a:t>        begin</a:t>
            </a:r>
          </a:p>
          <a:p>
            <a:r>
              <a:rPr lang="mr-IN" sz="200" dirty="0"/>
              <a:t>          ccip_c0_tx.valid &lt;= 1'b0;</a:t>
            </a:r>
          </a:p>
          <a:p>
            <a:r>
              <a:rPr lang="mr-IN" sz="200" dirty="0"/>
              <a:t>        end</a:t>
            </a:r>
          </a:p>
          <a:p>
            <a:endParaRPr lang="en-US" sz="200" dirty="0"/>
          </a:p>
          <a:p>
            <a:r>
              <a:rPr lang="mr-IN" sz="200" dirty="0"/>
              <a:t>      S_RD_FETCH:</a:t>
            </a:r>
          </a:p>
          <a:p>
            <a:r>
              <a:rPr lang="mr-IN" sz="200" dirty="0"/>
              <a:t>        begin</a:t>
            </a:r>
          </a:p>
          <a:p>
            <a:r>
              <a:rPr lang="en-US" sz="200" dirty="0"/>
              <a:t>          if (</a:t>
            </a:r>
            <a:r>
              <a:rPr lang="en-US" sz="200" dirty="0" err="1"/>
              <a:t>cnt_request</a:t>
            </a:r>
            <a:r>
              <a:rPr lang="en-US" sz="200" dirty="0"/>
              <a:t> &gt;= FFT_FIFO_DEPTH) begin</a:t>
            </a:r>
          </a:p>
          <a:p>
            <a:r>
              <a:rPr lang="mr-IN" sz="200" dirty="0"/>
              <a:t>            ccip_c0_tx.valid &lt;= 1'b0;</a:t>
            </a:r>
          </a:p>
          <a:p>
            <a:r>
              <a:rPr lang="mr-IN" sz="200" dirty="0"/>
              <a:t>          end</a:t>
            </a:r>
          </a:p>
          <a:p>
            <a:r>
              <a:rPr lang="mr-IN" sz="200" dirty="0"/>
              <a:t>          else if (!ccip_rx.c0TxAlmFull) begin</a:t>
            </a:r>
          </a:p>
          <a:p>
            <a:r>
              <a:rPr lang="mr-IN" sz="200" dirty="0"/>
              <a:t>            rd_hdr.cl_len  = eCL_LEN_1;</a:t>
            </a:r>
          </a:p>
          <a:p>
            <a:r>
              <a:rPr lang="en-US" sz="200" dirty="0"/>
              <a:t>            </a:t>
            </a:r>
            <a:r>
              <a:rPr lang="en-US" sz="200" dirty="0" err="1"/>
              <a:t>rd_hdr.address</a:t>
            </a:r>
            <a:r>
              <a:rPr lang="en-US" sz="200" dirty="0"/>
              <a:t> = </a:t>
            </a:r>
            <a:r>
              <a:rPr lang="en-US" sz="200" dirty="0" err="1"/>
              <a:t>hc_buffer</a:t>
            </a:r>
            <a:r>
              <a:rPr lang="en-US" sz="200" dirty="0"/>
              <a:t>[1].address + </a:t>
            </a:r>
            <a:r>
              <a:rPr lang="en-US" sz="200" dirty="0" err="1"/>
              <a:t>rd_offset</a:t>
            </a:r>
            <a:r>
              <a:rPr lang="en-US" sz="200" dirty="0"/>
              <a:t>;</a:t>
            </a:r>
          </a:p>
          <a:p>
            <a:endParaRPr lang="en-US" sz="200" dirty="0"/>
          </a:p>
          <a:p>
            <a:r>
              <a:rPr lang="mr-IN" sz="200" dirty="0"/>
              <a:t>            ccip_c0_tx.valid    &lt;= 1'b1;</a:t>
            </a:r>
          </a:p>
          <a:p>
            <a:r>
              <a:rPr lang="mr-IN" sz="200" dirty="0"/>
              <a:t>            ccip_c0_tx.hdr      &lt;= rd_hdr;</a:t>
            </a:r>
          </a:p>
          <a:p>
            <a:r>
              <a:rPr lang="mr-IN" sz="200" dirty="0"/>
              <a:t>            rd_offset           &lt;= t_ccip_clAddr'(rd_offset + 1);</a:t>
            </a:r>
          </a:p>
          <a:p>
            <a:r>
              <a:rPr lang="mr-IN" sz="200" dirty="0"/>
              <a:t>          end</a:t>
            </a:r>
          </a:p>
          <a:p>
            <a:r>
              <a:rPr lang="mr-IN" sz="200" dirty="0"/>
              <a:t>          else begin</a:t>
            </a:r>
          </a:p>
          <a:p>
            <a:r>
              <a:rPr lang="mr-IN" sz="200" dirty="0"/>
              <a:t>            ccip_c0_tx.valid &lt;= 1'b0;</a:t>
            </a:r>
          </a:p>
          <a:p>
            <a:r>
              <a:rPr lang="mr-IN" sz="200" dirty="0"/>
              <a:t>          end</a:t>
            </a:r>
          </a:p>
          <a:p>
            <a:r>
              <a:rPr lang="mr-IN" sz="200" dirty="0"/>
              <a:t>        end</a:t>
            </a:r>
          </a:p>
          <a:p>
            <a:endParaRPr lang="en-US" sz="200" dirty="0"/>
          </a:p>
          <a:p>
            <a:r>
              <a:rPr lang="mr-IN" sz="200" dirty="0"/>
              <a:t>      S_RD_WAIT:</a:t>
            </a:r>
          </a:p>
          <a:p>
            <a:r>
              <a:rPr lang="mr-IN" sz="200" dirty="0"/>
              <a:t>        begin</a:t>
            </a:r>
          </a:p>
          <a:p>
            <a:r>
              <a:rPr lang="mr-IN" sz="200" dirty="0"/>
              <a:t>          ccip_c0_tx.valid &lt;= 1'b0;</a:t>
            </a:r>
          </a:p>
          <a:p>
            <a:r>
              <a:rPr lang="mr-IN" sz="200" dirty="0"/>
              <a:t>        end</a:t>
            </a:r>
          </a:p>
          <a:p>
            <a:endParaRPr lang="en-US" sz="200" dirty="0"/>
          </a:p>
          <a:p>
            <a:r>
              <a:rPr lang="mr-IN" sz="200" dirty="0"/>
              <a:t>      S_RD_FINISH:</a:t>
            </a:r>
          </a:p>
          <a:p>
            <a:r>
              <a:rPr lang="mr-IN" sz="200" dirty="0"/>
              <a:t>        begin</a:t>
            </a:r>
          </a:p>
          <a:p>
            <a:r>
              <a:rPr lang="mr-IN" sz="200" dirty="0"/>
              <a:t>          ccip_c0_tx.valid &lt;= 1'b0;</a:t>
            </a:r>
          </a:p>
          <a:p>
            <a:r>
              <a:rPr lang="mr-IN" sz="200" dirty="0"/>
              <a:t>        end</a:t>
            </a:r>
          </a:p>
          <a:p>
            <a:r>
              <a:rPr lang="mr-IN" sz="200" dirty="0"/>
              <a:t>      endcase</a:t>
            </a:r>
          </a:p>
          <a:p>
            <a:r>
              <a:rPr lang="mr-IN" sz="200" dirty="0"/>
              <a:t>    end</a:t>
            </a:r>
          </a:p>
          <a:p>
            <a:r>
              <a:rPr lang="mr-IN" sz="200" dirty="0"/>
              <a:t>  end</a:t>
            </a:r>
          </a:p>
          <a:p>
            <a:endParaRPr lang="en-US" sz="200" dirty="0"/>
          </a:p>
          <a:p>
            <a:r>
              <a:rPr lang="en-US" sz="200" dirty="0"/>
              <a:t>  </a:t>
            </a:r>
            <a:r>
              <a:rPr lang="en-US" sz="200" dirty="0" err="1"/>
              <a:t>always_ff</a:t>
            </a:r>
            <a:r>
              <a:rPr lang="en-US" sz="200" dirty="0"/>
              <a:t>@(</a:t>
            </a:r>
            <a:r>
              <a:rPr lang="en-US" sz="200" dirty="0" err="1"/>
              <a:t>posedge</a:t>
            </a:r>
            <a:r>
              <a:rPr lang="en-US" sz="200" dirty="0"/>
              <a:t> </a:t>
            </a:r>
            <a:r>
              <a:rPr lang="en-US" sz="200" dirty="0" err="1"/>
              <a:t>clk</a:t>
            </a:r>
            <a:r>
              <a:rPr lang="en-US" sz="200" dirty="0"/>
              <a:t> or </a:t>
            </a:r>
            <a:r>
              <a:rPr lang="en-US" sz="200" dirty="0" err="1"/>
              <a:t>posedge</a:t>
            </a:r>
            <a:r>
              <a:rPr lang="en-US" sz="200" dirty="0"/>
              <a:t> reset) begin</a:t>
            </a:r>
          </a:p>
          <a:p>
            <a:r>
              <a:rPr lang="mr-IN" sz="200" dirty="0"/>
              <a:t>    if (reset) begin</a:t>
            </a:r>
          </a:p>
          <a:p>
            <a:r>
              <a:rPr lang="mr-IN" sz="200" dirty="0"/>
              <a:t>      rd_state &lt;= S_RD_IDLE;</a:t>
            </a:r>
          </a:p>
          <a:p>
            <a:r>
              <a:rPr lang="mr-IN" sz="200" dirty="0"/>
              <a:t>    end</a:t>
            </a:r>
          </a:p>
          <a:p>
            <a:r>
              <a:rPr lang="en-US" sz="200" dirty="0"/>
              <a:t>    else begin</a:t>
            </a:r>
          </a:p>
          <a:p>
            <a:r>
              <a:rPr lang="mr-IN" sz="200" dirty="0"/>
              <a:t>      rd_state &lt;= rd_next_state;</a:t>
            </a:r>
          </a:p>
          <a:p>
            <a:r>
              <a:rPr lang="mr-IN" sz="200" dirty="0"/>
              <a:t>    end</a:t>
            </a:r>
          </a:p>
          <a:p>
            <a:r>
              <a:rPr lang="mr-IN" sz="200" dirty="0"/>
              <a:t>  end</a:t>
            </a:r>
          </a:p>
          <a:p>
            <a:endParaRPr lang="en-US" sz="200" dirty="0"/>
          </a:p>
          <a:p>
            <a:r>
              <a:rPr lang="en-US" sz="200" dirty="0"/>
              <a:t>  </a:t>
            </a:r>
            <a:r>
              <a:rPr lang="en-US" sz="200" dirty="0" err="1"/>
              <a:t>always_comb</a:t>
            </a:r>
            <a:r>
              <a:rPr lang="en-US" sz="200" dirty="0"/>
              <a:t> begin</a:t>
            </a:r>
          </a:p>
          <a:p>
            <a:r>
              <a:rPr lang="mr-IN" sz="200" dirty="0"/>
              <a:t>    rd_next_state = rd_state;</a:t>
            </a:r>
          </a:p>
          <a:p>
            <a:endParaRPr lang="en-US" sz="200" dirty="0"/>
          </a:p>
          <a:p>
            <a:r>
              <a:rPr lang="mr-IN" sz="200" dirty="0"/>
              <a:t>    case (rd_state)</a:t>
            </a:r>
          </a:p>
          <a:p>
            <a:r>
              <a:rPr lang="mr-IN" sz="200" dirty="0"/>
              <a:t>    S_RD_IDLE:</a:t>
            </a:r>
          </a:p>
          <a:p>
            <a:r>
              <a:rPr lang="mr-IN" sz="200" dirty="0"/>
              <a:t>      begin</a:t>
            </a:r>
          </a:p>
          <a:p>
            <a:r>
              <a:rPr lang="mr-IN" sz="200" dirty="0"/>
              <a:t>        if (hc_control == HC_CONTROL_START) begin</a:t>
            </a:r>
          </a:p>
          <a:p>
            <a:r>
              <a:rPr lang="mr-IN" sz="200" dirty="0"/>
              <a:t>T;</a:t>
            </a:r>
          </a:p>
          <a:p>
            <a:r>
              <a:rPr lang="mr-IN" sz="200" dirty="0"/>
              <a:t>        end</a:t>
            </a:r>
          </a:p>
          <a:p>
            <a:r>
              <a:rPr lang="en-US" sz="200" dirty="0"/>
              <a:t>        else if (!ccip_rx.c0TxAlmFull &amp;&amp; ((</a:t>
            </a:r>
            <a:r>
              <a:rPr lang="en-US" sz="200" dirty="0" err="1"/>
              <a:t>rd_offset</a:t>
            </a:r>
            <a:r>
              <a:rPr lang="en-US" sz="200" dirty="0"/>
              <a:t> + 1) == </a:t>
            </a:r>
            <a:r>
              <a:rPr lang="en-US" sz="200" dirty="0" err="1"/>
              <a:t>hc_buffer</a:t>
            </a:r>
            <a:r>
              <a:rPr lang="en-US" sz="200" dirty="0"/>
              <a:t>[1].size)) begin</a:t>
            </a:r>
          </a:p>
          <a:p>
            <a:r>
              <a:rPr lang="mr-IN" sz="200" dirty="0"/>
              <a:t>enq_data   &lt;= '0;</a:t>
            </a:r>
          </a:p>
          <a:p>
            <a:r>
              <a:rPr lang="mr-IN" sz="200" dirty="0"/>
              <a:t>    en    end</a:t>
            </a:r>
          </a:p>
          <a:p>
            <a:r>
              <a:rPr lang="mr-IN" sz="200" dirty="0"/>
              <a:t>  end</a:t>
            </a:r>
            <a:endParaRPr lang="en-US" sz="200" dirty="0"/>
          </a:p>
        </p:txBody>
      </p:sp>
      <p:sp>
        <p:nvSpPr>
          <p:cNvPr id="7" name="Right Arrow 6"/>
          <p:cNvSpPr/>
          <p:nvPr/>
        </p:nvSpPr>
        <p:spPr>
          <a:xfrm>
            <a:off x="2362773" y="2587208"/>
            <a:ext cx="1612600" cy="13887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6391" y="5986039"/>
            <a:ext cx="283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~100 lines of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8696" y="546285"/>
            <a:ext cx="262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Using </a:t>
            </a:r>
            <a:r>
              <a:rPr lang="en-US" sz="2800" u="sng" dirty="0" err="1"/>
              <a:t>HardCloud</a:t>
            </a:r>
            <a:endParaRPr lang="en-US" sz="28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61586" y="546285"/>
            <a:ext cx="2792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Before </a:t>
            </a:r>
            <a:r>
              <a:rPr lang="en-US" sz="2800" u="sng" dirty="0" err="1"/>
              <a:t>HardCloud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228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14627</TotalTime>
  <Words>1686</Words>
  <Application>Microsoft Macintosh PowerPoint</Application>
  <PresentationFormat>Overhead</PresentationFormat>
  <Paragraphs>273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Thème Office</vt:lpstr>
      <vt:lpstr>The Case for Cloud-based  Task Parallelism </vt:lpstr>
      <vt:lpstr>Programming Clusters is Increasingly Complex</vt:lpstr>
      <vt:lpstr>Our proposal</vt:lpstr>
      <vt:lpstr>Dealing with GPUs</vt:lpstr>
      <vt:lpstr>Dealing with FPGAs (Intel HARP)      (FCCM 2018)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Dealing with FPGAs (Xilinx AWS)</vt:lpstr>
      <vt:lpstr>OpenMP + Cloud = OmpCloud</vt:lpstr>
      <vt:lpstr>PowerPoint Presentation</vt:lpstr>
      <vt:lpstr>How to use OmpCloud?</vt:lpstr>
      <vt:lpstr>PowerPoint Presentation</vt:lpstr>
      <vt:lpstr>PowerPoint Presentation</vt:lpstr>
      <vt:lpstr>PowerPoint Presentation</vt:lpstr>
      <vt:lpstr>PowerPoint Presentation</vt:lpstr>
      <vt:lpstr>OpenMP Tasking</vt:lpstr>
      <vt:lpstr>Programming Heterogeneous Cluster with OpenMP</vt:lpstr>
      <vt:lpstr>Programming Heterogeneous Cluster with OpenMP</vt:lpstr>
      <vt:lpstr>Programming Heterogeneous Cluster with OpenMP</vt:lpstr>
      <vt:lpstr>Programming Heterogeneous Cluster with OpenMP</vt:lpstr>
      <vt:lpstr>Motivation: Seismic Imaging (RTM and FWI Problems)</vt:lpstr>
      <vt:lpstr>Merci!  Thanks!  Obrigado!   Any questions ? 😃 Contact: guido@ic.unicamp.br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MO644/MC900 Programação Paralela  na Nuvem</dc:title>
  <dc:creator>Hervé Yviquel</dc:creator>
  <cp:lastModifiedBy>Guido Araujo</cp:lastModifiedBy>
  <cp:revision>665</cp:revision>
  <cp:lastPrinted>2017-04-10T18:25:07Z</cp:lastPrinted>
  <dcterms:created xsi:type="dcterms:W3CDTF">2017-05-03T12:36:35Z</dcterms:created>
  <dcterms:modified xsi:type="dcterms:W3CDTF">2018-10-31T17:52:50Z</dcterms:modified>
</cp:coreProperties>
</file>