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36b5fd554_1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36b5fd554_1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36b5fd554_1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36b5fd554_1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36b5fd554_1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36b5fd554_1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36b5fd554_1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36b5fd554_1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36b5fd5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36b5fd5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3730a590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3730a590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3730a590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3730a590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36b5fd554_1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36b5fd554_1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36b5fd554_0_14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36b5fd55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236b5fd554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64e2b19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64e2b19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64e2b19bd_0_5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64e2b19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264e2b19bd_0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36b5fd5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236b5fd554_0_5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Flight Delay Prediction Machine Learning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CA"/>
              <a:t>Model Comparison: Performance Metrics and Features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50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725" y="1002538"/>
            <a:ext cx="6560544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Cross Validation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412" y="261875"/>
            <a:ext cx="6055174" cy="473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PCA Contribution Analysis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50" y="1121375"/>
            <a:ext cx="4363775" cy="32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876" y="1121375"/>
            <a:ext cx="4344156" cy="321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/>
        </p:nvSpPr>
        <p:spPr>
          <a:xfrm>
            <a:off x="1281000" y="4480450"/>
            <a:ext cx="32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MultiOutputRegressor Model</a:t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5349075" y="4480450"/>
            <a:ext cx="32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HistGradientBoostingClassifier Model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433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EDA</a:t>
            </a:r>
            <a:r>
              <a:rPr lang="en-CA"/>
              <a:t> on Geolocation: A Comparison of Average and Total Delay Minutes and Delay Times Across Different Airports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313" y="1176450"/>
            <a:ext cx="690737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High Delay Rates in Certain Airport's Arrival Flights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450" y="1925050"/>
            <a:ext cx="6833101" cy="18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OpenWeatherMap API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1956944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1744" y="1170125"/>
            <a:ext cx="197841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2560" y="1170125"/>
            <a:ext cx="4599042" cy="328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Feature Engineering Workflow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513" y="1136750"/>
            <a:ext cx="721896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30" y="114300"/>
            <a:ext cx="8737603" cy="491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Monthly Average Delay Minutes by Carrier: Heatmap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131125"/>
            <a:ext cx="6792847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30" y="114300"/>
            <a:ext cx="8737603" cy="491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30" y="114300"/>
            <a:ext cx="8737603" cy="491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