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147470239" r:id="rId2"/>
    <p:sldId id="2147470240" r:id="rId3"/>
    <p:sldId id="2147470241" r:id="rId4"/>
    <p:sldId id="2147470242" r:id="rId5"/>
    <p:sldId id="2147470295" r:id="rId6"/>
    <p:sldId id="2147470290" r:id="rId7"/>
    <p:sldId id="2147470293" r:id="rId8"/>
    <p:sldId id="2147470294" r:id="rId9"/>
    <p:sldId id="2147470292" r:id="rId10"/>
    <p:sldId id="2147470244" r:id="rId11"/>
    <p:sldId id="2147470296" r:id="rId12"/>
    <p:sldId id="2147470297" r:id="rId13"/>
    <p:sldId id="2147470298" r:id="rId14"/>
    <p:sldId id="2147470299" r:id="rId15"/>
    <p:sldId id="2147470300" r:id="rId16"/>
    <p:sldId id="2147470245" r:id="rId17"/>
    <p:sldId id="2147470252" r:id="rId18"/>
    <p:sldId id="2147470253" r:id="rId19"/>
    <p:sldId id="2147470254" r:id="rId20"/>
    <p:sldId id="2147470247" r:id="rId21"/>
    <p:sldId id="2147470203" r:id="rId22"/>
    <p:sldId id="2147470248" r:id="rId23"/>
    <p:sldId id="2147470249" r:id="rId24"/>
    <p:sldId id="2147470182" r:id="rId25"/>
    <p:sldId id="2147470183" r:id="rId26"/>
    <p:sldId id="2147470301" r:id="rId27"/>
    <p:sldId id="2147470302" r:id="rId28"/>
    <p:sldId id="2147470250" r:id="rId29"/>
    <p:sldId id="2147470255" r:id="rId30"/>
    <p:sldId id="2147470256" r:id="rId31"/>
    <p:sldId id="2147470257" r:id="rId32"/>
    <p:sldId id="2147470202" r:id="rId33"/>
    <p:sldId id="2147470213" r:id="rId34"/>
    <p:sldId id="2147470258" r:id="rId35"/>
    <p:sldId id="2147470259" r:id="rId36"/>
    <p:sldId id="2147470260" r:id="rId37"/>
    <p:sldId id="2147470261" r:id="rId38"/>
    <p:sldId id="2147470262" r:id="rId39"/>
    <p:sldId id="2147470263" r:id="rId40"/>
    <p:sldId id="2147470303" r:id="rId41"/>
    <p:sldId id="2147470264" r:id="rId42"/>
    <p:sldId id="2147470265" r:id="rId43"/>
    <p:sldId id="2147470267" r:id="rId44"/>
    <p:sldId id="2147470268" r:id="rId45"/>
    <p:sldId id="2147470269" r:id="rId46"/>
    <p:sldId id="2147470270" r:id="rId47"/>
    <p:sldId id="2147470271" r:id="rId48"/>
    <p:sldId id="2147470272" r:id="rId49"/>
    <p:sldId id="2147470273" r:id="rId50"/>
    <p:sldId id="2147470274" r:id="rId51"/>
    <p:sldId id="2147470275" r:id="rId52"/>
    <p:sldId id="2147470276" r:id="rId53"/>
    <p:sldId id="2147470277" r:id="rId54"/>
    <p:sldId id="2147470278" r:id="rId55"/>
    <p:sldId id="2147470279" r:id="rId56"/>
    <p:sldId id="2147470280" r:id="rId57"/>
    <p:sldId id="2147470285" r:id="rId58"/>
    <p:sldId id="2147470286" r:id="rId59"/>
    <p:sldId id="2147470284" r:id="rId60"/>
  </p:sldIdLst>
  <p:sldSz cx="12192000" cy="6858000"/>
  <p:notesSz cx="70866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B34B-AF7D-4E1E-BFFB-B5C9F554F368}" v="151" dt="2022-10-03T12:57:39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7" autoAdjust="0"/>
    <p:restoredTop sz="82349" autoAdjust="0"/>
  </p:normalViewPr>
  <p:slideViewPr>
    <p:cSldViewPr snapToGrid="0" showGuides="1">
      <p:cViewPr varScale="1">
        <p:scale>
          <a:sx n="67" d="100"/>
          <a:sy n="67" d="100"/>
        </p:scale>
        <p:origin x="88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C073F-8570-4917-B200-AB2AA4FC6A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DB010-0A1E-49DA-B206-DB702FC6DEA7}">
      <dgm:prSet phldrT="[Text]"/>
      <dgm:spPr/>
      <dgm:t>
        <a:bodyPr/>
        <a:lstStyle/>
        <a:p>
          <a:r>
            <a:rPr lang="en-US" dirty="0"/>
            <a:t>A PC on every Desk</a:t>
          </a:r>
        </a:p>
      </dgm:t>
    </dgm:pt>
    <dgm:pt modelId="{0BA8E253-789A-43B5-8D0D-1BB8BB953873}" type="parTrans" cxnId="{7B94D71E-935F-4A2A-8574-719AACB5C49B}">
      <dgm:prSet/>
      <dgm:spPr/>
      <dgm:t>
        <a:bodyPr/>
        <a:lstStyle/>
        <a:p>
          <a:endParaRPr lang="en-US"/>
        </a:p>
      </dgm:t>
    </dgm:pt>
    <dgm:pt modelId="{C2E98234-A7E0-4892-9C4F-6566D7E1B6D8}" type="sibTrans" cxnId="{7B94D71E-935F-4A2A-8574-719AACB5C49B}">
      <dgm:prSet/>
      <dgm:spPr/>
      <dgm:t>
        <a:bodyPr/>
        <a:lstStyle/>
        <a:p>
          <a:endParaRPr lang="en-US"/>
        </a:p>
      </dgm:t>
    </dgm:pt>
    <dgm:pt modelId="{91DFA553-CB0A-4FFF-AE6C-5DE114DC3602}">
      <dgm:prSet phldrT="[Text]"/>
      <dgm:spPr/>
      <dgm:t>
        <a:bodyPr/>
        <a:lstStyle/>
        <a:p>
          <a:r>
            <a:rPr lang="en-US" dirty="0"/>
            <a:t>Affordable Software</a:t>
          </a:r>
        </a:p>
      </dgm:t>
    </dgm:pt>
    <dgm:pt modelId="{7351946D-F152-46FE-941A-57D1D56EBBF9}" type="parTrans" cxnId="{BEBF6BB5-FE43-4A75-B85D-DA44822C211D}">
      <dgm:prSet/>
      <dgm:spPr/>
      <dgm:t>
        <a:bodyPr/>
        <a:lstStyle/>
        <a:p>
          <a:endParaRPr lang="en-US"/>
        </a:p>
      </dgm:t>
    </dgm:pt>
    <dgm:pt modelId="{57946314-B23C-4357-AAAA-F7C6F893FE3A}" type="sibTrans" cxnId="{BEBF6BB5-FE43-4A75-B85D-DA44822C211D}">
      <dgm:prSet/>
      <dgm:spPr/>
      <dgm:t>
        <a:bodyPr/>
        <a:lstStyle/>
        <a:p>
          <a:endParaRPr lang="en-US"/>
        </a:p>
      </dgm:t>
    </dgm:pt>
    <dgm:pt modelId="{875A3AC0-3222-4724-8F23-B27E686AB81F}">
      <dgm:prSet phldrT="[Text]"/>
      <dgm:spPr/>
      <dgm:t>
        <a:bodyPr/>
        <a:lstStyle/>
        <a:p>
          <a:r>
            <a:rPr lang="en-US" dirty="0"/>
            <a:t>Student Pricing</a:t>
          </a:r>
        </a:p>
      </dgm:t>
    </dgm:pt>
    <dgm:pt modelId="{358C1C42-6AD1-4C51-99EA-E831EB0C8094}" type="parTrans" cxnId="{EE4D8379-4504-4EC1-9D18-488205FCCBBB}">
      <dgm:prSet/>
      <dgm:spPr/>
      <dgm:t>
        <a:bodyPr/>
        <a:lstStyle/>
        <a:p>
          <a:endParaRPr lang="en-US"/>
        </a:p>
      </dgm:t>
    </dgm:pt>
    <dgm:pt modelId="{43AF6535-F3FF-4F90-AFF6-7D89BF74C0A1}" type="sibTrans" cxnId="{EE4D8379-4504-4EC1-9D18-488205FCCBBB}">
      <dgm:prSet/>
      <dgm:spPr/>
      <dgm:t>
        <a:bodyPr/>
        <a:lstStyle/>
        <a:p>
          <a:endParaRPr lang="en-US"/>
        </a:p>
      </dgm:t>
    </dgm:pt>
    <dgm:pt modelId="{417D9C78-B0B5-492A-98FD-32702E75CECB}">
      <dgm:prSet phldrT="[Text]"/>
      <dgm:spPr/>
      <dgm:t>
        <a:bodyPr/>
        <a:lstStyle/>
        <a:p>
          <a:r>
            <a:rPr lang="en-US" dirty="0"/>
            <a:t>#1 Spreadsheet</a:t>
          </a:r>
        </a:p>
      </dgm:t>
    </dgm:pt>
    <dgm:pt modelId="{876CF0DB-50CC-4C4A-A23E-18E2EFCE6AC4}" type="parTrans" cxnId="{4878AF29-417E-40FA-A978-CBB0106425ED}">
      <dgm:prSet/>
      <dgm:spPr/>
      <dgm:t>
        <a:bodyPr/>
        <a:lstStyle/>
        <a:p>
          <a:endParaRPr lang="en-US"/>
        </a:p>
      </dgm:t>
    </dgm:pt>
    <dgm:pt modelId="{50EBD569-CBFF-4CC9-A8D7-302A5B7E39DE}" type="sibTrans" cxnId="{4878AF29-417E-40FA-A978-CBB0106425ED}">
      <dgm:prSet/>
      <dgm:spPr/>
      <dgm:t>
        <a:bodyPr/>
        <a:lstStyle/>
        <a:p>
          <a:endParaRPr lang="en-US"/>
        </a:p>
      </dgm:t>
    </dgm:pt>
    <dgm:pt modelId="{A3FABE8B-E9C7-4750-8CC1-BEFDADCD4F10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E17C6166-D9B6-464B-A6FC-983AAEB5072A}" type="parTrans" cxnId="{E472ECB4-CA45-4279-8E71-147C354E3A74}">
      <dgm:prSet/>
      <dgm:spPr/>
      <dgm:t>
        <a:bodyPr/>
        <a:lstStyle/>
        <a:p>
          <a:endParaRPr lang="en-US"/>
        </a:p>
      </dgm:t>
    </dgm:pt>
    <dgm:pt modelId="{FC18BF6E-3B50-450B-94A2-94041249CCE8}" type="sibTrans" cxnId="{E472ECB4-CA45-4279-8E71-147C354E3A74}">
      <dgm:prSet/>
      <dgm:spPr/>
      <dgm:t>
        <a:bodyPr/>
        <a:lstStyle/>
        <a:p>
          <a:endParaRPr lang="en-US"/>
        </a:p>
      </dgm:t>
    </dgm:pt>
    <dgm:pt modelId="{F1A24ED6-D053-467E-BC97-B18DB57079B1}">
      <dgm:prSet phldrT="[Text]"/>
      <dgm:spPr/>
      <dgm:t>
        <a:bodyPr/>
        <a:lstStyle/>
        <a:p>
          <a:r>
            <a:rPr lang="en-US" dirty="0"/>
            <a:t>Priorities</a:t>
          </a:r>
        </a:p>
      </dgm:t>
    </dgm:pt>
    <dgm:pt modelId="{3EF14D34-4D25-404D-B781-A2EABC8783BF}" type="parTrans" cxnId="{B90F0BF7-7031-4CDD-A1CE-936FA5BD49E1}">
      <dgm:prSet/>
      <dgm:spPr/>
      <dgm:t>
        <a:bodyPr/>
        <a:lstStyle/>
        <a:p>
          <a:endParaRPr lang="en-US"/>
        </a:p>
      </dgm:t>
    </dgm:pt>
    <dgm:pt modelId="{DB3FC3E0-2EE2-4F08-96E1-C8DDA003B985}" type="sibTrans" cxnId="{B90F0BF7-7031-4CDD-A1CE-936FA5BD49E1}">
      <dgm:prSet/>
      <dgm:spPr/>
      <dgm:t>
        <a:bodyPr/>
        <a:lstStyle/>
        <a:p>
          <a:endParaRPr lang="en-US"/>
        </a:p>
      </dgm:t>
    </dgm:pt>
    <dgm:pt modelId="{3DEAA8A1-5100-478C-8E49-CB9BCC1E8748}">
      <dgm:prSet phldrT="[Text]"/>
      <dgm:spPr/>
      <dgm:t>
        <a:bodyPr/>
        <a:lstStyle/>
        <a:p>
          <a:r>
            <a:rPr lang="en-US" dirty="0"/>
            <a:t>Strategic Objectives</a:t>
          </a:r>
        </a:p>
      </dgm:t>
    </dgm:pt>
    <dgm:pt modelId="{FF2D6555-0CDC-472A-886D-D8A00AD63D95}" type="parTrans" cxnId="{8FACF235-3011-43C3-A1FD-D00F917D5A61}">
      <dgm:prSet/>
      <dgm:spPr/>
      <dgm:t>
        <a:bodyPr/>
        <a:lstStyle/>
        <a:p>
          <a:endParaRPr lang="en-US"/>
        </a:p>
      </dgm:t>
    </dgm:pt>
    <dgm:pt modelId="{16BD6429-FAB1-4BC8-A87F-5DD1656A0FA6}" type="sibTrans" cxnId="{8FACF235-3011-43C3-A1FD-D00F917D5A61}">
      <dgm:prSet/>
      <dgm:spPr/>
      <dgm:t>
        <a:bodyPr/>
        <a:lstStyle/>
        <a:p>
          <a:endParaRPr lang="en-US"/>
        </a:p>
      </dgm:t>
    </dgm:pt>
    <dgm:pt modelId="{A07A75B0-6006-4E55-BD87-D0626C8086FC}">
      <dgm:prSet phldrT="[Text]"/>
      <dgm:spPr/>
      <dgm:t>
        <a:bodyPr/>
        <a:lstStyle/>
        <a:p>
          <a:r>
            <a:rPr lang="en-US" dirty="0"/>
            <a:t>User friendly Software</a:t>
          </a:r>
        </a:p>
      </dgm:t>
    </dgm:pt>
    <dgm:pt modelId="{917FAB1F-EF04-43F2-88C9-28016A8C02BC}" type="sibTrans" cxnId="{0D999039-4981-41F7-8AD9-AE583B4C3AFF}">
      <dgm:prSet/>
      <dgm:spPr/>
      <dgm:t>
        <a:bodyPr/>
        <a:lstStyle/>
        <a:p>
          <a:endParaRPr lang="en-US"/>
        </a:p>
      </dgm:t>
    </dgm:pt>
    <dgm:pt modelId="{E53FF76E-2B02-478B-B8EC-77B21DC5B520}" type="parTrans" cxnId="{0D999039-4981-41F7-8AD9-AE583B4C3AFF}">
      <dgm:prSet/>
      <dgm:spPr/>
      <dgm:t>
        <a:bodyPr/>
        <a:lstStyle/>
        <a:p>
          <a:endParaRPr lang="en-US"/>
        </a:p>
      </dgm:t>
    </dgm:pt>
    <dgm:pt modelId="{7FE9DD8A-3A90-4B28-8CF3-82BE6EBEA9A5}" type="pres">
      <dgm:prSet presAssocID="{AA6C073F-8570-4917-B200-AB2AA4FC6A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ACB55-6F2F-4FB6-88A0-1AE652DBDCAB}" type="pres">
      <dgm:prSet presAssocID="{AA6C073F-8570-4917-B200-AB2AA4FC6AE3}" presName="hierFlow" presStyleCnt="0"/>
      <dgm:spPr/>
    </dgm:pt>
    <dgm:pt modelId="{2F0C02AF-F4AD-49A5-A4CB-84B6589DA420}" type="pres">
      <dgm:prSet presAssocID="{AA6C073F-8570-4917-B200-AB2AA4FC6AE3}" presName="firstBuf" presStyleCnt="0"/>
      <dgm:spPr/>
    </dgm:pt>
    <dgm:pt modelId="{379995E1-C8E4-41C0-946E-E6FED1940662}" type="pres">
      <dgm:prSet presAssocID="{AA6C073F-8570-4917-B200-AB2AA4FC6A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348A9F-F947-4190-AB2B-18E1D1757E5B}" type="pres">
      <dgm:prSet presAssocID="{50DDB010-0A1E-49DA-B206-DB702FC6DEA7}" presName="Name14" presStyleCnt="0"/>
      <dgm:spPr/>
    </dgm:pt>
    <dgm:pt modelId="{E286DD33-F84F-477E-B7DA-B133A360F6CD}" type="pres">
      <dgm:prSet presAssocID="{50DDB010-0A1E-49DA-B206-DB702FC6DEA7}" presName="level1Shape" presStyleLbl="node0" presStyleIdx="0" presStyleCnt="1">
        <dgm:presLayoutVars>
          <dgm:chPref val="3"/>
        </dgm:presLayoutVars>
      </dgm:prSet>
      <dgm:spPr/>
    </dgm:pt>
    <dgm:pt modelId="{E86E21E6-EE3B-496A-B7BB-80F8914419AF}" type="pres">
      <dgm:prSet presAssocID="{50DDB010-0A1E-49DA-B206-DB702FC6DEA7}" presName="hierChild2" presStyleCnt="0"/>
      <dgm:spPr/>
    </dgm:pt>
    <dgm:pt modelId="{EDC254A1-86BE-4534-85A3-F6CF1318B925}" type="pres">
      <dgm:prSet presAssocID="{7351946D-F152-46FE-941A-57D1D56EBBF9}" presName="Name19" presStyleLbl="parChTrans1D2" presStyleIdx="0" presStyleCnt="2"/>
      <dgm:spPr/>
    </dgm:pt>
    <dgm:pt modelId="{0DD71124-63AA-46E2-A5B0-77B9529D5272}" type="pres">
      <dgm:prSet presAssocID="{91DFA553-CB0A-4FFF-AE6C-5DE114DC3602}" presName="Name21" presStyleCnt="0"/>
      <dgm:spPr/>
    </dgm:pt>
    <dgm:pt modelId="{A0283D4C-3BBC-4A5E-A4B6-21B6B78FA85F}" type="pres">
      <dgm:prSet presAssocID="{91DFA553-CB0A-4FFF-AE6C-5DE114DC3602}" presName="level2Shape" presStyleLbl="node2" presStyleIdx="0" presStyleCnt="2"/>
      <dgm:spPr/>
    </dgm:pt>
    <dgm:pt modelId="{9F1A2594-010B-4B94-B970-667E378B84A1}" type="pres">
      <dgm:prSet presAssocID="{91DFA553-CB0A-4FFF-AE6C-5DE114DC3602}" presName="hierChild3" presStyleCnt="0"/>
      <dgm:spPr/>
    </dgm:pt>
    <dgm:pt modelId="{93A66BD1-977B-47D9-9C65-C6391B86E292}" type="pres">
      <dgm:prSet presAssocID="{358C1C42-6AD1-4C51-99EA-E831EB0C8094}" presName="Name19" presStyleLbl="parChTrans1D3" presStyleIdx="0" presStyleCnt="2"/>
      <dgm:spPr/>
    </dgm:pt>
    <dgm:pt modelId="{BBC0AF17-15F5-457C-9C70-2F26BAFA2AEA}" type="pres">
      <dgm:prSet presAssocID="{875A3AC0-3222-4724-8F23-B27E686AB81F}" presName="Name21" presStyleCnt="0"/>
      <dgm:spPr/>
    </dgm:pt>
    <dgm:pt modelId="{EC187AF9-1778-4F7F-8D58-4CD7FD7AB050}" type="pres">
      <dgm:prSet presAssocID="{875A3AC0-3222-4724-8F23-B27E686AB81F}" presName="level2Shape" presStyleLbl="node3" presStyleIdx="0" presStyleCnt="2"/>
      <dgm:spPr/>
    </dgm:pt>
    <dgm:pt modelId="{55B492CB-F462-4070-A272-9F0A09F7478F}" type="pres">
      <dgm:prSet presAssocID="{875A3AC0-3222-4724-8F23-B27E686AB81F}" presName="hierChild3" presStyleCnt="0"/>
      <dgm:spPr/>
    </dgm:pt>
    <dgm:pt modelId="{D53D456E-71A2-44A1-9D33-F2B27EF42CAE}" type="pres">
      <dgm:prSet presAssocID="{E53FF76E-2B02-478B-B8EC-77B21DC5B520}" presName="Name19" presStyleLbl="parChTrans1D2" presStyleIdx="1" presStyleCnt="2"/>
      <dgm:spPr/>
    </dgm:pt>
    <dgm:pt modelId="{4C5AFEB1-AA65-419B-B840-8CE092966FB8}" type="pres">
      <dgm:prSet presAssocID="{A07A75B0-6006-4E55-BD87-D0626C8086FC}" presName="Name21" presStyleCnt="0"/>
      <dgm:spPr/>
    </dgm:pt>
    <dgm:pt modelId="{DBA5F110-A85F-4985-BAEE-192954145DAD}" type="pres">
      <dgm:prSet presAssocID="{A07A75B0-6006-4E55-BD87-D0626C8086FC}" presName="level2Shape" presStyleLbl="node2" presStyleIdx="1" presStyleCnt="2"/>
      <dgm:spPr/>
    </dgm:pt>
    <dgm:pt modelId="{88BF4E21-B575-47BD-9966-CAFD2085F379}" type="pres">
      <dgm:prSet presAssocID="{A07A75B0-6006-4E55-BD87-D0626C8086FC}" presName="hierChild3" presStyleCnt="0"/>
      <dgm:spPr/>
    </dgm:pt>
    <dgm:pt modelId="{780AA224-4C74-4164-ACD1-759AC87C4579}" type="pres">
      <dgm:prSet presAssocID="{876CF0DB-50CC-4C4A-A23E-18E2EFCE6AC4}" presName="Name19" presStyleLbl="parChTrans1D3" presStyleIdx="1" presStyleCnt="2"/>
      <dgm:spPr/>
    </dgm:pt>
    <dgm:pt modelId="{3F4E9F6B-C0D5-4AB6-B79C-550B9272AF99}" type="pres">
      <dgm:prSet presAssocID="{417D9C78-B0B5-492A-98FD-32702E75CECB}" presName="Name21" presStyleCnt="0"/>
      <dgm:spPr/>
    </dgm:pt>
    <dgm:pt modelId="{DDB103AB-AD00-49F4-B56C-146ADF8A01F8}" type="pres">
      <dgm:prSet presAssocID="{417D9C78-B0B5-492A-98FD-32702E75CECB}" presName="level2Shape" presStyleLbl="node3" presStyleIdx="1" presStyleCnt="2"/>
      <dgm:spPr/>
    </dgm:pt>
    <dgm:pt modelId="{98308B8B-0E7C-4177-B78D-907821EABE51}" type="pres">
      <dgm:prSet presAssocID="{417D9C78-B0B5-492A-98FD-32702E75CECB}" presName="hierChild3" presStyleCnt="0"/>
      <dgm:spPr/>
    </dgm:pt>
    <dgm:pt modelId="{C3E61730-6751-4908-8E96-17E9AF79BFFB}" type="pres">
      <dgm:prSet presAssocID="{AA6C073F-8570-4917-B200-AB2AA4FC6AE3}" presName="bgShapesFlow" presStyleCnt="0"/>
      <dgm:spPr/>
    </dgm:pt>
    <dgm:pt modelId="{811BA455-140A-48C0-A845-0DFC04BB85BE}" type="pres">
      <dgm:prSet presAssocID="{A3FABE8B-E9C7-4750-8CC1-BEFDADCD4F10}" presName="rectComp" presStyleCnt="0"/>
      <dgm:spPr/>
    </dgm:pt>
    <dgm:pt modelId="{8F609A46-4FB0-479F-8586-5569F3C3B4CD}" type="pres">
      <dgm:prSet presAssocID="{A3FABE8B-E9C7-4750-8CC1-BEFDADCD4F10}" presName="bgRect" presStyleLbl="bgShp" presStyleIdx="0" presStyleCnt="3"/>
      <dgm:spPr/>
    </dgm:pt>
    <dgm:pt modelId="{9BD147F4-05C4-4BA9-8ECE-B8E8DC17047F}" type="pres">
      <dgm:prSet presAssocID="{A3FABE8B-E9C7-4750-8CC1-BEFDADCD4F10}" presName="bgRectTx" presStyleLbl="bgShp" presStyleIdx="0" presStyleCnt="3">
        <dgm:presLayoutVars>
          <dgm:bulletEnabled val="1"/>
        </dgm:presLayoutVars>
      </dgm:prSet>
      <dgm:spPr/>
    </dgm:pt>
    <dgm:pt modelId="{9B69F7D3-76AC-4735-AA0E-FAB876FF9789}" type="pres">
      <dgm:prSet presAssocID="{A3FABE8B-E9C7-4750-8CC1-BEFDADCD4F10}" presName="spComp" presStyleCnt="0"/>
      <dgm:spPr/>
    </dgm:pt>
    <dgm:pt modelId="{BDA29E75-E1BE-4B03-8369-DB79683A0CD8}" type="pres">
      <dgm:prSet presAssocID="{A3FABE8B-E9C7-4750-8CC1-BEFDADCD4F10}" presName="vSp" presStyleCnt="0"/>
      <dgm:spPr/>
    </dgm:pt>
    <dgm:pt modelId="{EA97F3FA-DBE0-4F6C-8623-F3B36370AB0B}" type="pres">
      <dgm:prSet presAssocID="{F1A24ED6-D053-467E-BC97-B18DB57079B1}" presName="rectComp" presStyleCnt="0"/>
      <dgm:spPr/>
    </dgm:pt>
    <dgm:pt modelId="{8109756D-3C10-4DC9-8CA6-10C166A209D9}" type="pres">
      <dgm:prSet presAssocID="{F1A24ED6-D053-467E-BC97-B18DB57079B1}" presName="bgRect" presStyleLbl="bgShp" presStyleIdx="1" presStyleCnt="3"/>
      <dgm:spPr/>
    </dgm:pt>
    <dgm:pt modelId="{C824888B-F687-4E0A-9EF7-5BFEEBB28948}" type="pres">
      <dgm:prSet presAssocID="{F1A24ED6-D053-467E-BC97-B18DB57079B1}" presName="bgRectTx" presStyleLbl="bgShp" presStyleIdx="1" presStyleCnt="3">
        <dgm:presLayoutVars>
          <dgm:bulletEnabled val="1"/>
        </dgm:presLayoutVars>
      </dgm:prSet>
      <dgm:spPr/>
    </dgm:pt>
    <dgm:pt modelId="{51194A72-F7A4-463C-9977-66C09974E81B}" type="pres">
      <dgm:prSet presAssocID="{F1A24ED6-D053-467E-BC97-B18DB57079B1}" presName="spComp" presStyleCnt="0"/>
      <dgm:spPr/>
    </dgm:pt>
    <dgm:pt modelId="{A458091B-0E81-4AC8-B68C-2CFD89C46C47}" type="pres">
      <dgm:prSet presAssocID="{F1A24ED6-D053-467E-BC97-B18DB57079B1}" presName="vSp" presStyleCnt="0"/>
      <dgm:spPr/>
    </dgm:pt>
    <dgm:pt modelId="{56E865CD-D592-4616-9D1A-5364640E2E1A}" type="pres">
      <dgm:prSet presAssocID="{3DEAA8A1-5100-478C-8E49-CB9BCC1E8748}" presName="rectComp" presStyleCnt="0"/>
      <dgm:spPr/>
    </dgm:pt>
    <dgm:pt modelId="{67BAD365-41E4-4483-93CD-D66BE09B2AC6}" type="pres">
      <dgm:prSet presAssocID="{3DEAA8A1-5100-478C-8E49-CB9BCC1E8748}" presName="bgRect" presStyleLbl="bgShp" presStyleIdx="2" presStyleCnt="3"/>
      <dgm:spPr/>
    </dgm:pt>
    <dgm:pt modelId="{BEFCE8AC-C2FA-45A3-BC02-E5F2871F3370}" type="pres">
      <dgm:prSet presAssocID="{3DEAA8A1-5100-478C-8E49-CB9BCC1E874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93EC701-30D3-48DA-A009-34679C3B8EFA}" type="presOf" srcId="{A3FABE8B-E9C7-4750-8CC1-BEFDADCD4F10}" destId="{9BD147F4-05C4-4BA9-8ECE-B8E8DC17047F}" srcOrd="1" destOrd="0" presId="urn:microsoft.com/office/officeart/2005/8/layout/hierarchy6"/>
    <dgm:cxn modelId="{D1CE160D-AD70-4462-9843-54DCAA184525}" type="presOf" srcId="{7351946D-F152-46FE-941A-57D1D56EBBF9}" destId="{EDC254A1-86BE-4534-85A3-F6CF1318B925}" srcOrd="0" destOrd="0" presId="urn:microsoft.com/office/officeart/2005/8/layout/hierarchy6"/>
    <dgm:cxn modelId="{65A8630F-6FC2-48D4-B371-3598B12395E9}" type="presOf" srcId="{3DEAA8A1-5100-478C-8E49-CB9BCC1E8748}" destId="{BEFCE8AC-C2FA-45A3-BC02-E5F2871F3370}" srcOrd="1" destOrd="0" presId="urn:microsoft.com/office/officeart/2005/8/layout/hierarchy6"/>
    <dgm:cxn modelId="{7B94D71E-935F-4A2A-8574-719AACB5C49B}" srcId="{AA6C073F-8570-4917-B200-AB2AA4FC6AE3}" destId="{50DDB010-0A1E-49DA-B206-DB702FC6DEA7}" srcOrd="0" destOrd="0" parTransId="{0BA8E253-789A-43B5-8D0D-1BB8BB953873}" sibTransId="{C2E98234-A7E0-4892-9C4F-6566D7E1B6D8}"/>
    <dgm:cxn modelId="{4878AF29-417E-40FA-A978-CBB0106425ED}" srcId="{A07A75B0-6006-4E55-BD87-D0626C8086FC}" destId="{417D9C78-B0B5-492A-98FD-32702E75CECB}" srcOrd="0" destOrd="0" parTransId="{876CF0DB-50CC-4C4A-A23E-18E2EFCE6AC4}" sibTransId="{50EBD569-CBFF-4CC9-A8D7-302A5B7E39DE}"/>
    <dgm:cxn modelId="{8FACF235-3011-43C3-A1FD-D00F917D5A61}" srcId="{AA6C073F-8570-4917-B200-AB2AA4FC6AE3}" destId="{3DEAA8A1-5100-478C-8E49-CB9BCC1E8748}" srcOrd="3" destOrd="0" parTransId="{FF2D6555-0CDC-472A-886D-D8A00AD63D95}" sibTransId="{16BD6429-FAB1-4BC8-A87F-5DD1656A0FA6}"/>
    <dgm:cxn modelId="{0D999039-4981-41F7-8AD9-AE583B4C3AFF}" srcId="{50DDB010-0A1E-49DA-B206-DB702FC6DEA7}" destId="{A07A75B0-6006-4E55-BD87-D0626C8086FC}" srcOrd="1" destOrd="0" parTransId="{E53FF76E-2B02-478B-B8EC-77B21DC5B520}" sibTransId="{917FAB1F-EF04-43F2-88C9-28016A8C02BC}"/>
    <dgm:cxn modelId="{490D1C5E-000E-40EA-83CB-CF526DD4052E}" type="presOf" srcId="{876CF0DB-50CC-4C4A-A23E-18E2EFCE6AC4}" destId="{780AA224-4C74-4164-ACD1-759AC87C4579}" srcOrd="0" destOrd="0" presId="urn:microsoft.com/office/officeart/2005/8/layout/hierarchy6"/>
    <dgm:cxn modelId="{B7F43265-AAC6-45C3-BA5E-5D5D4258D9B5}" type="presOf" srcId="{358C1C42-6AD1-4C51-99EA-E831EB0C8094}" destId="{93A66BD1-977B-47D9-9C65-C6391B86E292}" srcOrd="0" destOrd="0" presId="urn:microsoft.com/office/officeart/2005/8/layout/hierarchy6"/>
    <dgm:cxn modelId="{D712564B-E8F7-4145-9333-955E1669EF0B}" type="presOf" srcId="{F1A24ED6-D053-467E-BC97-B18DB57079B1}" destId="{C824888B-F687-4E0A-9EF7-5BFEEBB28948}" srcOrd="1" destOrd="0" presId="urn:microsoft.com/office/officeart/2005/8/layout/hierarchy6"/>
    <dgm:cxn modelId="{99E1C74D-55C9-4705-96B8-7AC0464D671B}" type="presOf" srcId="{AA6C073F-8570-4917-B200-AB2AA4FC6AE3}" destId="{7FE9DD8A-3A90-4B28-8CF3-82BE6EBEA9A5}" srcOrd="0" destOrd="0" presId="urn:microsoft.com/office/officeart/2005/8/layout/hierarchy6"/>
    <dgm:cxn modelId="{34A79258-C99D-4D5B-AD3F-5E710CA65D38}" type="presOf" srcId="{91DFA553-CB0A-4FFF-AE6C-5DE114DC3602}" destId="{A0283D4C-3BBC-4A5E-A4B6-21B6B78FA85F}" srcOrd="0" destOrd="0" presId="urn:microsoft.com/office/officeart/2005/8/layout/hierarchy6"/>
    <dgm:cxn modelId="{EE4D8379-4504-4EC1-9D18-488205FCCBBB}" srcId="{91DFA553-CB0A-4FFF-AE6C-5DE114DC3602}" destId="{875A3AC0-3222-4724-8F23-B27E686AB81F}" srcOrd="0" destOrd="0" parTransId="{358C1C42-6AD1-4C51-99EA-E831EB0C8094}" sibTransId="{43AF6535-F3FF-4F90-AFF6-7D89BF74C0A1}"/>
    <dgm:cxn modelId="{54BC7696-F78B-445F-9576-3AFF0AB219EB}" type="presOf" srcId="{3DEAA8A1-5100-478C-8E49-CB9BCC1E8748}" destId="{67BAD365-41E4-4483-93CD-D66BE09B2AC6}" srcOrd="0" destOrd="0" presId="urn:microsoft.com/office/officeart/2005/8/layout/hierarchy6"/>
    <dgm:cxn modelId="{EAD33CAB-2D7C-49C9-82DB-337E6C749DA2}" type="presOf" srcId="{A3FABE8B-E9C7-4750-8CC1-BEFDADCD4F10}" destId="{8F609A46-4FB0-479F-8586-5569F3C3B4CD}" srcOrd="0" destOrd="0" presId="urn:microsoft.com/office/officeart/2005/8/layout/hierarchy6"/>
    <dgm:cxn modelId="{E472ECB4-CA45-4279-8E71-147C354E3A74}" srcId="{AA6C073F-8570-4917-B200-AB2AA4FC6AE3}" destId="{A3FABE8B-E9C7-4750-8CC1-BEFDADCD4F10}" srcOrd="1" destOrd="0" parTransId="{E17C6166-D9B6-464B-A6FC-983AAEB5072A}" sibTransId="{FC18BF6E-3B50-450B-94A2-94041249CCE8}"/>
    <dgm:cxn modelId="{BEBF6BB5-FE43-4A75-B85D-DA44822C211D}" srcId="{50DDB010-0A1E-49DA-B206-DB702FC6DEA7}" destId="{91DFA553-CB0A-4FFF-AE6C-5DE114DC3602}" srcOrd="0" destOrd="0" parTransId="{7351946D-F152-46FE-941A-57D1D56EBBF9}" sibTransId="{57946314-B23C-4357-AAAA-F7C6F893FE3A}"/>
    <dgm:cxn modelId="{726131C4-61A7-4F71-BB42-53D157D14620}" type="presOf" srcId="{A07A75B0-6006-4E55-BD87-D0626C8086FC}" destId="{DBA5F110-A85F-4985-BAEE-192954145DAD}" srcOrd="0" destOrd="0" presId="urn:microsoft.com/office/officeart/2005/8/layout/hierarchy6"/>
    <dgm:cxn modelId="{255B1AD3-70E1-428B-A239-E4D161E0697A}" type="presOf" srcId="{875A3AC0-3222-4724-8F23-B27E686AB81F}" destId="{EC187AF9-1778-4F7F-8D58-4CD7FD7AB050}" srcOrd="0" destOrd="0" presId="urn:microsoft.com/office/officeart/2005/8/layout/hierarchy6"/>
    <dgm:cxn modelId="{835614EA-8587-4F88-ADFD-1E76CC1157C2}" type="presOf" srcId="{F1A24ED6-D053-467E-BC97-B18DB57079B1}" destId="{8109756D-3C10-4DC9-8CA6-10C166A209D9}" srcOrd="0" destOrd="0" presId="urn:microsoft.com/office/officeart/2005/8/layout/hierarchy6"/>
    <dgm:cxn modelId="{1928BBEA-51E5-4A49-80A5-821C707BE9E7}" type="presOf" srcId="{50DDB010-0A1E-49DA-B206-DB702FC6DEA7}" destId="{E286DD33-F84F-477E-B7DA-B133A360F6CD}" srcOrd="0" destOrd="0" presId="urn:microsoft.com/office/officeart/2005/8/layout/hierarchy6"/>
    <dgm:cxn modelId="{F84676F1-56BC-4ED9-A5BF-545EEE415A67}" type="presOf" srcId="{417D9C78-B0B5-492A-98FD-32702E75CECB}" destId="{DDB103AB-AD00-49F4-B56C-146ADF8A01F8}" srcOrd="0" destOrd="0" presId="urn:microsoft.com/office/officeart/2005/8/layout/hierarchy6"/>
    <dgm:cxn modelId="{B90F0BF7-7031-4CDD-A1CE-936FA5BD49E1}" srcId="{AA6C073F-8570-4917-B200-AB2AA4FC6AE3}" destId="{F1A24ED6-D053-467E-BC97-B18DB57079B1}" srcOrd="2" destOrd="0" parTransId="{3EF14D34-4D25-404D-B781-A2EABC8783BF}" sibTransId="{DB3FC3E0-2EE2-4F08-96E1-C8DDA003B985}"/>
    <dgm:cxn modelId="{2A124FFB-3431-4BC6-AF58-FBBA7642C0D0}" type="presOf" srcId="{E53FF76E-2B02-478B-B8EC-77B21DC5B520}" destId="{D53D456E-71A2-44A1-9D33-F2B27EF42CAE}" srcOrd="0" destOrd="0" presId="urn:microsoft.com/office/officeart/2005/8/layout/hierarchy6"/>
    <dgm:cxn modelId="{089C2B3E-E3A3-4DEE-BAF0-147D7A831A83}" type="presParOf" srcId="{7FE9DD8A-3A90-4B28-8CF3-82BE6EBEA9A5}" destId="{DE8ACB55-6F2F-4FB6-88A0-1AE652DBDCAB}" srcOrd="0" destOrd="0" presId="urn:microsoft.com/office/officeart/2005/8/layout/hierarchy6"/>
    <dgm:cxn modelId="{C1A4A759-7C12-47A6-ACFC-F4FE10CA60E4}" type="presParOf" srcId="{DE8ACB55-6F2F-4FB6-88A0-1AE652DBDCAB}" destId="{2F0C02AF-F4AD-49A5-A4CB-84B6589DA420}" srcOrd="0" destOrd="0" presId="urn:microsoft.com/office/officeart/2005/8/layout/hierarchy6"/>
    <dgm:cxn modelId="{2438CFD2-A169-4732-892E-CB42A73B53DC}" type="presParOf" srcId="{DE8ACB55-6F2F-4FB6-88A0-1AE652DBDCAB}" destId="{379995E1-C8E4-41C0-946E-E6FED1940662}" srcOrd="1" destOrd="0" presId="urn:microsoft.com/office/officeart/2005/8/layout/hierarchy6"/>
    <dgm:cxn modelId="{59ADCF24-AFBC-4572-868F-989AD17E0B5A}" type="presParOf" srcId="{379995E1-C8E4-41C0-946E-E6FED1940662}" destId="{55348A9F-F947-4190-AB2B-18E1D1757E5B}" srcOrd="0" destOrd="0" presId="urn:microsoft.com/office/officeart/2005/8/layout/hierarchy6"/>
    <dgm:cxn modelId="{CE19568F-5029-4E40-8316-35E7E5985497}" type="presParOf" srcId="{55348A9F-F947-4190-AB2B-18E1D1757E5B}" destId="{E286DD33-F84F-477E-B7DA-B133A360F6CD}" srcOrd="0" destOrd="0" presId="urn:microsoft.com/office/officeart/2005/8/layout/hierarchy6"/>
    <dgm:cxn modelId="{B1612D73-6732-4013-8825-246DED1D9090}" type="presParOf" srcId="{55348A9F-F947-4190-AB2B-18E1D1757E5B}" destId="{E86E21E6-EE3B-496A-B7BB-80F8914419AF}" srcOrd="1" destOrd="0" presId="urn:microsoft.com/office/officeart/2005/8/layout/hierarchy6"/>
    <dgm:cxn modelId="{B82501AB-F638-4C93-A32E-1637A9DE239E}" type="presParOf" srcId="{E86E21E6-EE3B-496A-B7BB-80F8914419AF}" destId="{EDC254A1-86BE-4534-85A3-F6CF1318B925}" srcOrd="0" destOrd="0" presId="urn:microsoft.com/office/officeart/2005/8/layout/hierarchy6"/>
    <dgm:cxn modelId="{75781704-22F4-4D09-8756-50D01CD2ADEA}" type="presParOf" srcId="{E86E21E6-EE3B-496A-B7BB-80F8914419AF}" destId="{0DD71124-63AA-46E2-A5B0-77B9529D5272}" srcOrd="1" destOrd="0" presId="urn:microsoft.com/office/officeart/2005/8/layout/hierarchy6"/>
    <dgm:cxn modelId="{C67714C8-81BA-4FF9-B438-7B0E2B617352}" type="presParOf" srcId="{0DD71124-63AA-46E2-A5B0-77B9529D5272}" destId="{A0283D4C-3BBC-4A5E-A4B6-21B6B78FA85F}" srcOrd="0" destOrd="0" presId="urn:microsoft.com/office/officeart/2005/8/layout/hierarchy6"/>
    <dgm:cxn modelId="{C7B4B953-80C9-43B5-A719-B9628BD144C5}" type="presParOf" srcId="{0DD71124-63AA-46E2-A5B0-77B9529D5272}" destId="{9F1A2594-010B-4B94-B970-667E378B84A1}" srcOrd="1" destOrd="0" presId="urn:microsoft.com/office/officeart/2005/8/layout/hierarchy6"/>
    <dgm:cxn modelId="{645AAB63-2913-4D76-82B9-C03D293642FA}" type="presParOf" srcId="{9F1A2594-010B-4B94-B970-667E378B84A1}" destId="{93A66BD1-977B-47D9-9C65-C6391B86E292}" srcOrd="0" destOrd="0" presId="urn:microsoft.com/office/officeart/2005/8/layout/hierarchy6"/>
    <dgm:cxn modelId="{DC78D651-FCF5-41F6-9D43-E3BE6A97E6C4}" type="presParOf" srcId="{9F1A2594-010B-4B94-B970-667E378B84A1}" destId="{BBC0AF17-15F5-457C-9C70-2F26BAFA2AEA}" srcOrd="1" destOrd="0" presId="urn:microsoft.com/office/officeart/2005/8/layout/hierarchy6"/>
    <dgm:cxn modelId="{275E72B7-84DF-4521-95E4-22995428AF54}" type="presParOf" srcId="{BBC0AF17-15F5-457C-9C70-2F26BAFA2AEA}" destId="{EC187AF9-1778-4F7F-8D58-4CD7FD7AB050}" srcOrd="0" destOrd="0" presId="urn:microsoft.com/office/officeart/2005/8/layout/hierarchy6"/>
    <dgm:cxn modelId="{CA329B56-8716-423E-859D-5629F4481477}" type="presParOf" srcId="{BBC0AF17-15F5-457C-9C70-2F26BAFA2AEA}" destId="{55B492CB-F462-4070-A272-9F0A09F7478F}" srcOrd="1" destOrd="0" presId="urn:microsoft.com/office/officeart/2005/8/layout/hierarchy6"/>
    <dgm:cxn modelId="{6DC9EC82-F326-4363-A8DC-ACC355B19E6B}" type="presParOf" srcId="{E86E21E6-EE3B-496A-B7BB-80F8914419AF}" destId="{D53D456E-71A2-44A1-9D33-F2B27EF42CAE}" srcOrd="2" destOrd="0" presId="urn:microsoft.com/office/officeart/2005/8/layout/hierarchy6"/>
    <dgm:cxn modelId="{BEB4E055-FBD7-46B9-96DC-899A01DB5AF2}" type="presParOf" srcId="{E86E21E6-EE3B-496A-B7BB-80F8914419AF}" destId="{4C5AFEB1-AA65-419B-B840-8CE092966FB8}" srcOrd="3" destOrd="0" presId="urn:microsoft.com/office/officeart/2005/8/layout/hierarchy6"/>
    <dgm:cxn modelId="{8D6A1794-E5B6-4F37-A745-D1A2E978D738}" type="presParOf" srcId="{4C5AFEB1-AA65-419B-B840-8CE092966FB8}" destId="{DBA5F110-A85F-4985-BAEE-192954145DAD}" srcOrd="0" destOrd="0" presId="urn:microsoft.com/office/officeart/2005/8/layout/hierarchy6"/>
    <dgm:cxn modelId="{013C1E78-E2F5-419D-9743-66C532BE7787}" type="presParOf" srcId="{4C5AFEB1-AA65-419B-B840-8CE092966FB8}" destId="{88BF4E21-B575-47BD-9966-CAFD2085F379}" srcOrd="1" destOrd="0" presId="urn:microsoft.com/office/officeart/2005/8/layout/hierarchy6"/>
    <dgm:cxn modelId="{6F81CCD9-4B1D-4A92-B313-70E2973931B7}" type="presParOf" srcId="{88BF4E21-B575-47BD-9966-CAFD2085F379}" destId="{780AA224-4C74-4164-ACD1-759AC87C4579}" srcOrd="0" destOrd="0" presId="urn:microsoft.com/office/officeart/2005/8/layout/hierarchy6"/>
    <dgm:cxn modelId="{2041977B-233A-47FD-AA03-6C3368DDA1F2}" type="presParOf" srcId="{88BF4E21-B575-47BD-9966-CAFD2085F379}" destId="{3F4E9F6B-C0D5-4AB6-B79C-550B9272AF99}" srcOrd="1" destOrd="0" presId="urn:microsoft.com/office/officeart/2005/8/layout/hierarchy6"/>
    <dgm:cxn modelId="{361A6F7A-2305-4D60-9061-BBFD09DC23DE}" type="presParOf" srcId="{3F4E9F6B-C0D5-4AB6-B79C-550B9272AF99}" destId="{DDB103AB-AD00-49F4-B56C-146ADF8A01F8}" srcOrd="0" destOrd="0" presId="urn:microsoft.com/office/officeart/2005/8/layout/hierarchy6"/>
    <dgm:cxn modelId="{9D2028ED-7BD2-42E5-B9D7-58DDE0FB0695}" type="presParOf" srcId="{3F4E9F6B-C0D5-4AB6-B79C-550B9272AF99}" destId="{98308B8B-0E7C-4177-B78D-907821EABE51}" srcOrd="1" destOrd="0" presId="urn:microsoft.com/office/officeart/2005/8/layout/hierarchy6"/>
    <dgm:cxn modelId="{630169A6-63AD-40DC-8674-853361086C32}" type="presParOf" srcId="{7FE9DD8A-3A90-4B28-8CF3-82BE6EBEA9A5}" destId="{C3E61730-6751-4908-8E96-17E9AF79BFFB}" srcOrd="1" destOrd="0" presId="urn:microsoft.com/office/officeart/2005/8/layout/hierarchy6"/>
    <dgm:cxn modelId="{F5F1791D-E6DE-4CE9-99CF-9D7780166C4E}" type="presParOf" srcId="{C3E61730-6751-4908-8E96-17E9AF79BFFB}" destId="{811BA455-140A-48C0-A845-0DFC04BB85BE}" srcOrd="0" destOrd="0" presId="urn:microsoft.com/office/officeart/2005/8/layout/hierarchy6"/>
    <dgm:cxn modelId="{EF2ADAAF-0D09-42FF-A7A7-25CD58801B39}" type="presParOf" srcId="{811BA455-140A-48C0-A845-0DFC04BB85BE}" destId="{8F609A46-4FB0-479F-8586-5569F3C3B4CD}" srcOrd="0" destOrd="0" presId="urn:microsoft.com/office/officeart/2005/8/layout/hierarchy6"/>
    <dgm:cxn modelId="{17EB68F5-3C35-43FB-ABAA-9AC9F7E5A8A4}" type="presParOf" srcId="{811BA455-140A-48C0-A845-0DFC04BB85BE}" destId="{9BD147F4-05C4-4BA9-8ECE-B8E8DC17047F}" srcOrd="1" destOrd="0" presId="urn:microsoft.com/office/officeart/2005/8/layout/hierarchy6"/>
    <dgm:cxn modelId="{5529FCF2-DAB0-47C4-BD2D-CE050ED6B14F}" type="presParOf" srcId="{C3E61730-6751-4908-8E96-17E9AF79BFFB}" destId="{9B69F7D3-76AC-4735-AA0E-FAB876FF9789}" srcOrd="1" destOrd="0" presId="urn:microsoft.com/office/officeart/2005/8/layout/hierarchy6"/>
    <dgm:cxn modelId="{691CBCC4-603F-4B47-A316-9B4D3EAED8F1}" type="presParOf" srcId="{9B69F7D3-76AC-4735-AA0E-FAB876FF9789}" destId="{BDA29E75-E1BE-4B03-8369-DB79683A0CD8}" srcOrd="0" destOrd="0" presId="urn:microsoft.com/office/officeart/2005/8/layout/hierarchy6"/>
    <dgm:cxn modelId="{532E94EB-9FB8-44FB-AD02-7D0EB8E8748C}" type="presParOf" srcId="{C3E61730-6751-4908-8E96-17E9AF79BFFB}" destId="{EA97F3FA-DBE0-4F6C-8623-F3B36370AB0B}" srcOrd="2" destOrd="0" presId="urn:microsoft.com/office/officeart/2005/8/layout/hierarchy6"/>
    <dgm:cxn modelId="{1671525D-3401-43BC-B416-A7A0D27FB240}" type="presParOf" srcId="{EA97F3FA-DBE0-4F6C-8623-F3B36370AB0B}" destId="{8109756D-3C10-4DC9-8CA6-10C166A209D9}" srcOrd="0" destOrd="0" presId="urn:microsoft.com/office/officeart/2005/8/layout/hierarchy6"/>
    <dgm:cxn modelId="{E54B5559-047E-48F4-81F0-17496686FA08}" type="presParOf" srcId="{EA97F3FA-DBE0-4F6C-8623-F3B36370AB0B}" destId="{C824888B-F687-4E0A-9EF7-5BFEEBB28948}" srcOrd="1" destOrd="0" presId="urn:microsoft.com/office/officeart/2005/8/layout/hierarchy6"/>
    <dgm:cxn modelId="{3D932E62-3807-4544-AB34-ED3E2D585A1E}" type="presParOf" srcId="{C3E61730-6751-4908-8E96-17E9AF79BFFB}" destId="{51194A72-F7A4-463C-9977-66C09974E81B}" srcOrd="3" destOrd="0" presId="urn:microsoft.com/office/officeart/2005/8/layout/hierarchy6"/>
    <dgm:cxn modelId="{5E5B9717-9820-46D5-87DA-4DFE02DE7C51}" type="presParOf" srcId="{51194A72-F7A4-463C-9977-66C09974E81B}" destId="{A458091B-0E81-4AC8-B68C-2CFD89C46C47}" srcOrd="0" destOrd="0" presId="urn:microsoft.com/office/officeart/2005/8/layout/hierarchy6"/>
    <dgm:cxn modelId="{D36FAD22-0684-4E37-80C1-A20CD693AE3D}" type="presParOf" srcId="{C3E61730-6751-4908-8E96-17E9AF79BFFB}" destId="{56E865CD-D592-4616-9D1A-5364640E2E1A}" srcOrd="4" destOrd="0" presId="urn:microsoft.com/office/officeart/2005/8/layout/hierarchy6"/>
    <dgm:cxn modelId="{F0BC4BAE-9BC0-45F6-8B20-481A04720434}" type="presParOf" srcId="{56E865CD-D592-4616-9D1A-5364640E2E1A}" destId="{67BAD365-41E4-4483-93CD-D66BE09B2AC6}" srcOrd="0" destOrd="0" presId="urn:microsoft.com/office/officeart/2005/8/layout/hierarchy6"/>
    <dgm:cxn modelId="{DE14BCA7-B66C-4407-A061-253C2BFF23BB}" type="presParOf" srcId="{56E865CD-D592-4616-9D1A-5364640E2E1A}" destId="{BEFCE8AC-C2FA-45A3-BC02-E5F2871F337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C073F-8570-4917-B200-AB2AA4FC6A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DB010-0A1E-49DA-B206-DB702FC6DEA7}">
      <dgm:prSet phldrT="[Text]"/>
      <dgm:spPr/>
      <dgm:t>
        <a:bodyPr/>
        <a:lstStyle/>
        <a:p>
          <a:r>
            <a:rPr lang="en-US" dirty="0"/>
            <a:t>Contribute to every mortgage transaction</a:t>
          </a:r>
        </a:p>
      </dgm:t>
    </dgm:pt>
    <dgm:pt modelId="{0BA8E253-789A-43B5-8D0D-1BB8BB953873}" type="parTrans" cxnId="{7B94D71E-935F-4A2A-8574-719AACB5C49B}">
      <dgm:prSet/>
      <dgm:spPr/>
      <dgm:t>
        <a:bodyPr/>
        <a:lstStyle/>
        <a:p>
          <a:endParaRPr lang="en-US"/>
        </a:p>
      </dgm:t>
    </dgm:pt>
    <dgm:pt modelId="{C2E98234-A7E0-4892-9C4F-6566D7E1B6D8}" type="sibTrans" cxnId="{7B94D71E-935F-4A2A-8574-719AACB5C49B}">
      <dgm:prSet/>
      <dgm:spPr/>
      <dgm:t>
        <a:bodyPr/>
        <a:lstStyle/>
        <a:p>
          <a:endParaRPr lang="en-US"/>
        </a:p>
      </dgm:t>
    </dgm:pt>
    <dgm:pt modelId="{91DFA553-CB0A-4FFF-AE6C-5DE114DC3602}">
      <dgm:prSet phldrT="[Text]"/>
      <dgm:spPr/>
      <dgm:t>
        <a:bodyPr/>
        <a:lstStyle/>
        <a:p>
          <a:r>
            <a:rPr lang="en-US" dirty="0"/>
            <a:t>Zero learning curve</a:t>
          </a:r>
        </a:p>
      </dgm:t>
    </dgm:pt>
    <dgm:pt modelId="{7351946D-F152-46FE-941A-57D1D56EBBF9}" type="parTrans" cxnId="{BEBF6BB5-FE43-4A75-B85D-DA44822C211D}">
      <dgm:prSet/>
      <dgm:spPr/>
      <dgm:t>
        <a:bodyPr/>
        <a:lstStyle/>
        <a:p>
          <a:endParaRPr lang="en-US"/>
        </a:p>
      </dgm:t>
    </dgm:pt>
    <dgm:pt modelId="{57946314-B23C-4357-AAAA-F7C6F893FE3A}" type="sibTrans" cxnId="{BEBF6BB5-FE43-4A75-B85D-DA44822C211D}">
      <dgm:prSet/>
      <dgm:spPr/>
      <dgm:t>
        <a:bodyPr/>
        <a:lstStyle/>
        <a:p>
          <a:endParaRPr lang="en-US"/>
        </a:p>
      </dgm:t>
    </dgm:pt>
    <dgm:pt modelId="{875A3AC0-3222-4724-8F23-B27E686AB81F}">
      <dgm:prSet phldrT="[Text]"/>
      <dgm:spPr/>
      <dgm:t>
        <a:bodyPr/>
        <a:lstStyle/>
        <a:p>
          <a:r>
            <a:rPr lang="en-US" dirty="0"/>
            <a:t>Standards-based</a:t>
          </a:r>
        </a:p>
      </dgm:t>
    </dgm:pt>
    <dgm:pt modelId="{358C1C42-6AD1-4C51-99EA-E831EB0C8094}" type="parTrans" cxnId="{EE4D8379-4504-4EC1-9D18-488205FCCBBB}">
      <dgm:prSet/>
      <dgm:spPr/>
      <dgm:t>
        <a:bodyPr/>
        <a:lstStyle/>
        <a:p>
          <a:endParaRPr lang="en-US"/>
        </a:p>
      </dgm:t>
    </dgm:pt>
    <dgm:pt modelId="{43AF6535-F3FF-4F90-AFF6-7D89BF74C0A1}" type="sibTrans" cxnId="{EE4D8379-4504-4EC1-9D18-488205FCCBBB}">
      <dgm:prSet/>
      <dgm:spPr/>
      <dgm:t>
        <a:bodyPr/>
        <a:lstStyle/>
        <a:p>
          <a:endParaRPr lang="en-US"/>
        </a:p>
      </dgm:t>
    </dgm:pt>
    <dgm:pt modelId="{417D9C78-B0B5-492A-98FD-32702E75CECB}">
      <dgm:prSet phldrT="[Text]"/>
      <dgm:spPr/>
      <dgm:t>
        <a:bodyPr/>
        <a:lstStyle/>
        <a:p>
          <a:r>
            <a:rPr lang="en-US" dirty="0"/>
            <a:t>Support realistic interactions </a:t>
          </a:r>
        </a:p>
      </dgm:t>
    </dgm:pt>
    <dgm:pt modelId="{876CF0DB-50CC-4C4A-A23E-18E2EFCE6AC4}" type="parTrans" cxnId="{4878AF29-417E-40FA-A978-CBB0106425ED}">
      <dgm:prSet/>
      <dgm:spPr/>
      <dgm:t>
        <a:bodyPr/>
        <a:lstStyle/>
        <a:p>
          <a:endParaRPr lang="en-US"/>
        </a:p>
      </dgm:t>
    </dgm:pt>
    <dgm:pt modelId="{50EBD569-CBFF-4CC9-A8D7-302A5B7E39DE}" type="sibTrans" cxnId="{4878AF29-417E-40FA-A978-CBB0106425ED}">
      <dgm:prSet/>
      <dgm:spPr/>
      <dgm:t>
        <a:bodyPr/>
        <a:lstStyle/>
        <a:p>
          <a:endParaRPr lang="en-US"/>
        </a:p>
      </dgm:t>
    </dgm:pt>
    <dgm:pt modelId="{A3FABE8B-E9C7-4750-8CC1-BEFDADCD4F10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E17C6166-D9B6-464B-A6FC-983AAEB5072A}" type="parTrans" cxnId="{E472ECB4-CA45-4279-8E71-147C354E3A74}">
      <dgm:prSet/>
      <dgm:spPr/>
      <dgm:t>
        <a:bodyPr/>
        <a:lstStyle/>
        <a:p>
          <a:endParaRPr lang="en-US"/>
        </a:p>
      </dgm:t>
    </dgm:pt>
    <dgm:pt modelId="{FC18BF6E-3B50-450B-94A2-94041249CCE8}" type="sibTrans" cxnId="{E472ECB4-CA45-4279-8E71-147C354E3A74}">
      <dgm:prSet/>
      <dgm:spPr/>
      <dgm:t>
        <a:bodyPr/>
        <a:lstStyle/>
        <a:p>
          <a:endParaRPr lang="en-US"/>
        </a:p>
      </dgm:t>
    </dgm:pt>
    <dgm:pt modelId="{F1A24ED6-D053-467E-BC97-B18DB57079B1}">
      <dgm:prSet phldrT="[Text]"/>
      <dgm:spPr/>
      <dgm:t>
        <a:bodyPr/>
        <a:lstStyle/>
        <a:p>
          <a:r>
            <a:rPr lang="en-US" dirty="0"/>
            <a:t>Priorities</a:t>
          </a:r>
        </a:p>
      </dgm:t>
    </dgm:pt>
    <dgm:pt modelId="{3EF14D34-4D25-404D-B781-A2EABC8783BF}" type="parTrans" cxnId="{B90F0BF7-7031-4CDD-A1CE-936FA5BD49E1}">
      <dgm:prSet/>
      <dgm:spPr/>
      <dgm:t>
        <a:bodyPr/>
        <a:lstStyle/>
        <a:p>
          <a:endParaRPr lang="en-US"/>
        </a:p>
      </dgm:t>
    </dgm:pt>
    <dgm:pt modelId="{DB3FC3E0-2EE2-4F08-96E1-C8DDA003B985}" type="sibTrans" cxnId="{B90F0BF7-7031-4CDD-A1CE-936FA5BD49E1}">
      <dgm:prSet/>
      <dgm:spPr/>
      <dgm:t>
        <a:bodyPr/>
        <a:lstStyle/>
        <a:p>
          <a:endParaRPr lang="en-US"/>
        </a:p>
      </dgm:t>
    </dgm:pt>
    <dgm:pt modelId="{3DEAA8A1-5100-478C-8E49-CB9BCC1E8748}">
      <dgm:prSet phldrT="[Text]"/>
      <dgm:spPr/>
      <dgm:t>
        <a:bodyPr/>
        <a:lstStyle/>
        <a:p>
          <a:r>
            <a:rPr lang="en-US" dirty="0"/>
            <a:t>Strategic Objectives</a:t>
          </a:r>
        </a:p>
      </dgm:t>
    </dgm:pt>
    <dgm:pt modelId="{FF2D6555-0CDC-472A-886D-D8A00AD63D95}" type="parTrans" cxnId="{8FACF235-3011-43C3-A1FD-D00F917D5A61}">
      <dgm:prSet/>
      <dgm:spPr/>
      <dgm:t>
        <a:bodyPr/>
        <a:lstStyle/>
        <a:p>
          <a:endParaRPr lang="en-US"/>
        </a:p>
      </dgm:t>
    </dgm:pt>
    <dgm:pt modelId="{16BD6429-FAB1-4BC8-A87F-5DD1656A0FA6}" type="sibTrans" cxnId="{8FACF235-3011-43C3-A1FD-D00F917D5A61}">
      <dgm:prSet/>
      <dgm:spPr/>
      <dgm:t>
        <a:bodyPr/>
        <a:lstStyle/>
        <a:p>
          <a:endParaRPr lang="en-US"/>
        </a:p>
      </dgm:t>
    </dgm:pt>
    <dgm:pt modelId="{A07A75B0-6006-4E55-BD87-D0626C8086FC}">
      <dgm:prSet phldrT="[Text]"/>
      <dgm:spPr/>
      <dgm:t>
        <a:bodyPr/>
        <a:lstStyle/>
        <a:p>
          <a:r>
            <a:rPr lang="en-US" dirty="0"/>
            <a:t>Flexible</a:t>
          </a:r>
        </a:p>
      </dgm:t>
    </dgm:pt>
    <dgm:pt modelId="{917FAB1F-EF04-43F2-88C9-28016A8C02BC}" type="sibTrans" cxnId="{0D999039-4981-41F7-8AD9-AE583B4C3AFF}">
      <dgm:prSet/>
      <dgm:spPr/>
      <dgm:t>
        <a:bodyPr/>
        <a:lstStyle/>
        <a:p>
          <a:endParaRPr lang="en-US"/>
        </a:p>
      </dgm:t>
    </dgm:pt>
    <dgm:pt modelId="{E53FF76E-2B02-478B-B8EC-77B21DC5B520}" type="parTrans" cxnId="{0D999039-4981-41F7-8AD9-AE583B4C3AFF}">
      <dgm:prSet/>
      <dgm:spPr/>
      <dgm:t>
        <a:bodyPr/>
        <a:lstStyle/>
        <a:p>
          <a:endParaRPr lang="en-US"/>
        </a:p>
      </dgm:t>
    </dgm:pt>
    <dgm:pt modelId="{7FE9DD8A-3A90-4B28-8CF3-82BE6EBEA9A5}" type="pres">
      <dgm:prSet presAssocID="{AA6C073F-8570-4917-B200-AB2AA4FC6A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ACB55-6F2F-4FB6-88A0-1AE652DBDCAB}" type="pres">
      <dgm:prSet presAssocID="{AA6C073F-8570-4917-B200-AB2AA4FC6AE3}" presName="hierFlow" presStyleCnt="0"/>
      <dgm:spPr/>
    </dgm:pt>
    <dgm:pt modelId="{2F0C02AF-F4AD-49A5-A4CB-84B6589DA420}" type="pres">
      <dgm:prSet presAssocID="{AA6C073F-8570-4917-B200-AB2AA4FC6AE3}" presName="firstBuf" presStyleCnt="0"/>
      <dgm:spPr/>
    </dgm:pt>
    <dgm:pt modelId="{379995E1-C8E4-41C0-946E-E6FED1940662}" type="pres">
      <dgm:prSet presAssocID="{AA6C073F-8570-4917-B200-AB2AA4FC6A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348A9F-F947-4190-AB2B-18E1D1757E5B}" type="pres">
      <dgm:prSet presAssocID="{50DDB010-0A1E-49DA-B206-DB702FC6DEA7}" presName="Name14" presStyleCnt="0"/>
      <dgm:spPr/>
    </dgm:pt>
    <dgm:pt modelId="{E286DD33-F84F-477E-B7DA-B133A360F6CD}" type="pres">
      <dgm:prSet presAssocID="{50DDB010-0A1E-49DA-B206-DB702FC6DEA7}" presName="level1Shape" presStyleLbl="node0" presStyleIdx="0" presStyleCnt="1">
        <dgm:presLayoutVars>
          <dgm:chPref val="3"/>
        </dgm:presLayoutVars>
      </dgm:prSet>
      <dgm:spPr/>
    </dgm:pt>
    <dgm:pt modelId="{E86E21E6-EE3B-496A-B7BB-80F8914419AF}" type="pres">
      <dgm:prSet presAssocID="{50DDB010-0A1E-49DA-B206-DB702FC6DEA7}" presName="hierChild2" presStyleCnt="0"/>
      <dgm:spPr/>
    </dgm:pt>
    <dgm:pt modelId="{EDC254A1-86BE-4534-85A3-F6CF1318B925}" type="pres">
      <dgm:prSet presAssocID="{7351946D-F152-46FE-941A-57D1D56EBBF9}" presName="Name19" presStyleLbl="parChTrans1D2" presStyleIdx="0" presStyleCnt="2"/>
      <dgm:spPr/>
    </dgm:pt>
    <dgm:pt modelId="{0DD71124-63AA-46E2-A5B0-77B9529D5272}" type="pres">
      <dgm:prSet presAssocID="{91DFA553-CB0A-4FFF-AE6C-5DE114DC3602}" presName="Name21" presStyleCnt="0"/>
      <dgm:spPr/>
    </dgm:pt>
    <dgm:pt modelId="{A0283D4C-3BBC-4A5E-A4B6-21B6B78FA85F}" type="pres">
      <dgm:prSet presAssocID="{91DFA553-CB0A-4FFF-AE6C-5DE114DC3602}" presName="level2Shape" presStyleLbl="node2" presStyleIdx="0" presStyleCnt="2"/>
      <dgm:spPr/>
    </dgm:pt>
    <dgm:pt modelId="{9F1A2594-010B-4B94-B970-667E378B84A1}" type="pres">
      <dgm:prSet presAssocID="{91DFA553-CB0A-4FFF-AE6C-5DE114DC3602}" presName="hierChild3" presStyleCnt="0"/>
      <dgm:spPr/>
    </dgm:pt>
    <dgm:pt modelId="{93A66BD1-977B-47D9-9C65-C6391B86E292}" type="pres">
      <dgm:prSet presAssocID="{358C1C42-6AD1-4C51-99EA-E831EB0C8094}" presName="Name19" presStyleLbl="parChTrans1D3" presStyleIdx="0" presStyleCnt="2"/>
      <dgm:spPr/>
    </dgm:pt>
    <dgm:pt modelId="{BBC0AF17-15F5-457C-9C70-2F26BAFA2AEA}" type="pres">
      <dgm:prSet presAssocID="{875A3AC0-3222-4724-8F23-B27E686AB81F}" presName="Name21" presStyleCnt="0"/>
      <dgm:spPr/>
    </dgm:pt>
    <dgm:pt modelId="{EC187AF9-1778-4F7F-8D58-4CD7FD7AB050}" type="pres">
      <dgm:prSet presAssocID="{875A3AC0-3222-4724-8F23-B27E686AB81F}" presName="level2Shape" presStyleLbl="node3" presStyleIdx="0" presStyleCnt="2"/>
      <dgm:spPr/>
    </dgm:pt>
    <dgm:pt modelId="{55B492CB-F462-4070-A272-9F0A09F7478F}" type="pres">
      <dgm:prSet presAssocID="{875A3AC0-3222-4724-8F23-B27E686AB81F}" presName="hierChild3" presStyleCnt="0"/>
      <dgm:spPr/>
    </dgm:pt>
    <dgm:pt modelId="{D53D456E-71A2-44A1-9D33-F2B27EF42CAE}" type="pres">
      <dgm:prSet presAssocID="{E53FF76E-2B02-478B-B8EC-77B21DC5B520}" presName="Name19" presStyleLbl="parChTrans1D2" presStyleIdx="1" presStyleCnt="2"/>
      <dgm:spPr/>
    </dgm:pt>
    <dgm:pt modelId="{4C5AFEB1-AA65-419B-B840-8CE092966FB8}" type="pres">
      <dgm:prSet presAssocID="{A07A75B0-6006-4E55-BD87-D0626C8086FC}" presName="Name21" presStyleCnt="0"/>
      <dgm:spPr/>
    </dgm:pt>
    <dgm:pt modelId="{DBA5F110-A85F-4985-BAEE-192954145DAD}" type="pres">
      <dgm:prSet presAssocID="{A07A75B0-6006-4E55-BD87-D0626C8086FC}" presName="level2Shape" presStyleLbl="node2" presStyleIdx="1" presStyleCnt="2"/>
      <dgm:spPr/>
    </dgm:pt>
    <dgm:pt modelId="{88BF4E21-B575-47BD-9966-CAFD2085F379}" type="pres">
      <dgm:prSet presAssocID="{A07A75B0-6006-4E55-BD87-D0626C8086FC}" presName="hierChild3" presStyleCnt="0"/>
      <dgm:spPr/>
    </dgm:pt>
    <dgm:pt modelId="{780AA224-4C74-4164-ACD1-759AC87C4579}" type="pres">
      <dgm:prSet presAssocID="{876CF0DB-50CC-4C4A-A23E-18E2EFCE6AC4}" presName="Name19" presStyleLbl="parChTrans1D3" presStyleIdx="1" presStyleCnt="2"/>
      <dgm:spPr/>
    </dgm:pt>
    <dgm:pt modelId="{3F4E9F6B-C0D5-4AB6-B79C-550B9272AF99}" type="pres">
      <dgm:prSet presAssocID="{417D9C78-B0B5-492A-98FD-32702E75CECB}" presName="Name21" presStyleCnt="0"/>
      <dgm:spPr/>
    </dgm:pt>
    <dgm:pt modelId="{DDB103AB-AD00-49F4-B56C-146ADF8A01F8}" type="pres">
      <dgm:prSet presAssocID="{417D9C78-B0B5-492A-98FD-32702E75CECB}" presName="level2Shape" presStyleLbl="node3" presStyleIdx="1" presStyleCnt="2"/>
      <dgm:spPr/>
    </dgm:pt>
    <dgm:pt modelId="{98308B8B-0E7C-4177-B78D-907821EABE51}" type="pres">
      <dgm:prSet presAssocID="{417D9C78-B0B5-492A-98FD-32702E75CECB}" presName="hierChild3" presStyleCnt="0"/>
      <dgm:spPr/>
    </dgm:pt>
    <dgm:pt modelId="{C3E61730-6751-4908-8E96-17E9AF79BFFB}" type="pres">
      <dgm:prSet presAssocID="{AA6C073F-8570-4917-B200-AB2AA4FC6AE3}" presName="bgShapesFlow" presStyleCnt="0"/>
      <dgm:spPr/>
    </dgm:pt>
    <dgm:pt modelId="{811BA455-140A-48C0-A845-0DFC04BB85BE}" type="pres">
      <dgm:prSet presAssocID="{A3FABE8B-E9C7-4750-8CC1-BEFDADCD4F10}" presName="rectComp" presStyleCnt="0"/>
      <dgm:spPr/>
    </dgm:pt>
    <dgm:pt modelId="{8F609A46-4FB0-479F-8586-5569F3C3B4CD}" type="pres">
      <dgm:prSet presAssocID="{A3FABE8B-E9C7-4750-8CC1-BEFDADCD4F10}" presName="bgRect" presStyleLbl="bgShp" presStyleIdx="0" presStyleCnt="3"/>
      <dgm:spPr/>
    </dgm:pt>
    <dgm:pt modelId="{9BD147F4-05C4-4BA9-8ECE-B8E8DC17047F}" type="pres">
      <dgm:prSet presAssocID="{A3FABE8B-E9C7-4750-8CC1-BEFDADCD4F10}" presName="bgRectTx" presStyleLbl="bgShp" presStyleIdx="0" presStyleCnt="3">
        <dgm:presLayoutVars>
          <dgm:bulletEnabled val="1"/>
        </dgm:presLayoutVars>
      </dgm:prSet>
      <dgm:spPr/>
    </dgm:pt>
    <dgm:pt modelId="{9B69F7D3-76AC-4735-AA0E-FAB876FF9789}" type="pres">
      <dgm:prSet presAssocID="{A3FABE8B-E9C7-4750-8CC1-BEFDADCD4F10}" presName="spComp" presStyleCnt="0"/>
      <dgm:spPr/>
    </dgm:pt>
    <dgm:pt modelId="{BDA29E75-E1BE-4B03-8369-DB79683A0CD8}" type="pres">
      <dgm:prSet presAssocID="{A3FABE8B-E9C7-4750-8CC1-BEFDADCD4F10}" presName="vSp" presStyleCnt="0"/>
      <dgm:spPr/>
    </dgm:pt>
    <dgm:pt modelId="{EA97F3FA-DBE0-4F6C-8623-F3B36370AB0B}" type="pres">
      <dgm:prSet presAssocID="{F1A24ED6-D053-467E-BC97-B18DB57079B1}" presName="rectComp" presStyleCnt="0"/>
      <dgm:spPr/>
    </dgm:pt>
    <dgm:pt modelId="{8109756D-3C10-4DC9-8CA6-10C166A209D9}" type="pres">
      <dgm:prSet presAssocID="{F1A24ED6-D053-467E-BC97-B18DB57079B1}" presName="bgRect" presStyleLbl="bgShp" presStyleIdx="1" presStyleCnt="3"/>
      <dgm:spPr/>
    </dgm:pt>
    <dgm:pt modelId="{C824888B-F687-4E0A-9EF7-5BFEEBB28948}" type="pres">
      <dgm:prSet presAssocID="{F1A24ED6-D053-467E-BC97-B18DB57079B1}" presName="bgRectTx" presStyleLbl="bgShp" presStyleIdx="1" presStyleCnt="3">
        <dgm:presLayoutVars>
          <dgm:bulletEnabled val="1"/>
        </dgm:presLayoutVars>
      </dgm:prSet>
      <dgm:spPr/>
    </dgm:pt>
    <dgm:pt modelId="{51194A72-F7A4-463C-9977-66C09974E81B}" type="pres">
      <dgm:prSet presAssocID="{F1A24ED6-D053-467E-BC97-B18DB57079B1}" presName="spComp" presStyleCnt="0"/>
      <dgm:spPr/>
    </dgm:pt>
    <dgm:pt modelId="{A458091B-0E81-4AC8-B68C-2CFD89C46C47}" type="pres">
      <dgm:prSet presAssocID="{F1A24ED6-D053-467E-BC97-B18DB57079B1}" presName="vSp" presStyleCnt="0"/>
      <dgm:spPr/>
    </dgm:pt>
    <dgm:pt modelId="{56E865CD-D592-4616-9D1A-5364640E2E1A}" type="pres">
      <dgm:prSet presAssocID="{3DEAA8A1-5100-478C-8E49-CB9BCC1E8748}" presName="rectComp" presStyleCnt="0"/>
      <dgm:spPr/>
    </dgm:pt>
    <dgm:pt modelId="{67BAD365-41E4-4483-93CD-D66BE09B2AC6}" type="pres">
      <dgm:prSet presAssocID="{3DEAA8A1-5100-478C-8E49-CB9BCC1E8748}" presName="bgRect" presStyleLbl="bgShp" presStyleIdx="2" presStyleCnt="3"/>
      <dgm:spPr/>
    </dgm:pt>
    <dgm:pt modelId="{BEFCE8AC-C2FA-45A3-BC02-E5F2871F3370}" type="pres">
      <dgm:prSet presAssocID="{3DEAA8A1-5100-478C-8E49-CB9BCC1E874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93EC701-30D3-48DA-A009-34679C3B8EFA}" type="presOf" srcId="{A3FABE8B-E9C7-4750-8CC1-BEFDADCD4F10}" destId="{9BD147F4-05C4-4BA9-8ECE-B8E8DC17047F}" srcOrd="1" destOrd="0" presId="urn:microsoft.com/office/officeart/2005/8/layout/hierarchy6"/>
    <dgm:cxn modelId="{D1CE160D-AD70-4462-9843-54DCAA184525}" type="presOf" srcId="{7351946D-F152-46FE-941A-57D1D56EBBF9}" destId="{EDC254A1-86BE-4534-85A3-F6CF1318B925}" srcOrd="0" destOrd="0" presId="urn:microsoft.com/office/officeart/2005/8/layout/hierarchy6"/>
    <dgm:cxn modelId="{65A8630F-6FC2-48D4-B371-3598B12395E9}" type="presOf" srcId="{3DEAA8A1-5100-478C-8E49-CB9BCC1E8748}" destId="{BEFCE8AC-C2FA-45A3-BC02-E5F2871F3370}" srcOrd="1" destOrd="0" presId="urn:microsoft.com/office/officeart/2005/8/layout/hierarchy6"/>
    <dgm:cxn modelId="{7B94D71E-935F-4A2A-8574-719AACB5C49B}" srcId="{AA6C073F-8570-4917-B200-AB2AA4FC6AE3}" destId="{50DDB010-0A1E-49DA-B206-DB702FC6DEA7}" srcOrd="0" destOrd="0" parTransId="{0BA8E253-789A-43B5-8D0D-1BB8BB953873}" sibTransId="{C2E98234-A7E0-4892-9C4F-6566D7E1B6D8}"/>
    <dgm:cxn modelId="{4878AF29-417E-40FA-A978-CBB0106425ED}" srcId="{A07A75B0-6006-4E55-BD87-D0626C8086FC}" destId="{417D9C78-B0B5-492A-98FD-32702E75CECB}" srcOrd="0" destOrd="0" parTransId="{876CF0DB-50CC-4C4A-A23E-18E2EFCE6AC4}" sibTransId="{50EBD569-CBFF-4CC9-A8D7-302A5B7E39DE}"/>
    <dgm:cxn modelId="{8FACF235-3011-43C3-A1FD-D00F917D5A61}" srcId="{AA6C073F-8570-4917-B200-AB2AA4FC6AE3}" destId="{3DEAA8A1-5100-478C-8E49-CB9BCC1E8748}" srcOrd="3" destOrd="0" parTransId="{FF2D6555-0CDC-472A-886D-D8A00AD63D95}" sibTransId="{16BD6429-FAB1-4BC8-A87F-5DD1656A0FA6}"/>
    <dgm:cxn modelId="{0D999039-4981-41F7-8AD9-AE583B4C3AFF}" srcId="{50DDB010-0A1E-49DA-B206-DB702FC6DEA7}" destId="{A07A75B0-6006-4E55-BD87-D0626C8086FC}" srcOrd="1" destOrd="0" parTransId="{E53FF76E-2B02-478B-B8EC-77B21DC5B520}" sibTransId="{917FAB1F-EF04-43F2-88C9-28016A8C02BC}"/>
    <dgm:cxn modelId="{490D1C5E-000E-40EA-83CB-CF526DD4052E}" type="presOf" srcId="{876CF0DB-50CC-4C4A-A23E-18E2EFCE6AC4}" destId="{780AA224-4C74-4164-ACD1-759AC87C4579}" srcOrd="0" destOrd="0" presId="urn:microsoft.com/office/officeart/2005/8/layout/hierarchy6"/>
    <dgm:cxn modelId="{B7F43265-AAC6-45C3-BA5E-5D5D4258D9B5}" type="presOf" srcId="{358C1C42-6AD1-4C51-99EA-E831EB0C8094}" destId="{93A66BD1-977B-47D9-9C65-C6391B86E292}" srcOrd="0" destOrd="0" presId="urn:microsoft.com/office/officeart/2005/8/layout/hierarchy6"/>
    <dgm:cxn modelId="{D712564B-E8F7-4145-9333-955E1669EF0B}" type="presOf" srcId="{F1A24ED6-D053-467E-BC97-B18DB57079B1}" destId="{C824888B-F687-4E0A-9EF7-5BFEEBB28948}" srcOrd="1" destOrd="0" presId="urn:microsoft.com/office/officeart/2005/8/layout/hierarchy6"/>
    <dgm:cxn modelId="{99E1C74D-55C9-4705-96B8-7AC0464D671B}" type="presOf" srcId="{AA6C073F-8570-4917-B200-AB2AA4FC6AE3}" destId="{7FE9DD8A-3A90-4B28-8CF3-82BE6EBEA9A5}" srcOrd="0" destOrd="0" presId="urn:microsoft.com/office/officeart/2005/8/layout/hierarchy6"/>
    <dgm:cxn modelId="{34A79258-C99D-4D5B-AD3F-5E710CA65D38}" type="presOf" srcId="{91DFA553-CB0A-4FFF-AE6C-5DE114DC3602}" destId="{A0283D4C-3BBC-4A5E-A4B6-21B6B78FA85F}" srcOrd="0" destOrd="0" presId="urn:microsoft.com/office/officeart/2005/8/layout/hierarchy6"/>
    <dgm:cxn modelId="{EE4D8379-4504-4EC1-9D18-488205FCCBBB}" srcId="{91DFA553-CB0A-4FFF-AE6C-5DE114DC3602}" destId="{875A3AC0-3222-4724-8F23-B27E686AB81F}" srcOrd="0" destOrd="0" parTransId="{358C1C42-6AD1-4C51-99EA-E831EB0C8094}" sibTransId="{43AF6535-F3FF-4F90-AFF6-7D89BF74C0A1}"/>
    <dgm:cxn modelId="{54BC7696-F78B-445F-9576-3AFF0AB219EB}" type="presOf" srcId="{3DEAA8A1-5100-478C-8E49-CB9BCC1E8748}" destId="{67BAD365-41E4-4483-93CD-D66BE09B2AC6}" srcOrd="0" destOrd="0" presId="urn:microsoft.com/office/officeart/2005/8/layout/hierarchy6"/>
    <dgm:cxn modelId="{EAD33CAB-2D7C-49C9-82DB-337E6C749DA2}" type="presOf" srcId="{A3FABE8B-E9C7-4750-8CC1-BEFDADCD4F10}" destId="{8F609A46-4FB0-479F-8586-5569F3C3B4CD}" srcOrd="0" destOrd="0" presId="urn:microsoft.com/office/officeart/2005/8/layout/hierarchy6"/>
    <dgm:cxn modelId="{E472ECB4-CA45-4279-8E71-147C354E3A74}" srcId="{AA6C073F-8570-4917-B200-AB2AA4FC6AE3}" destId="{A3FABE8B-E9C7-4750-8CC1-BEFDADCD4F10}" srcOrd="1" destOrd="0" parTransId="{E17C6166-D9B6-464B-A6FC-983AAEB5072A}" sibTransId="{FC18BF6E-3B50-450B-94A2-94041249CCE8}"/>
    <dgm:cxn modelId="{BEBF6BB5-FE43-4A75-B85D-DA44822C211D}" srcId="{50DDB010-0A1E-49DA-B206-DB702FC6DEA7}" destId="{91DFA553-CB0A-4FFF-AE6C-5DE114DC3602}" srcOrd="0" destOrd="0" parTransId="{7351946D-F152-46FE-941A-57D1D56EBBF9}" sibTransId="{57946314-B23C-4357-AAAA-F7C6F893FE3A}"/>
    <dgm:cxn modelId="{726131C4-61A7-4F71-BB42-53D157D14620}" type="presOf" srcId="{A07A75B0-6006-4E55-BD87-D0626C8086FC}" destId="{DBA5F110-A85F-4985-BAEE-192954145DAD}" srcOrd="0" destOrd="0" presId="urn:microsoft.com/office/officeart/2005/8/layout/hierarchy6"/>
    <dgm:cxn modelId="{255B1AD3-70E1-428B-A239-E4D161E0697A}" type="presOf" srcId="{875A3AC0-3222-4724-8F23-B27E686AB81F}" destId="{EC187AF9-1778-4F7F-8D58-4CD7FD7AB050}" srcOrd="0" destOrd="0" presId="urn:microsoft.com/office/officeart/2005/8/layout/hierarchy6"/>
    <dgm:cxn modelId="{835614EA-8587-4F88-ADFD-1E76CC1157C2}" type="presOf" srcId="{F1A24ED6-D053-467E-BC97-B18DB57079B1}" destId="{8109756D-3C10-4DC9-8CA6-10C166A209D9}" srcOrd="0" destOrd="0" presId="urn:microsoft.com/office/officeart/2005/8/layout/hierarchy6"/>
    <dgm:cxn modelId="{1928BBEA-51E5-4A49-80A5-821C707BE9E7}" type="presOf" srcId="{50DDB010-0A1E-49DA-B206-DB702FC6DEA7}" destId="{E286DD33-F84F-477E-B7DA-B133A360F6CD}" srcOrd="0" destOrd="0" presId="urn:microsoft.com/office/officeart/2005/8/layout/hierarchy6"/>
    <dgm:cxn modelId="{F84676F1-56BC-4ED9-A5BF-545EEE415A67}" type="presOf" srcId="{417D9C78-B0B5-492A-98FD-32702E75CECB}" destId="{DDB103AB-AD00-49F4-B56C-146ADF8A01F8}" srcOrd="0" destOrd="0" presId="urn:microsoft.com/office/officeart/2005/8/layout/hierarchy6"/>
    <dgm:cxn modelId="{B90F0BF7-7031-4CDD-A1CE-936FA5BD49E1}" srcId="{AA6C073F-8570-4917-B200-AB2AA4FC6AE3}" destId="{F1A24ED6-D053-467E-BC97-B18DB57079B1}" srcOrd="2" destOrd="0" parTransId="{3EF14D34-4D25-404D-B781-A2EABC8783BF}" sibTransId="{DB3FC3E0-2EE2-4F08-96E1-C8DDA003B985}"/>
    <dgm:cxn modelId="{2A124FFB-3431-4BC6-AF58-FBBA7642C0D0}" type="presOf" srcId="{E53FF76E-2B02-478B-B8EC-77B21DC5B520}" destId="{D53D456E-71A2-44A1-9D33-F2B27EF42CAE}" srcOrd="0" destOrd="0" presId="urn:microsoft.com/office/officeart/2005/8/layout/hierarchy6"/>
    <dgm:cxn modelId="{089C2B3E-E3A3-4DEE-BAF0-147D7A831A83}" type="presParOf" srcId="{7FE9DD8A-3A90-4B28-8CF3-82BE6EBEA9A5}" destId="{DE8ACB55-6F2F-4FB6-88A0-1AE652DBDCAB}" srcOrd="0" destOrd="0" presId="urn:microsoft.com/office/officeart/2005/8/layout/hierarchy6"/>
    <dgm:cxn modelId="{C1A4A759-7C12-47A6-ACFC-F4FE10CA60E4}" type="presParOf" srcId="{DE8ACB55-6F2F-4FB6-88A0-1AE652DBDCAB}" destId="{2F0C02AF-F4AD-49A5-A4CB-84B6589DA420}" srcOrd="0" destOrd="0" presId="urn:microsoft.com/office/officeart/2005/8/layout/hierarchy6"/>
    <dgm:cxn modelId="{2438CFD2-A169-4732-892E-CB42A73B53DC}" type="presParOf" srcId="{DE8ACB55-6F2F-4FB6-88A0-1AE652DBDCAB}" destId="{379995E1-C8E4-41C0-946E-E6FED1940662}" srcOrd="1" destOrd="0" presId="urn:microsoft.com/office/officeart/2005/8/layout/hierarchy6"/>
    <dgm:cxn modelId="{59ADCF24-AFBC-4572-868F-989AD17E0B5A}" type="presParOf" srcId="{379995E1-C8E4-41C0-946E-E6FED1940662}" destId="{55348A9F-F947-4190-AB2B-18E1D1757E5B}" srcOrd="0" destOrd="0" presId="urn:microsoft.com/office/officeart/2005/8/layout/hierarchy6"/>
    <dgm:cxn modelId="{CE19568F-5029-4E40-8316-35E7E5985497}" type="presParOf" srcId="{55348A9F-F947-4190-AB2B-18E1D1757E5B}" destId="{E286DD33-F84F-477E-B7DA-B133A360F6CD}" srcOrd="0" destOrd="0" presId="urn:microsoft.com/office/officeart/2005/8/layout/hierarchy6"/>
    <dgm:cxn modelId="{B1612D73-6732-4013-8825-246DED1D9090}" type="presParOf" srcId="{55348A9F-F947-4190-AB2B-18E1D1757E5B}" destId="{E86E21E6-EE3B-496A-B7BB-80F8914419AF}" srcOrd="1" destOrd="0" presId="urn:microsoft.com/office/officeart/2005/8/layout/hierarchy6"/>
    <dgm:cxn modelId="{B82501AB-F638-4C93-A32E-1637A9DE239E}" type="presParOf" srcId="{E86E21E6-EE3B-496A-B7BB-80F8914419AF}" destId="{EDC254A1-86BE-4534-85A3-F6CF1318B925}" srcOrd="0" destOrd="0" presId="urn:microsoft.com/office/officeart/2005/8/layout/hierarchy6"/>
    <dgm:cxn modelId="{75781704-22F4-4D09-8756-50D01CD2ADEA}" type="presParOf" srcId="{E86E21E6-EE3B-496A-B7BB-80F8914419AF}" destId="{0DD71124-63AA-46E2-A5B0-77B9529D5272}" srcOrd="1" destOrd="0" presId="urn:microsoft.com/office/officeart/2005/8/layout/hierarchy6"/>
    <dgm:cxn modelId="{C67714C8-81BA-4FF9-B438-7B0E2B617352}" type="presParOf" srcId="{0DD71124-63AA-46E2-A5B0-77B9529D5272}" destId="{A0283D4C-3BBC-4A5E-A4B6-21B6B78FA85F}" srcOrd="0" destOrd="0" presId="urn:microsoft.com/office/officeart/2005/8/layout/hierarchy6"/>
    <dgm:cxn modelId="{C7B4B953-80C9-43B5-A719-B9628BD144C5}" type="presParOf" srcId="{0DD71124-63AA-46E2-A5B0-77B9529D5272}" destId="{9F1A2594-010B-4B94-B970-667E378B84A1}" srcOrd="1" destOrd="0" presId="urn:microsoft.com/office/officeart/2005/8/layout/hierarchy6"/>
    <dgm:cxn modelId="{645AAB63-2913-4D76-82B9-C03D293642FA}" type="presParOf" srcId="{9F1A2594-010B-4B94-B970-667E378B84A1}" destId="{93A66BD1-977B-47D9-9C65-C6391B86E292}" srcOrd="0" destOrd="0" presId="urn:microsoft.com/office/officeart/2005/8/layout/hierarchy6"/>
    <dgm:cxn modelId="{DC78D651-FCF5-41F6-9D43-E3BE6A97E6C4}" type="presParOf" srcId="{9F1A2594-010B-4B94-B970-667E378B84A1}" destId="{BBC0AF17-15F5-457C-9C70-2F26BAFA2AEA}" srcOrd="1" destOrd="0" presId="urn:microsoft.com/office/officeart/2005/8/layout/hierarchy6"/>
    <dgm:cxn modelId="{275E72B7-84DF-4521-95E4-22995428AF54}" type="presParOf" srcId="{BBC0AF17-15F5-457C-9C70-2F26BAFA2AEA}" destId="{EC187AF9-1778-4F7F-8D58-4CD7FD7AB050}" srcOrd="0" destOrd="0" presId="urn:microsoft.com/office/officeart/2005/8/layout/hierarchy6"/>
    <dgm:cxn modelId="{CA329B56-8716-423E-859D-5629F4481477}" type="presParOf" srcId="{BBC0AF17-15F5-457C-9C70-2F26BAFA2AEA}" destId="{55B492CB-F462-4070-A272-9F0A09F7478F}" srcOrd="1" destOrd="0" presId="urn:microsoft.com/office/officeart/2005/8/layout/hierarchy6"/>
    <dgm:cxn modelId="{6DC9EC82-F326-4363-A8DC-ACC355B19E6B}" type="presParOf" srcId="{E86E21E6-EE3B-496A-B7BB-80F8914419AF}" destId="{D53D456E-71A2-44A1-9D33-F2B27EF42CAE}" srcOrd="2" destOrd="0" presId="urn:microsoft.com/office/officeart/2005/8/layout/hierarchy6"/>
    <dgm:cxn modelId="{BEB4E055-FBD7-46B9-96DC-899A01DB5AF2}" type="presParOf" srcId="{E86E21E6-EE3B-496A-B7BB-80F8914419AF}" destId="{4C5AFEB1-AA65-419B-B840-8CE092966FB8}" srcOrd="3" destOrd="0" presId="urn:microsoft.com/office/officeart/2005/8/layout/hierarchy6"/>
    <dgm:cxn modelId="{8D6A1794-E5B6-4F37-A745-D1A2E978D738}" type="presParOf" srcId="{4C5AFEB1-AA65-419B-B840-8CE092966FB8}" destId="{DBA5F110-A85F-4985-BAEE-192954145DAD}" srcOrd="0" destOrd="0" presId="urn:microsoft.com/office/officeart/2005/8/layout/hierarchy6"/>
    <dgm:cxn modelId="{013C1E78-E2F5-419D-9743-66C532BE7787}" type="presParOf" srcId="{4C5AFEB1-AA65-419B-B840-8CE092966FB8}" destId="{88BF4E21-B575-47BD-9966-CAFD2085F379}" srcOrd="1" destOrd="0" presId="urn:microsoft.com/office/officeart/2005/8/layout/hierarchy6"/>
    <dgm:cxn modelId="{6F81CCD9-4B1D-4A92-B313-70E2973931B7}" type="presParOf" srcId="{88BF4E21-B575-47BD-9966-CAFD2085F379}" destId="{780AA224-4C74-4164-ACD1-759AC87C4579}" srcOrd="0" destOrd="0" presId="urn:microsoft.com/office/officeart/2005/8/layout/hierarchy6"/>
    <dgm:cxn modelId="{2041977B-233A-47FD-AA03-6C3368DDA1F2}" type="presParOf" srcId="{88BF4E21-B575-47BD-9966-CAFD2085F379}" destId="{3F4E9F6B-C0D5-4AB6-B79C-550B9272AF99}" srcOrd="1" destOrd="0" presId="urn:microsoft.com/office/officeart/2005/8/layout/hierarchy6"/>
    <dgm:cxn modelId="{361A6F7A-2305-4D60-9061-BBFD09DC23DE}" type="presParOf" srcId="{3F4E9F6B-C0D5-4AB6-B79C-550B9272AF99}" destId="{DDB103AB-AD00-49F4-B56C-146ADF8A01F8}" srcOrd="0" destOrd="0" presId="urn:microsoft.com/office/officeart/2005/8/layout/hierarchy6"/>
    <dgm:cxn modelId="{9D2028ED-7BD2-42E5-B9D7-58DDE0FB0695}" type="presParOf" srcId="{3F4E9F6B-C0D5-4AB6-B79C-550B9272AF99}" destId="{98308B8B-0E7C-4177-B78D-907821EABE51}" srcOrd="1" destOrd="0" presId="urn:microsoft.com/office/officeart/2005/8/layout/hierarchy6"/>
    <dgm:cxn modelId="{630169A6-63AD-40DC-8674-853361086C32}" type="presParOf" srcId="{7FE9DD8A-3A90-4B28-8CF3-82BE6EBEA9A5}" destId="{C3E61730-6751-4908-8E96-17E9AF79BFFB}" srcOrd="1" destOrd="0" presId="urn:microsoft.com/office/officeart/2005/8/layout/hierarchy6"/>
    <dgm:cxn modelId="{F5F1791D-E6DE-4CE9-99CF-9D7780166C4E}" type="presParOf" srcId="{C3E61730-6751-4908-8E96-17E9AF79BFFB}" destId="{811BA455-140A-48C0-A845-0DFC04BB85BE}" srcOrd="0" destOrd="0" presId="urn:microsoft.com/office/officeart/2005/8/layout/hierarchy6"/>
    <dgm:cxn modelId="{EF2ADAAF-0D09-42FF-A7A7-25CD58801B39}" type="presParOf" srcId="{811BA455-140A-48C0-A845-0DFC04BB85BE}" destId="{8F609A46-4FB0-479F-8586-5569F3C3B4CD}" srcOrd="0" destOrd="0" presId="urn:microsoft.com/office/officeart/2005/8/layout/hierarchy6"/>
    <dgm:cxn modelId="{17EB68F5-3C35-43FB-ABAA-9AC9F7E5A8A4}" type="presParOf" srcId="{811BA455-140A-48C0-A845-0DFC04BB85BE}" destId="{9BD147F4-05C4-4BA9-8ECE-B8E8DC17047F}" srcOrd="1" destOrd="0" presId="urn:microsoft.com/office/officeart/2005/8/layout/hierarchy6"/>
    <dgm:cxn modelId="{5529FCF2-DAB0-47C4-BD2D-CE050ED6B14F}" type="presParOf" srcId="{C3E61730-6751-4908-8E96-17E9AF79BFFB}" destId="{9B69F7D3-76AC-4735-AA0E-FAB876FF9789}" srcOrd="1" destOrd="0" presId="urn:microsoft.com/office/officeart/2005/8/layout/hierarchy6"/>
    <dgm:cxn modelId="{691CBCC4-603F-4B47-A316-9B4D3EAED8F1}" type="presParOf" srcId="{9B69F7D3-76AC-4735-AA0E-FAB876FF9789}" destId="{BDA29E75-E1BE-4B03-8369-DB79683A0CD8}" srcOrd="0" destOrd="0" presId="urn:microsoft.com/office/officeart/2005/8/layout/hierarchy6"/>
    <dgm:cxn modelId="{532E94EB-9FB8-44FB-AD02-7D0EB8E8748C}" type="presParOf" srcId="{C3E61730-6751-4908-8E96-17E9AF79BFFB}" destId="{EA97F3FA-DBE0-4F6C-8623-F3B36370AB0B}" srcOrd="2" destOrd="0" presId="urn:microsoft.com/office/officeart/2005/8/layout/hierarchy6"/>
    <dgm:cxn modelId="{1671525D-3401-43BC-B416-A7A0D27FB240}" type="presParOf" srcId="{EA97F3FA-DBE0-4F6C-8623-F3B36370AB0B}" destId="{8109756D-3C10-4DC9-8CA6-10C166A209D9}" srcOrd="0" destOrd="0" presId="urn:microsoft.com/office/officeart/2005/8/layout/hierarchy6"/>
    <dgm:cxn modelId="{E54B5559-047E-48F4-81F0-17496686FA08}" type="presParOf" srcId="{EA97F3FA-DBE0-4F6C-8623-F3B36370AB0B}" destId="{C824888B-F687-4E0A-9EF7-5BFEEBB28948}" srcOrd="1" destOrd="0" presId="urn:microsoft.com/office/officeart/2005/8/layout/hierarchy6"/>
    <dgm:cxn modelId="{3D932E62-3807-4544-AB34-ED3E2D585A1E}" type="presParOf" srcId="{C3E61730-6751-4908-8E96-17E9AF79BFFB}" destId="{51194A72-F7A4-463C-9977-66C09974E81B}" srcOrd="3" destOrd="0" presId="urn:microsoft.com/office/officeart/2005/8/layout/hierarchy6"/>
    <dgm:cxn modelId="{5E5B9717-9820-46D5-87DA-4DFE02DE7C51}" type="presParOf" srcId="{51194A72-F7A4-463C-9977-66C09974E81B}" destId="{A458091B-0E81-4AC8-B68C-2CFD89C46C47}" srcOrd="0" destOrd="0" presId="urn:microsoft.com/office/officeart/2005/8/layout/hierarchy6"/>
    <dgm:cxn modelId="{D36FAD22-0684-4E37-80C1-A20CD693AE3D}" type="presParOf" srcId="{C3E61730-6751-4908-8E96-17E9AF79BFFB}" destId="{56E865CD-D592-4616-9D1A-5364640E2E1A}" srcOrd="4" destOrd="0" presId="urn:microsoft.com/office/officeart/2005/8/layout/hierarchy6"/>
    <dgm:cxn modelId="{F0BC4BAE-9BC0-45F6-8B20-481A04720434}" type="presParOf" srcId="{56E865CD-D592-4616-9D1A-5364640E2E1A}" destId="{67BAD365-41E4-4483-93CD-D66BE09B2AC6}" srcOrd="0" destOrd="0" presId="urn:microsoft.com/office/officeart/2005/8/layout/hierarchy6"/>
    <dgm:cxn modelId="{DE14BCA7-B66C-4407-A061-253C2BFF23BB}" type="presParOf" srcId="{56E865CD-D592-4616-9D1A-5364640E2E1A}" destId="{BEFCE8AC-C2FA-45A3-BC02-E5F2871F337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6C073F-8570-4917-B200-AB2AA4FC6A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DB010-0A1E-49DA-B206-DB702FC6DEA7}">
      <dgm:prSet phldrT="[Text]"/>
      <dgm:spPr/>
      <dgm:t>
        <a:bodyPr/>
        <a:lstStyle/>
        <a:p>
          <a:r>
            <a:rPr lang="en-US" dirty="0"/>
            <a:t>Support realistic interactions </a:t>
          </a:r>
        </a:p>
      </dgm:t>
    </dgm:pt>
    <dgm:pt modelId="{0BA8E253-789A-43B5-8D0D-1BB8BB953873}" type="parTrans" cxnId="{7B94D71E-935F-4A2A-8574-719AACB5C49B}">
      <dgm:prSet/>
      <dgm:spPr/>
      <dgm:t>
        <a:bodyPr/>
        <a:lstStyle/>
        <a:p>
          <a:endParaRPr lang="en-US"/>
        </a:p>
      </dgm:t>
    </dgm:pt>
    <dgm:pt modelId="{C2E98234-A7E0-4892-9C4F-6566D7E1B6D8}" type="sibTrans" cxnId="{7B94D71E-935F-4A2A-8574-719AACB5C49B}">
      <dgm:prSet/>
      <dgm:spPr/>
      <dgm:t>
        <a:bodyPr/>
        <a:lstStyle/>
        <a:p>
          <a:endParaRPr lang="en-US"/>
        </a:p>
      </dgm:t>
    </dgm:pt>
    <dgm:pt modelId="{91DFA553-CB0A-4FFF-AE6C-5DE114DC3602}">
      <dgm:prSet phldrT="[Text]"/>
      <dgm:spPr/>
      <dgm:t>
        <a:bodyPr/>
        <a:lstStyle/>
        <a:p>
          <a:r>
            <a:rPr lang="en-US" dirty="0"/>
            <a:t>Support 90% of MISMO Life of Loan Application Process</a:t>
          </a:r>
        </a:p>
      </dgm:t>
    </dgm:pt>
    <dgm:pt modelId="{7351946D-F152-46FE-941A-57D1D56EBBF9}" type="parTrans" cxnId="{BEBF6BB5-FE43-4A75-B85D-DA44822C211D}">
      <dgm:prSet/>
      <dgm:spPr/>
      <dgm:t>
        <a:bodyPr/>
        <a:lstStyle/>
        <a:p>
          <a:endParaRPr lang="en-US"/>
        </a:p>
      </dgm:t>
    </dgm:pt>
    <dgm:pt modelId="{57946314-B23C-4357-AAAA-F7C6F893FE3A}" type="sibTrans" cxnId="{BEBF6BB5-FE43-4A75-B85D-DA44822C211D}">
      <dgm:prSet/>
      <dgm:spPr/>
      <dgm:t>
        <a:bodyPr/>
        <a:lstStyle/>
        <a:p>
          <a:endParaRPr lang="en-US"/>
        </a:p>
      </dgm:t>
    </dgm:pt>
    <dgm:pt modelId="{A3FABE8B-E9C7-4750-8CC1-BEFDADCD4F10}">
      <dgm:prSet phldrT="[Text]"/>
      <dgm:spPr/>
      <dgm:t>
        <a:bodyPr/>
        <a:lstStyle/>
        <a:p>
          <a:r>
            <a:rPr lang="en-US" dirty="0"/>
            <a:t>Objective</a:t>
          </a:r>
        </a:p>
      </dgm:t>
    </dgm:pt>
    <dgm:pt modelId="{E17C6166-D9B6-464B-A6FC-983AAEB5072A}" type="parTrans" cxnId="{E472ECB4-CA45-4279-8E71-147C354E3A74}">
      <dgm:prSet/>
      <dgm:spPr/>
      <dgm:t>
        <a:bodyPr/>
        <a:lstStyle/>
        <a:p>
          <a:endParaRPr lang="en-US"/>
        </a:p>
      </dgm:t>
    </dgm:pt>
    <dgm:pt modelId="{FC18BF6E-3B50-450B-94A2-94041249CCE8}" type="sibTrans" cxnId="{E472ECB4-CA45-4279-8E71-147C354E3A74}">
      <dgm:prSet/>
      <dgm:spPr/>
      <dgm:t>
        <a:bodyPr/>
        <a:lstStyle/>
        <a:p>
          <a:endParaRPr lang="en-US"/>
        </a:p>
      </dgm:t>
    </dgm:pt>
    <dgm:pt modelId="{F1A24ED6-D053-467E-BC97-B18DB57079B1}">
      <dgm:prSet phldrT="[Text]"/>
      <dgm:spPr/>
      <dgm:t>
        <a:bodyPr/>
        <a:lstStyle/>
        <a:p>
          <a:r>
            <a:rPr lang="en-US" dirty="0"/>
            <a:t>Key Results</a:t>
          </a:r>
        </a:p>
      </dgm:t>
    </dgm:pt>
    <dgm:pt modelId="{3EF14D34-4D25-404D-B781-A2EABC8783BF}" type="parTrans" cxnId="{B90F0BF7-7031-4CDD-A1CE-936FA5BD49E1}">
      <dgm:prSet/>
      <dgm:spPr/>
      <dgm:t>
        <a:bodyPr/>
        <a:lstStyle/>
        <a:p>
          <a:endParaRPr lang="en-US"/>
        </a:p>
      </dgm:t>
    </dgm:pt>
    <dgm:pt modelId="{DB3FC3E0-2EE2-4F08-96E1-C8DDA003B985}" type="sibTrans" cxnId="{B90F0BF7-7031-4CDD-A1CE-936FA5BD49E1}">
      <dgm:prSet/>
      <dgm:spPr/>
      <dgm:t>
        <a:bodyPr/>
        <a:lstStyle/>
        <a:p>
          <a:endParaRPr lang="en-US"/>
        </a:p>
      </dgm:t>
    </dgm:pt>
    <dgm:pt modelId="{A07A75B0-6006-4E55-BD87-D0626C8086FC}">
      <dgm:prSet phldrT="[Text]"/>
      <dgm:spPr/>
      <dgm:t>
        <a:bodyPr/>
        <a:lstStyle/>
        <a:p>
          <a:r>
            <a:rPr lang="en-US" dirty="0"/>
            <a:t>100% Alignment with URLA Data Elements</a:t>
          </a:r>
        </a:p>
      </dgm:t>
    </dgm:pt>
    <dgm:pt modelId="{917FAB1F-EF04-43F2-88C9-28016A8C02BC}" type="sibTrans" cxnId="{0D999039-4981-41F7-8AD9-AE583B4C3AFF}">
      <dgm:prSet/>
      <dgm:spPr/>
      <dgm:t>
        <a:bodyPr/>
        <a:lstStyle/>
        <a:p>
          <a:endParaRPr lang="en-US"/>
        </a:p>
      </dgm:t>
    </dgm:pt>
    <dgm:pt modelId="{E53FF76E-2B02-478B-B8EC-77B21DC5B520}" type="parTrans" cxnId="{0D999039-4981-41F7-8AD9-AE583B4C3AFF}">
      <dgm:prSet/>
      <dgm:spPr/>
      <dgm:t>
        <a:bodyPr/>
        <a:lstStyle/>
        <a:p>
          <a:endParaRPr lang="en-US"/>
        </a:p>
      </dgm:t>
    </dgm:pt>
    <dgm:pt modelId="{7FE9DD8A-3A90-4B28-8CF3-82BE6EBEA9A5}" type="pres">
      <dgm:prSet presAssocID="{AA6C073F-8570-4917-B200-AB2AA4FC6A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ACB55-6F2F-4FB6-88A0-1AE652DBDCAB}" type="pres">
      <dgm:prSet presAssocID="{AA6C073F-8570-4917-B200-AB2AA4FC6AE3}" presName="hierFlow" presStyleCnt="0"/>
      <dgm:spPr/>
    </dgm:pt>
    <dgm:pt modelId="{2F0C02AF-F4AD-49A5-A4CB-84B6589DA420}" type="pres">
      <dgm:prSet presAssocID="{AA6C073F-8570-4917-B200-AB2AA4FC6AE3}" presName="firstBuf" presStyleCnt="0"/>
      <dgm:spPr/>
    </dgm:pt>
    <dgm:pt modelId="{379995E1-C8E4-41C0-946E-E6FED1940662}" type="pres">
      <dgm:prSet presAssocID="{AA6C073F-8570-4917-B200-AB2AA4FC6A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348A9F-F947-4190-AB2B-18E1D1757E5B}" type="pres">
      <dgm:prSet presAssocID="{50DDB010-0A1E-49DA-B206-DB702FC6DEA7}" presName="Name14" presStyleCnt="0"/>
      <dgm:spPr/>
    </dgm:pt>
    <dgm:pt modelId="{E286DD33-F84F-477E-B7DA-B133A360F6CD}" type="pres">
      <dgm:prSet presAssocID="{50DDB010-0A1E-49DA-B206-DB702FC6DEA7}" presName="level1Shape" presStyleLbl="node0" presStyleIdx="0" presStyleCnt="1">
        <dgm:presLayoutVars>
          <dgm:chPref val="3"/>
        </dgm:presLayoutVars>
      </dgm:prSet>
      <dgm:spPr/>
    </dgm:pt>
    <dgm:pt modelId="{E86E21E6-EE3B-496A-B7BB-80F8914419AF}" type="pres">
      <dgm:prSet presAssocID="{50DDB010-0A1E-49DA-B206-DB702FC6DEA7}" presName="hierChild2" presStyleCnt="0"/>
      <dgm:spPr/>
    </dgm:pt>
    <dgm:pt modelId="{EDC254A1-86BE-4534-85A3-F6CF1318B925}" type="pres">
      <dgm:prSet presAssocID="{7351946D-F152-46FE-941A-57D1D56EBBF9}" presName="Name19" presStyleLbl="parChTrans1D2" presStyleIdx="0" presStyleCnt="2"/>
      <dgm:spPr/>
    </dgm:pt>
    <dgm:pt modelId="{0DD71124-63AA-46E2-A5B0-77B9529D5272}" type="pres">
      <dgm:prSet presAssocID="{91DFA553-CB0A-4FFF-AE6C-5DE114DC3602}" presName="Name21" presStyleCnt="0"/>
      <dgm:spPr/>
    </dgm:pt>
    <dgm:pt modelId="{A0283D4C-3BBC-4A5E-A4B6-21B6B78FA85F}" type="pres">
      <dgm:prSet presAssocID="{91DFA553-CB0A-4FFF-AE6C-5DE114DC3602}" presName="level2Shape" presStyleLbl="node2" presStyleIdx="0" presStyleCnt="2"/>
      <dgm:spPr/>
    </dgm:pt>
    <dgm:pt modelId="{9F1A2594-010B-4B94-B970-667E378B84A1}" type="pres">
      <dgm:prSet presAssocID="{91DFA553-CB0A-4FFF-AE6C-5DE114DC3602}" presName="hierChild3" presStyleCnt="0"/>
      <dgm:spPr/>
    </dgm:pt>
    <dgm:pt modelId="{D53D456E-71A2-44A1-9D33-F2B27EF42CAE}" type="pres">
      <dgm:prSet presAssocID="{E53FF76E-2B02-478B-B8EC-77B21DC5B520}" presName="Name19" presStyleLbl="parChTrans1D2" presStyleIdx="1" presStyleCnt="2"/>
      <dgm:spPr/>
    </dgm:pt>
    <dgm:pt modelId="{4C5AFEB1-AA65-419B-B840-8CE092966FB8}" type="pres">
      <dgm:prSet presAssocID="{A07A75B0-6006-4E55-BD87-D0626C8086FC}" presName="Name21" presStyleCnt="0"/>
      <dgm:spPr/>
    </dgm:pt>
    <dgm:pt modelId="{DBA5F110-A85F-4985-BAEE-192954145DAD}" type="pres">
      <dgm:prSet presAssocID="{A07A75B0-6006-4E55-BD87-D0626C8086FC}" presName="level2Shape" presStyleLbl="node2" presStyleIdx="1" presStyleCnt="2"/>
      <dgm:spPr/>
    </dgm:pt>
    <dgm:pt modelId="{88BF4E21-B575-47BD-9966-CAFD2085F379}" type="pres">
      <dgm:prSet presAssocID="{A07A75B0-6006-4E55-BD87-D0626C8086FC}" presName="hierChild3" presStyleCnt="0"/>
      <dgm:spPr/>
    </dgm:pt>
    <dgm:pt modelId="{C3E61730-6751-4908-8E96-17E9AF79BFFB}" type="pres">
      <dgm:prSet presAssocID="{AA6C073F-8570-4917-B200-AB2AA4FC6AE3}" presName="bgShapesFlow" presStyleCnt="0"/>
      <dgm:spPr/>
    </dgm:pt>
    <dgm:pt modelId="{811BA455-140A-48C0-A845-0DFC04BB85BE}" type="pres">
      <dgm:prSet presAssocID="{A3FABE8B-E9C7-4750-8CC1-BEFDADCD4F10}" presName="rectComp" presStyleCnt="0"/>
      <dgm:spPr/>
    </dgm:pt>
    <dgm:pt modelId="{8F609A46-4FB0-479F-8586-5569F3C3B4CD}" type="pres">
      <dgm:prSet presAssocID="{A3FABE8B-E9C7-4750-8CC1-BEFDADCD4F10}" presName="bgRect" presStyleLbl="bgShp" presStyleIdx="0" presStyleCnt="2"/>
      <dgm:spPr/>
    </dgm:pt>
    <dgm:pt modelId="{9BD147F4-05C4-4BA9-8ECE-B8E8DC17047F}" type="pres">
      <dgm:prSet presAssocID="{A3FABE8B-E9C7-4750-8CC1-BEFDADCD4F10}" presName="bgRectTx" presStyleLbl="bgShp" presStyleIdx="0" presStyleCnt="2">
        <dgm:presLayoutVars>
          <dgm:bulletEnabled val="1"/>
        </dgm:presLayoutVars>
      </dgm:prSet>
      <dgm:spPr/>
    </dgm:pt>
    <dgm:pt modelId="{9B69F7D3-76AC-4735-AA0E-FAB876FF9789}" type="pres">
      <dgm:prSet presAssocID="{A3FABE8B-E9C7-4750-8CC1-BEFDADCD4F10}" presName="spComp" presStyleCnt="0"/>
      <dgm:spPr/>
    </dgm:pt>
    <dgm:pt modelId="{BDA29E75-E1BE-4B03-8369-DB79683A0CD8}" type="pres">
      <dgm:prSet presAssocID="{A3FABE8B-E9C7-4750-8CC1-BEFDADCD4F10}" presName="vSp" presStyleCnt="0"/>
      <dgm:spPr/>
    </dgm:pt>
    <dgm:pt modelId="{EA97F3FA-DBE0-4F6C-8623-F3B36370AB0B}" type="pres">
      <dgm:prSet presAssocID="{F1A24ED6-D053-467E-BC97-B18DB57079B1}" presName="rectComp" presStyleCnt="0"/>
      <dgm:spPr/>
    </dgm:pt>
    <dgm:pt modelId="{8109756D-3C10-4DC9-8CA6-10C166A209D9}" type="pres">
      <dgm:prSet presAssocID="{F1A24ED6-D053-467E-BC97-B18DB57079B1}" presName="bgRect" presStyleLbl="bgShp" presStyleIdx="1" presStyleCnt="2"/>
      <dgm:spPr/>
    </dgm:pt>
    <dgm:pt modelId="{C824888B-F687-4E0A-9EF7-5BFEEBB28948}" type="pres">
      <dgm:prSet presAssocID="{F1A24ED6-D053-467E-BC97-B18DB57079B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93EC701-30D3-48DA-A009-34679C3B8EFA}" type="presOf" srcId="{A3FABE8B-E9C7-4750-8CC1-BEFDADCD4F10}" destId="{9BD147F4-05C4-4BA9-8ECE-B8E8DC17047F}" srcOrd="1" destOrd="0" presId="urn:microsoft.com/office/officeart/2005/8/layout/hierarchy6"/>
    <dgm:cxn modelId="{D1CE160D-AD70-4462-9843-54DCAA184525}" type="presOf" srcId="{7351946D-F152-46FE-941A-57D1D56EBBF9}" destId="{EDC254A1-86BE-4534-85A3-F6CF1318B925}" srcOrd="0" destOrd="0" presId="urn:microsoft.com/office/officeart/2005/8/layout/hierarchy6"/>
    <dgm:cxn modelId="{7B94D71E-935F-4A2A-8574-719AACB5C49B}" srcId="{AA6C073F-8570-4917-B200-AB2AA4FC6AE3}" destId="{50DDB010-0A1E-49DA-B206-DB702FC6DEA7}" srcOrd="0" destOrd="0" parTransId="{0BA8E253-789A-43B5-8D0D-1BB8BB953873}" sibTransId="{C2E98234-A7E0-4892-9C4F-6566D7E1B6D8}"/>
    <dgm:cxn modelId="{0D999039-4981-41F7-8AD9-AE583B4C3AFF}" srcId="{50DDB010-0A1E-49DA-B206-DB702FC6DEA7}" destId="{A07A75B0-6006-4E55-BD87-D0626C8086FC}" srcOrd="1" destOrd="0" parTransId="{E53FF76E-2B02-478B-B8EC-77B21DC5B520}" sibTransId="{917FAB1F-EF04-43F2-88C9-28016A8C02BC}"/>
    <dgm:cxn modelId="{D712564B-E8F7-4145-9333-955E1669EF0B}" type="presOf" srcId="{F1A24ED6-D053-467E-BC97-B18DB57079B1}" destId="{C824888B-F687-4E0A-9EF7-5BFEEBB28948}" srcOrd="1" destOrd="0" presId="urn:microsoft.com/office/officeart/2005/8/layout/hierarchy6"/>
    <dgm:cxn modelId="{99E1C74D-55C9-4705-96B8-7AC0464D671B}" type="presOf" srcId="{AA6C073F-8570-4917-B200-AB2AA4FC6AE3}" destId="{7FE9DD8A-3A90-4B28-8CF3-82BE6EBEA9A5}" srcOrd="0" destOrd="0" presId="urn:microsoft.com/office/officeart/2005/8/layout/hierarchy6"/>
    <dgm:cxn modelId="{34A79258-C99D-4D5B-AD3F-5E710CA65D38}" type="presOf" srcId="{91DFA553-CB0A-4FFF-AE6C-5DE114DC3602}" destId="{A0283D4C-3BBC-4A5E-A4B6-21B6B78FA85F}" srcOrd="0" destOrd="0" presId="urn:microsoft.com/office/officeart/2005/8/layout/hierarchy6"/>
    <dgm:cxn modelId="{EAD33CAB-2D7C-49C9-82DB-337E6C749DA2}" type="presOf" srcId="{A3FABE8B-E9C7-4750-8CC1-BEFDADCD4F10}" destId="{8F609A46-4FB0-479F-8586-5569F3C3B4CD}" srcOrd="0" destOrd="0" presId="urn:microsoft.com/office/officeart/2005/8/layout/hierarchy6"/>
    <dgm:cxn modelId="{E472ECB4-CA45-4279-8E71-147C354E3A74}" srcId="{AA6C073F-8570-4917-B200-AB2AA4FC6AE3}" destId="{A3FABE8B-E9C7-4750-8CC1-BEFDADCD4F10}" srcOrd="1" destOrd="0" parTransId="{E17C6166-D9B6-464B-A6FC-983AAEB5072A}" sibTransId="{FC18BF6E-3B50-450B-94A2-94041249CCE8}"/>
    <dgm:cxn modelId="{BEBF6BB5-FE43-4A75-B85D-DA44822C211D}" srcId="{50DDB010-0A1E-49DA-B206-DB702FC6DEA7}" destId="{91DFA553-CB0A-4FFF-AE6C-5DE114DC3602}" srcOrd="0" destOrd="0" parTransId="{7351946D-F152-46FE-941A-57D1D56EBBF9}" sibTransId="{57946314-B23C-4357-AAAA-F7C6F893FE3A}"/>
    <dgm:cxn modelId="{726131C4-61A7-4F71-BB42-53D157D14620}" type="presOf" srcId="{A07A75B0-6006-4E55-BD87-D0626C8086FC}" destId="{DBA5F110-A85F-4985-BAEE-192954145DAD}" srcOrd="0" destOrd="0" presId="urn:microsoft.com/office/officeart/2005/8/layout/hierarchy6"/>
    <dgm:cxn modelId="{835614EA-8587-4F88-ADFD-1E76CC1157C2}" type="presOf" srcId="{F1A24ED6-D053-467E-BC97-B18DB57079B1}" destId="{8109756D-3C10-4DC9-8CA6-10C166A209D9}" srcOrd="0" destOrd="0" presId="urn:microsoft.com/office/officeart/2005/8/layout/hierarchy6"/>
    <dgm:cxn modelId="{1928BBEA-51E5-4A49-80A5-821C707BE9E7}" type="presOf" srcId="{50DDB010-0A1E-49DA-B206-DB702FC6DEA7}" destId="{E286DD33-F84F-477E-B7DA-B133A360F6CD}" srcOrd="0" destOrd="0" presId="urn:microsoft.com/office/officeart/2005/8/layout/hierarchy6"/>
    <dgm:cxn modelId="{B90F0BF7-7031-4CDD-A1CE-936FA5BD49E1}" srcId="{AA6C073F-8570-4917-B200-AB2AA4FC6AE3}" destId="{F1A24ED6-D053-467E-BC97-B18DB57079B1}" srcOrd="2" destOrd="0" parTransId="{3EF14D34-4D25-404D-B781-A2EABC8783BF}" sibTransId="{DB3FC3E0-2EE2-4F08-96E1-C8DDA003B985}"/>
    <dgm:cxn modelId="{2A124FFB-3431-4BC6-AF58-FBBA7642C0D0}" type="presOf" srcId="{E53FF76E-2B02-478B-B8EC-77B21DC5B520}" destId="{D53D456E-71A2-44A1-9D33-F2B27EF42CAE}" srcOrd="0" destOrd="0" presId="urn:microsoft.com/office/officeart/2005/8/layout/hierarchy6"/>
    <dgm:cxn modelId="{089C2B3E-E3A3-4DEE-BAF0-147D7A831A83}" type="presParOf" srcId="{7FE9DD8A-3A90-4B28-8CF3-82BE6EBEA9A5}" destId="{DE8ACB55-6F2F-4FB6-88A0-1AE652DBDCAB}" srcOrd="0" destOrd="0" presId="urn:microsoft.com/office/officeart/2005/8/layout/hierarchy6"/>
    <dgm:cxn modelId="{C1A4A759-7C12-47A6-ACFC-F4FE10CA60E4}" type="presParOf" srcId="{DE8ACB55-6F2F-4FB6-88A0-1AE652DBDCAB}" destId="{2F0C02AF-F4AD-49A5-A4CB-84B6589DA420}" srcOrd="0" destOrd="0" presId="urn:microsoft.com/office/officeart/2005/8/layout/hierarchy6"/>
    <dgm:cxn modelId="{2438CFD2-A169-4732-892E-CB42A73B53DC}" type="presParOf" srcId="{DE8ACB55-6F2F-4FB6-88A0-1AE652DBDCAB}" destId="{379995E1-C8E4-41C0-946E-E6FED1940662}" srcOrd="1" destOrd="0" presId="urn:microsoft.com/office/officeart/2005/8/layout/hierarchy6"/>
    <dgm:cxn modelId="{59ADCF24-AFBC-4572-868F-989AD17E0B5A}" type="presParOf" srcId="{379995E1-C8E4-41C0-946E-E6FED1940662}" destId="{55348A9F-F947-4190-AB2B-18E1D1757E5B}" srcOrd="0" destOrd="0" presId="urn:microsoft.com/office/officeart/2005/8/layout/hierarchy6"/>
    <dgm:cxn modelId="{CE19568F-5029-4E40-8316-35E7E5985497}" type="presParOf" srcId="{55348A9F-F947-4190-AB2B-18E1D1757E5B}" destId="{E286DD33-F84F-477E-B7DA-B133A360F6CD}" srcOrd="0" destOrd="0" presId="urn:microsoft.com/office/officeart/2005/8/layout/hierarchy6"/>
    <dgm:cxn modelId="{B1612D73-6732-4013-8825-246DED1D9090}" type="presParOf" srcId="{55348A9F-F947-4190-AB2B-18E1D1757E5B}" destId="{E86E21E6-EE3B-496A-B7BB-80F8914419AF}" srcOrd="1" destOrd="0" presId="urn:microsoft.com/office/officeart/2005/8/layout/hierarchy6"/>
    <dgm:cxn modelId="{B82501AB-F638-4C93-A32E-1637A9DE239E}" type="presParOf" srcId="{E86E21E6-EE3B-496A-B7BB-80F8914419AF}" destId="{EDC254A1-86BE-4534-85A3-F6CF1318B925}" srcOrd="0" destOrd="0" presId="urn:microsoft.com/office/officeart/2005/8/layout/hierarchy6"/>
    <dgm:cxn modelId="{75781704-22F4-4D09-8756-50D01CD2ADEA}" type="presParOf" srcId="{E86E21E6-EE3B-496A-B7BB-80F8914419AF}" destId="{0DD71124-63AA-46E2-A5B0-77B9529D5272}" srcOrd="1" destOrd="0" presId="urn:microsoft.com/office/officeart/2005/8/layout/hierarchy6"/>
    <dgm:cxn modelId="{C67714C8-81BA-4FF9-B438-7B0E2B617352}" type="presParOf" srcId="{0DD71124-63AA-46E2-A5B0-77B9529D5272}" destId="{A0283D4C-3BBC-4A5E-A4B6-21B6B78FA85F}" srcOrd="0" destOrd="0" presId="urn:microsoft.com/office/officeart/2005/8/layout/hierarchy6"/>
    <dgm:cxn modelId="{C7B4B953-80C9-43B5-A719-B9628BD144C5}" type="presParOf" srcId="{0DD71124-63AA-46E2-A5B0-77B9529D5272}" destId="{9F1A2594-010B-4B94-B970-667E378B84A1}" srcOrd="1" destOrd="0" presId="urn:microsoft.com/office/officeart/2005/8/layout/hierarchy6"/>
    <dgm:cxn modelId="{6DC9EC82-F326-4363-A8DC-ACC355B19E6B}" type="presParOf" srcId="{E86E21E6-EE3B-496A-B7BB-80F8914419AF}" destId="{D53D456E-71A2-44A1-9D33-F2B27EF42CAE}" srcOrd="2" destOrd="0" presId="urn:microsoft.com/office/officeart/2005/8/layout/hierarchy6"/>
    <dgm:cxn modelId="{BEB4E055-FBD7-46B9-96DC-899A01DB5AF2}" type="presParOf" srcId="{E86E21E6-EE3B-496A-B7BB-80F8914419AF}" destId="{4C5AFEB1-AA65-419B-B840-8CE092966FB8}" srcOrd="3" destOrd="0" presId="urn:microsoft.com/office/officeart/2005/8/layout/hierarchy6"/>
    <dgm:cxn modelId="{8D6A1794-E5B6-4F37-A745-D1A2E978D738}" type="presParOf" srcId="{4C5AFEB1-AA65-419B-B840-8CE092966FB8}" destId="{DBA5F110-A85F-4985-BAEE-192954145DAD}" srcOrd="0" destOrd="0" presId="urn:microsoft.com/office/officeart/2005/8/layout/hierarchy6"/>
    <dgm:cxn modelId="{013C1E78-E2F5-419D-9743-66C532BE7787}" type="presParOf" srcId="{4C5AFEB1-AA65-419B-B840-8CE092966FB8}" destId="{88BF4E21-B575-47BD-9966-CAFD2085F379}" srcOrd="1" destOrd="0" presId="urn:microsoft.com/office/officeart/2005/8/layout/hierarchy6"/>
    <dgm:cxn modelId="{630169A6-63AD-40DC-8674-853361086C32}" type="presParOf" srcId="{7FE9DD8A-3A90-4B28-8CF3-82BE6EBEA9A5}" destId="{C3E61730-6751-4908-8E96-17E9AF79BFFB}" srcOrd="1" destOrd="0" presId="urn:microsoft.com/office/officeart/2005/8/layout/hierarchy6"/>
    <dgm:cxn modelId="{F5F1791D-E6DE-4CE9-99CF-9D7780166C4E}" type="presParOf" srcId="{C3E61730-6751-4908-8E96-17E9AF79BFFB}" destId="{811BA455-140A-48C0-A845-0DFC04BB85BE}" srcOrd="0" destOrd="0" presId="urn:microsoft.com/office/officeart/2005/8/layout/hierarchy6"/>
    <dgm:cxn modelId="{EF2ADAAF-0D09-42FF-A7A7-25CD58801B39}" type="presParOf" srcId="{811BA455-140A-48C0-A845-0DFC04BB85BE}" destId="{8F609A46-4FB0-479F-8586-5569F3C3B4CD}" srcOrd="0" destOrd="0" presId="urn:microsoft.com/office/officeart/2005/8/layout/hierarchy6"/>
    <dgm:cxn modelId="{17EB68F5-3C35-43FB-ABAA-9AC9F7E5A8A4}" type="presParOf" srcId="{811BA455-140A-48C0-A845-0DFC04BB85BE}" destId="{9BD147F4-05C4-4BA9-8ECE-B8E8DC17047F}" srcOrd="1" destOrd="0" presId="urn:microsoft.com/office/officeart/2005/8/layout/hierarchy6"/>
    <dgm:cxn modelId="{5529FCF2-DAB0-47C4-BD2D-CE050ED6B14F}" type="presParOf" srcId="{C3E61730-6751-4908-8E96-17E9AF79BFFB}" destId="{9B69F7D3-76AC-4735-AA0E-FAB876FF9789}" srcOrd="1" destOrd="0" presId="urn:microsoft.com/office/officeart/2005/8/layout/hierarchy6"/>
    <dgm:cxn modelId="{691CBCC4-603F-4B47-A316-9B4D3EAED8F1}" type="presParOf" srcId="{9B69F7D3-76AC-4735-AA0E-FAB876FF9789}" destId="{BDA29E75-E1BE-4B03-8369-DB79683A0CD8}" srcOrd="0" destOrd="0" presId="urn:microsoft.com/office/officeart/2005/8/layout/hierarchy6"/>
    <dgm:cxn modelId="{532E94EB-9FB8-44FB-AD02-7D0EB8E8748C}" type="presParOf" srcId="{C3E61730-6751-4908-8E96-17E9AF79BFFB}" destId="{EA97F3FA-DBE0-4F6C-8623-F3B36370AB0B}" srcOrd="2" destOrd="0" presId="urn:microsoft.com/office/officeart/2005/8/layout/hierarchy6"/>
    <dgm:cxn modelId="{1671525D-3401-43BC-B416-A7A0D27FB240}" type="presParOf" srcId="{EA97F3FA-DBE0-4F6C-8623-F3B36370AB0B}" destId="{8109756D-3C10-4DC9-8CA6-10C166A209D9}" srcOrd="0" destOrd="0" presId="urn:microsoft.com/office/officeart/2005/8/layout/hierarchy6"/>
    <dgm:cxn modelId="{E54B5559-047E-48F4-81F0-17496686FA08}" type="presParOf" srcId="{EA97F3FA-DBE0-4F6C-8623-F3B36370AB0B}" destId="{C824888B-F687-4E0A-9EF7-5BFEEBB2894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D365-41E4-4483-93CD-D66BE09B2AC6}">
      <dsp:nvSpPr>
        <dsp:cNvPr id="0" name=""/>
        <dsp:cNvSpPr/>
      </dsp:nvSpPr>
      <dsp:spPr>
        <a:xfrm>
          <a:off x="0" y="3046033"/>
          <a:ext cx="10515600" cy="1303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Strategic Objectives</a:t>
          </a:r>
        </a:p>
      </dsp:txBody>
      <dsp:txXfrm>
        <a:off x="0" y="3046033"/>
        <a:ext cx="3154680" cy="1303949"/>
      </dsp:txXfrm>
    </dsp:sp>
    <dsp:sp modelId="{8109756D-3C10-4DC9-8CA6-10C166A209D9}">
      <dsp:nvSpPr>
        <dsp:cNvPr id="0" name=""/>
        <dsp:cNvSpPr/>
      </dsp:nvSpPr>
      <dsp:spPr>
        <a:xfrm>
          <a:off x="0" y="1523694"/>
          <a:ext cx="10515600" cy="1303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Priorities</a:t>
          </a:r>
        </a:p>
      </dsp:txBody>
      <dsp:txXfrm>
        <a:off x="0" y="1523694"/>
        <a:ext cx="3154680" cy="1303949"/>
      </dsp:txXfrm>
    </dsp:sp>
    <dsp:sp modelId="{8F609A46-4FB0-479F-8586-5569F3C3B4CD}">
      <dsp:nvSpPr>
        <dsp:cNvPr id="0" name=""/>
        <dsp:cNvSpPr/>
      </dsp:nvSpPr>
      <dsp:spPr>
        <a:xfrm>
          <a:off x="0" y="1354"/>
          <a:ext cx="10515600" cy="1303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Vision</a:t>
          </a:r>
        </a:p>
      </dsp:txBody>
      <dsp:txXfrm>
        <a:off x="0" y="1354"/>
        <a:ext cx="3154680" cy="1303949"/>
      </dsp:txXfrm>
    </dsp:sp>
    <dsp:sp modelId="{E286DD33-F84F-477E-B7DA-B133A360F6CD}">
      <dsp:nvSpPr>
        <dsp:cNvPr id="0" name=""/>
        <dsp:cNvSpPr/>
      </dsp:nvSpPr>
      <dsp:spPr>
        <a:xfrm>
          <a:off x="5911020" y="110550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PC on every Desk</a:t>
          </a:r>
        </a:p>
      </dsp:txBody>
      <dsp:txXfrm>
        <a:off x="5943002" y="142532"/>
        <a:ext cx="1573963" cy="1027987"/>
      </dsp:txXfrm>
    </dsp:sp>
    <dsp:sp modelId="{EDC254A1-86BE-4534-85A3-F6CF1318B925}">
      <dsp:nvSpPr>
        <dsp:cNvPr id="0" name=""/>
        <dsp:cNvSpPr/>
      </dsp:nvSpPr>
      <dsp:spPr>
        <a:xfrm>
          <a:off x="5665330" y="1202501"/>
          <a:ext cx="1064653" cy="436780"/>
        </a:xfrm>
        <a:custGeom>
          <a:avLst/>
          <a:gdLst/>
          <a:ahLst/>
          <a:cxnLst/>
          <a:rect l="0" t="0" r="0" b="0"/>
          <a:pathLst>
            <a:path>
              <a:moveTo>
                <a:pt x="1064653" y="0"/>
              </a:moveTo>
              <a:lnTo>
                <a:pt x="1064653" y="218390"/>
              </a:lnTo>
              <a:lnTo>
                <a:pt x="0" y="218390"/>
              </a:lnTo>
              <a:lnTo>
                <a:pt x="0" y="436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3D4C-3BBC-4A5E-A4B6-21B6B78FA85F}">
      <dsp:nvSpPr>
        <dsp:cNvPr id="0" name=""/>
        <dsp:cNvSpPr/>
      </dsp:nvSpPr>
      <dsp:spPr>
        <a:xfrm>
          <a:off x="4846366" y="1639282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Affordable Software</a:t>
          </a:r>
        </a:p>
      </dsp:txBody>
      <dsp:txXfrm>
        <a:off x="4878348" y="1671264"/>
        <a:ext cx="1573963" cy="1027987"/>
      </dsp:txXfrm>
    </dsp:sp>
    <dsp:sp modelId="{93A66BD1-977B-47D9-9C65-C6391B86E292}">
      <dsp:nvSpPr>
        <dsp:cNvPr id="0" name=""/>
        <dsp:cNvSpPr/>
      </dsp:nvSpPr>
      <dsp:spPr>
        <a:xfrm>
          <a:off x="5619610" y="2731234"/>
          <a:ext cx="91440" cy="43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87AF9-1778-4F7F-8D58-4CD7FD7AB050}">
      <dsp:nvSpPr>
        <dsp:cNvPr id="0" name=""/>
        <dsp:cNvSpPr/>
      </dsp:nvSpPr>
      <dsp:spPr>
        <a:xfrm>
          <a:off x="4846366" y="3168015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Student Pricing</a:t>
          </a:r>
        </a:p>
      </dsp:txBody>
      <dsp:txXfrm>
        <a:off x="4878348" y="3199997"/>
        <a:ext cx="1573963" cy="1027987"/>
      </dsp:txXfrm>
    </dsp:sp>
    <dsp:sp modelId="{D53D456E-71A2-44A1-9D33-F2B27EF42CAE}">
      <dsp:nvSpPr>
        <dsp:cNvPr id="0" name=""/>
        <dsp:cNvSpPr/>
      </dsp:nvSpPr>
      <dsp:spPr>
        <a:xfrm>
          <a:off x="6729984" y="1202501"/>
          <a:ext cx="1064653" cy="43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90"/>
              </a:lnTo>
              <a:lnTo>
                <a:pt x="1064653" y="218390"/>
              </a:lnTo>
              <a:lnTo>
                <a:pt x="1064653" y="436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5F110-A85F-4985-BAEE-192954145DAD}">
      <dsp:nvSpPr>
        <dsp:cNvPr id="0" name=""/>
        <dsp:cNvSpPr/>
      </dsp:nvSpPr>
      <dsp:spPr>
        <a:xfrm>
          <a:off x="6975673" y="1639282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friendly Software</a:t>
          </a:r>
        </a:p>
      </dsp:txBody>
      <dsp:txXfrm>
        <a:off x="7007655" y="1671264"/>
        <a:ext cx="1573963" cy="1027987"/>
      </dsp:txXfrm>
    </dsp:sp>
    <dsp:sp modelId="{780AA224-4C74-4164-ACD1-759AC87C4579}">
      <dsp:nvSpPr>
        <dsp:cNvPr id="0" name=""/>
        <dsp:cNvSpPr/>
      </dsp:nvSpPr>
      <dsp:spPr>
        <a:xfrm>
          <a:off x="7748917" y="2731234"/>
          <a:ext cx="91440" cy="43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103AB-AD00-49F4-B56C-146ADF8A01F8}">
      <dsp:nvSpPr>
        <dsp:cNvPr id="0" name=""/>
        <dsp:cNvSpPr/>
      </dsp:nvSpPr>
      <dsp:spPr>
        <a:xfrm>
          <a:off x="6975673" y="3168015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#1 Spreadsheet</a:t>
          </a:r>
        </a:p>
      </dsp:txBody>
      <dsp:txXfrm>
        <a:off x="7007655" y="3199997"/>
        <a:ext cx="1573963" cy="1027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D365-41E4-4483-93CD-D66BE09B2AC6}">
      <dsp:nvSpPr>
        <dsp:cNvPr id="0" name=""/>
        <dsp:cNvSpPr/>
      </dsp:nvSpPr>
      <dsp:spPr>
        <a:xfrm>
          <a:off x="0" y="3046033"/>
          <a:ext cx="10515600" cy="1303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Strategic Objectives</a:t>
          </a:r>
        </a:p>
      </dsp:txBody>
      <dsp:txXfrm>
        <a:off x="0" y="3046033"/>
        <a:ext cx="3154680" cy="1303949"/>
      </dsp:txXfrm>
    </dsp:sp>
    <dsp:sp modelId="{8109756D-3C10-4DC9-8CA6-10C166A209D9}">
      <dsp:nvSpPr>
        <dsp:cNvPr id="0" name=""/>
        <dsp:cNvSpPr/>
      </dsp:nvSpPr>
      <dsp:spPr>
        <a:xfrm>
          <a:off x="0" y="1523694"/>
          <a:ext cx="10515600" cy="1303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Priorities</a:t>
          </a:r>
        </a:p>
      </dsp:txBody>
      <dsp:txXfrm>
        <a:off x="0" y="1523694"/>
        <a:ext cx="3154680" cy="1303949"/>
      </dsp:txXfrm>
    </dsp:sp>
    <dsp:sp modelId="{8F609A46-4FB0-479F-8586-5569F3C3B4CD}">
      <dsp:nvSpPr>
        <dsp:cNvPr id="0" name=""/>
        <dsp:cNvSpPr/>
      </dsp:nvSpPr>
      <dsp:spPr>
        <a:xfrm>
          <a:off x="0" y="1354"/>
          <a:ext cx="10515600" cy="1303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Vision</a:t>
          </a:r>
        </a:p>
      </dsp:txBody>
      <dsp:txXfrm>
        <a:off x="0" y="1354"/>
        <a:ext cx="3154680" cy="1303949"/>
      </dsp:txXfrm>
    </dsp:sp>
    <dsp:sp modelId="{E286DD33-F84F-477E-B7DA-B133A360F6CD}">
      <dsp:nvSpPr>
        <dsp:cNvPr id="0" name=""/>
        <dsp:cNvSpPr/>
      </dsp:nvSpPr>
      <dsp:spPr>
        <a:xfrm>
          <a:off x="5911020" y="110550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Contribute to every mortgage transaction</a:t>
          </a:r>
        </a:p>
      </dsp:txBody>
      <dsp:txXfrm>
        <a:off x="5943002" y="142532"/>
        <a:ext cx="1573963" cy="1027987"/>
      </dsp:txXfrm>
    </dsp:sp>
    <dsp:sp modelId="{EDC254A1-86BE-4534-85A3-F6CF1318B925}">
      <dsp:nvSpPr>
        <dsp:cNvPr id="0" name=""/>
        <dsp:cNvSpPr/>
      </dsp:nvSpPr>
      <dsp:spPr>
        <a:xfrm>
          <a:off x="5665330" y="1202501"/>
          <a:ext cx="1064653" cy="436780"/>
        </a:xfrm>
        <a:custGeom>
          <a:avLst/>
          <a:gdLst/>
          <a:ahLst/>
          <a:cxnLst/>
          <a:rect l="0" t="0" r="0" b="0"/>
          <a:pathLst>
            <a:path>
              <a:moveTo>
                <a:pt x="1064653" y="0"/>
              </a:moveTo>
              <a:lnTo>
                <a:pt x="1064653" y="218390"/>
              </a:lnTo>
              <a:lnTo>
                <a:pt x="0" y="218390"/>
              </a:lnTo>
              <a:lnTo>
                <a:pt x="0" y="436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3D4C-3BBC-4A5E-A4B6-21B6B78FA85F}">
      <dsp:nvSpPr>
        <dsp:cNvPr id="0" name=""/>
        <dsp:cNvSpPr/>
      </dsp:nvSpPr>
      <dsp:spPr>
        <a:xfrm>
          <a:off x="4846366" y="1639282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Zero learning curve</a:t>
          </a:r>
        </a:p>
      </dsp:txBody>
      <dsp:txXfrm>
        <a:off x="4878348" y="1671264"/>
        <a:ext cx="1573963" cy="1027987"/>
      </dsp:txXfrm>
    </dsp:sp>
    <dsp:sp modelId="{93A66BD1-977B-47D9-9C65-C6391B86E292}">
      <dsp:nvSpPr>
        <dsp:cNvPr id="0" name=""/>
        <dsp:cNvSpPr/>
      </dsp:nvSpPr>
      <dsp:spPr>
        <a:xfrm>
          <a:off x="5619610" y="2731234"/>
          <a:ext cx="91440" cy="43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87AF9-1778-4F7F-8D58-4CD7FD7AB050}">
      <dsp:nvSpPr>
        <dsp:cNvPr id="0" name=""/>
        <dsp:cNvSpPr/>
      </dsp:nvSpPr>
      <dsp:spPr>
        <a:xfrm>
          <a:off x="4846366" y="3168015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Standards-based</a:t>
          </a:r>
        </a:p>
      </dsp:txBody>
      <dsp:txXfrm>
        <a:off x="4878348" y="3199997"/>
        <a:ext cx="1573963" cy="1027987"/>
      </dsp:txXfrm>
    </dsp:sp>
    <dsp:sp modelId="{D53D456E-71A2-44A1-9D33-F2B27EF42CAE}">
      <dsp:nvSpPr>
        <dsp:cNvPr id="0" name=""/>
        <dsp:cNvSpPr/>
      </dsp:nvSpPr>
      <dsp:spPr>
        <a:xfrm>
          <a:off x="6729984" y="1202501"/>
          <a:ext cx="1064653" cy="43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90"/>
              </a:lnTo>
              <a:lnTo>
                <a:pt x="1064653" y="218390"/>
              </a:lnTo>
              <a:lnTo>
                <a:pt x="1064653" y="436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5F110-A85F-4985-BAEE-192954145DAD}">
      <dsp:nvSpPr>
        <dsp:cNvPr id="0" name=""/>
        <dsp:cNvSpPr/>
      </dsp:nvSpPr>
      <dsp:spPr>
        <a:xfrm>
          <a:off x="6975673" y="1639282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Flexible</a:t>
          </a:r>
        </a:p>
      </dsp:txBody>
      <dsp:txXfrm>
        <a:off x="7007655" y="1671264"/>
        <a:ext cx="1573963" cy="1027987"/>
      </dsp:txXfrm>
    </dsp:sp>
    <dsp:sp modelId="{780AA224-4C74-4164-ACD1-759AC87C4579}">
      <dsp:nvSpPr>
        <dsp:cNvPr id="0" name=""/>
        <dsp:cNvSpPr/>
      </dsp:nvSpPr>
      <dsp:spPr>
        <a:xfrm>
          <a:off x="7748917" y="2731234"/>
          <a:ext cx="91440" cy="43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103AB-AD00-49F4-B56C-146ADF8A01F8}">
      <dsp:nvSpPr>
        <dsp:cNvPr id="0" name=""/>
        <dsp:cNvSpPr/>
      </dsp:nvSpPr>
      <dsp:spPr>
        <a:xfrm>
          <a:off x="6975673" y="3168015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 realistic interactions </a:t>
          </a:r>
        </a:p>
      </dsp:txBody>
      <dsp:txXfrm>
        <a:off x="7007655" y="3199997"/>
        <a:ext cx="1573963" cy="1027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9756D-3C10-4DC9-8CA6-10C166A209D9}">
      <dsp:nvSpPr>
        <dsp:cNvPr id="0" name=""/>
        <dsp:cNvSpPr/>
      </dsp:nvSpPr>
      <dsp:spPr>
        <a:xfrm>
          <a:off x="0" y="2345970"/>
          <a:ext cx="10515600" cy="200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Key Results</a:t>
          </a:r>
        </a:p>
      </dsp:txBody>
      <dsp:txXfrm>
        <a:off x="0" y="2345970"/>
        <a:ext cx="3154680" cy="2001775"/>
      </dsp:txXfrm>
    </dsp:sp>
    <dsp:sp modelId="{8F609A46-4FB0-479F-8586-5569F3C3B4CD}">
      <dsp:nvSpPr>
        <dsp:cNvPr id="0" name=""/>
        <dsp:cNvSpPr/>
      </dsp:nvSpPr>
      <dsp:spPr>
        <a:xfrm>
          <a:off x="0" y="3592"/>
          <a:ext cx="10515600" cy="200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Objective</a:t>
          </a:r>
        </a:p>
      </dsp:txBody>
      <dsp:txXfrm>
        <a:off x="0" y="3592"/>
        <a:ext cx="3154680" cy="2001775"/>
      </dsp:txXfrm>
    </dsp:sp>
    <dsp:sp modelId="{E286DD33-F84F-477E-B7DA-B133A360F6CD}">
      <dsp:nvSpPr>
        <dsp:cNvPr id="0" name=""/>
        <dsp:cNvSpPr/>
      </dsp:nvSpPr>
      <dsp:spPr>
        <a:xfrm>
          <a:off x="5452724" y="173893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Support realistic interactions </a:t>
          </a:r>
        </a:p>
      </dsp:txBody>
      <dsp:txXfrm>
        <a:off x="5502604" y="223773"/>
        <a:ext cx="2454758" cy="1603252"/>
      </dsp:txXfrm>
    </dsp:sp>
    <dsp:sp modelId="{EDC254A1-86BE-4534-85A3-F6CF1318B925}">
      <dsp:nvSpPr>
        <dsp:cNvPr id="0" name=""/>
        <dsp:cNvSpPr/>
      </dsp:nvSpPr>
      <dsp:spPr>
        <a:xfrm>
          <a:off x="5069546" y="1876906"/>
          <a:ext cx="1660437" cy="681205"/>
        </a:xfrm>
        <a:custGeom>
          <a:avLst/>
          <a:gdLst/>
          <a:ahLst/>
          <a:cxnLst/>
          <a:rect l="0" t="0" r="0" b="0"/>
          <a:pathLst>
            <a:path>
              <a:moveTo>
                <a:pt x="1660437" y="0"/>
              </a:moveTo>
              <a:lnTo>
                <a:pt x="1660437" y="340602"/>
              </a:lnTo>
              <a:lnTo>
                <a:pt x="0" y="340602"/>
              </a:lnTo>
              <a:lnTo>
                <a:pt x="0" y="68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3D4C-3BBC-4A5E-A4B6-21B6B78FA85F}">
      <dsp:nvSpPr>
        <dsp:cNvPr id="0" name=""/>
        <dsp:cNvSpPr/>
      </dsp:nvSpPr>
      <dsp:spPr>
        <a:xfrm>
          <a:off x="3792287" y="2558111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Support 90% of MISMO Life of Loan Application Process</a:t>
          </a:r>
        </a:p>
      </dsp:txBody>
      <dsp:txXfrm>
        <a:off x="3842167" y="2607991"/>
        <a:ext cx="2454758" cy="1603252"/>
      </dsp:txXfrm>
    </dsp:sp>
    <dsp:sp modelId="{D53D456E-71A2-44A1-9D33-F2B27EF42CAE}">
      <dsp:nvSpPr>
        <dsp:cNvPr id="0" name=""/>
        <dsp:cNvSpPr/>
      </dsp:nvSpPr>
      <dsp:spPr>
        <a:xfrm>
          <a:off x="6729984" y="1876906"/>
          <a:ext cx="1660437" cy="681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602"/>
              </a:lnTo>
              <a:lnTo>
                <a:pt x="1660437" y="340602"/>
              </a:lnTo>
              <a:lnTo>
                <a:pt x="1660437" y="68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5F110-A85F-4985-BAEE-192954145DAD}">
      <dsp:nvSpPr>
        <dsp:cNvPr id="0" name=""/>
        <dsp:cNvSpPr/>
      </dsp:nvSpPr>
      <dsp:spPr>
        <a:xfrm>
          <a:off x="7113161" y="2558111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100% Alignment with URLA Data Elements</a:t>
          </a:r>
        </a:p>
      </dsp:txBody>
      <dsp:txXfrm>
        <a:off x="7163041" y="2607991"/>
        <a:ext cx="2454758" cy="160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1" cy="43584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1" cy="43584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8B6A6CA9-CA91-44A7-895A-872E344E6FB2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1085850"/>
            <a:ext cx="5213350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180523"/>
            <a:ext cx="5669280" cy="3420427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3070861" cy="43584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250953"/>
            <a:ext cx="3070861" cy="43584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754FC7D8-C650-4668-81E6-F01B426540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3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729"/>
            <a:r>
              <a:rPr lang="en-US" dirty="0"/>
              <a:t>Originally cache validation and naming things by </a:t>
            </a:r>
            <a:r>
              <a:rPr lang="en-US" b="0" i="1" dirty="0">
                <a:solidFill>
                  <a:srgbClr val="303633"/>
                </a:solidFill>
                <a:effectLst/>
                <a:latin typeface="Lora" pitchFamily="2" charset="0"/>
              </a:rPr>
              <a:t>Phil Karlton</a:t>
            </a:r>
            <a:r>
              <a:rPr lang="en-US" dirty="0"/>
              <a:t>. But I couldn’t resist two jokes in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67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729"/>
            <a:r>
              <a:rPr lang="en-US" dirty="0"/>
              <a:t>AKA countable nouns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93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raphik" panose="020B0503030202060203" pitchFamily="34" charset="77"/>
              </a:rPr>
              <a:t>The class name should make it clear what the class does.</a:t>
            </a:r>
          </a:p>
          <a:p>
            <a:r>
              <a:rPr lang="en-US" dirty="0">
                <a:latin typeface="Graphik" panose="020B0503030202060203" pitchFamily="34" charset="77"/>
              </a:rPr>
              <a:t>Avoid abstract names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2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729"/>
            <a:r>
              <a:rPr lang="en-US" dirty="0"/>
              <a:t>This can be difficult.  Adj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76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729"/>
            <a:r>
              <a:rPr lang="en-US" dirty="0"/>
              <a:t>I don’t want to deviate too much into conventions, but I find domains have elemental types and getting agreement on terminology and meaning to go a long way to consistency and understanding.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76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729"/>
            <a:r>
              <a:rPr lang="en-US" dirty="0"/>
              <a:t>Green is a noun, but as a class name it doesn’t tell you what it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16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729"/>
            <a:r>
              <a:rPr lang="en-US" dirty="0"/>
              <a:t>Understand the lineage of the objectives, the priorities driving them and the vision driving it 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729"/>
            <a:r>
              <a:rPr lang="en-US" dirty="0"/>
              <a:t>Try to get this stuff out of the way or understood before undertaking major coding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729"/>
            <a:r>
              <a:rPr lang="en-US" dirty="0"/>
              <a:t>TODO: Detail how this addresses complexity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729"/>
            <a:r>
              <a:rPr lang="en-US" dirty="0"/>
              <a:t>And Passionate about patterns and practices and sharing knowledge with software development communities.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tips I’ll present are simply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Pre-Oracle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7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understanding where difficulties lie is understanding what we name (before we name things)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2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things interact and collaborate, introducing naming opportunities.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3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Homographs, Initial-stress derivation </a:t>
            </a:r>
            <a:r>
              <a:rPr lang="en-US" dirty="0"/>
              <a:t>nouns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08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729"/>
            <a:r>
              <a:rPr lang="en-US" dirty="0"/>
              <a:t>Some things I’ve noted or collected while coming up with this talk.  These are tips, I won’t be offended if you disagree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that isn’t an adjective.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C7D8-C650-4668-81E6-F01B4265402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9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D45F-8DC3-9717-130F-F9DEFA62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8B5C9-CA57-661F-D36E-2A6C179F2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0F26-E6A7-F068-2675-53455125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6F024-EBD3-DFEB-F8DA-4B4EA44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FFF3-F7B3-CA0D-4DF9-D7115A31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7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0CF6-B412-9537-0DDD-8604CC09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2DC0F-94AB-0E92-A34C-161A19C86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BE94-6980-1E72-F036-1C2D533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1AA7-6A79-0E1C-0809-9B808B37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6D3F3-6AC0-C813-16C5-6F29B92A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DD6D3-6FB7-C5C2-576A-B673845E3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F8323-428E-D7BC-211A-B19A4FDD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195C-AEFF-182C-B755-1A6EA838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86E4-A07C-913C-1E41-EBAEC5B5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6257-DED8-89D4-3C50-456C7058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3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30608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35" y="758206"/>
            <a:ext cx="10443882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05436" y="1748807"/>
            <a:ext cx="10443882" cy="4350987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593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882" y="3004457"/>
            <a:ext cx="4890247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089713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8884" y="1371601"/>
            <a:ext cx="4890246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1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BE6-AF19-2030-6E7C-591EFCFD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0E06-2DE3-18AE-FF87-899529AD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E37C-370F-C264-819E-B76C8890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8EAA-B759-6CC9-2AAC-0DBCC918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E616-E0A1-9D13-B930-E0F9E6FD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5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B68D-CF86-5D6E-3684-E396B688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2B452-44CD-BA43-3551-4F2C4345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F5D6-A4EB-7007-2D3F-8BDE4B9F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3EA6-0B4F-FE41-6FDC-0CE26B36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67B7-DEDC-6055-1BB9-FB57BEB0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BDB0-25E8-A5E7-9CDD-EEC3D12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1732-8CE0-27D1-FA21-D98BF26F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1B7FC-60CA-CEF9-BF6A-57A98DC10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3705-D74E-4D9E-B9D4-C8A2A9C9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D022D-87D5-C207-0FF6-1C5B8C3A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D1E7C-6100-3397-9F1D-8249398B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8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0D0-BAC0-0F2A-8FD4-6DDF41A9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4469-0624-B89F-8B4A-04582B1D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AE4F3-7651-C682-9024-CACB13B1F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678CA-AD49-C4D3-2A4F-B91F580F1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FDAA2-1BD3-B809-B0A4-C3D019245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9A431-84C9-7CB1-57E7-E0861B02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CB5CB-CBC8-518F-D08C-C11477DA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D260D-1F32-28A3-176C-CC738E4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892F-EC41-727D-4228-718362E9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86B71-9936-ED06-6CC7-A75CDEBE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F98BD-BF36-85B8-532D-6D5DF72D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C8E36-69FC-B017-7595-7C1A4508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A1B15-7B0C-0C40-5538-B76A67B3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6E5F3-09FC-0B3A-2B57-629C2BF6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1CD3-2ECE-D101-28B5-05E1FA2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1EC5-7688-26BA-B523-13DC66A4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63D9-820F-31F6-CCFF-0BA8B25B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9904B-F877-1407-12D4-8518310D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0DB0C-5B3B-967F-115B-58E0EA2D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DCB20-215C-9262-FA64-6D473070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DC0D9-D465-6FB7-888F-0DF0B4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D1DF-F20A-A4CE-2C14-45F12594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07847-F8CF-F5F1-2F40-AADAE76A7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D6F0A-8B26-7BCB-1AC1-A0392BC9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5020-398C-C55B-7BF3-802E006C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9DB74-B223-9AF0-D5AB-662A2E09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E2655-1F47-7663-A4D8-81AA5FB0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5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79665-4BAC-E1A3-73B4-9D0F5775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035C2-10CD-7A2B-BB2F-D9A3A514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4221-A183-8A13-0007-B61501EF1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46D4-3E1C-41C8-906C-4F94964315F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534E-7C76-81D3-7F9C-BE9ED93D7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83DE-BAA4-1D95-D4C2-D6BA8E165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DE29-1455-4ABD-BA1B-CA21F2FC9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67" r:id="rId13"/>
    <p:sldLayoutId id="21474836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501F-23AD-F2A9-FB17-5290C9AA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#H: Naming Things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EA6240-D721-6177-6494-017BF81FB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1691640"/>
            <a:ext cx="8229600" cy="5174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54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96AA-88AA-E523-0D60-6C08E3E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CA8EA-E7B4-8555-868F-FFD3925CA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8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E468-A6E5-ABD6-C38F-BED20978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6714-2E29-591E-5080-C3B456B7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public class </a:t>
            </a:r>
            <a:r>
              <a:rPr lang="en-US" sz="2800" b="1" dirty="0" err="1">
                <a:latin typeface="Consolas" panose="020B0609020204030204" pitchFamily="49" charset="0"/>
              </a:rPr>
              <a:t>DataManager</a:t>
            </a:r>
            <a:endParaRPr lang="en-US" sz="2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public bool Complete { get; set; }</a:t>
            </a:r>
            <a:endParaRPr lang="en-US" sz="2800" b="1" dirty="0"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namespace Console</a:t>
            </a:r>
            <a:endParaRPr lang="en-US" sz="2800" b="1" dirty="0"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2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CA2-1DBB-1CFB-3396-719FF7C4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C3C6B4-C4F9-CA3A-6F01-591B20CE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5500" y="1825625"/>
            <a:ext cx="5600999" cy="4351338"/>
          </a:xfrm>
          <a:prstGeom prst="rect">
            <a:avLst/>
          </a:prstGeom>
          <a:ln w="44450">
            <a:solidFill>
              <a:srgbClr val="2081BF"/>
            </a:solidFill>
          </a:ln>
        </p:spPr>
      </p:pic>
    </p:spTree>
    <p:extLst>
      <p:ext uri="{BB962C8B-B14F-4D97-AF65-F5344CB8AC3E}">
        <p14:creationId xmlns:p14="http://schemas.microsoft.com/office/powerpoint/2010/main" val="156658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CA2-1DBB-1CFB-3396-719FF7C4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C3C6B4-C4F9-CA3A-6F01-591B20CE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8324" y="390161"/>
            <a:ext cx="7855352" cy="6102714"/>
          </a:xfrm>
          <a:prstGeom prst="rect">
            <a:avLst/>
          </a:prstGeom>
          <a:ln w="44450">
            <a:solidFill>
              <a:srgbClr val="2081BF"/>
            </a:solidFill>
          </a:ln>
        </p:spPr>
      </p:pic>
    </p:spTree>
    <p:extLst>
      <p:ext uri="{BB962C8B-B14F-4D97-AF65-F5344CB8AC3E}">
        <p14:creationId xmlns:p14="http://schemas.microsoft.com/office/powerpoint/2010/main" val="13224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E7C5-A933-943C-2ABC-A1479877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changes necessary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073C9-B713-737B-FD28-4DC194A8D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9817" y="1825625"/>
            <a:ext cx="6572366" cy="4351338"/>
          </a:xfrm>
          <a:prstGeom prst="rect">
            <a:avLst/>
          </a:prstGeom>
          <a:ln w="44450">
            <a:solidFill>
              <a:srgbClr val="2081BF"/>
            </a:solidFill>
          </a:ln>
        </p:spPr>
      </p:pic>
    </p:spTree>
    <p:extLst>
      <p:ext uri="{BB962C8B-B14F-4D97-AF65-F5344CB8AC3E}">
        <p14:creationId xmlns:p14="http://schemas.microsoft.com/office/powerpoint/2010/main" val="170984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E7C5-A933-943C-2ABC-A1479877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changes necessary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073C9-B713-737B-FD28-4DC194A8D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1375" y="254643"/>
            <a:ext cx="9589250" cy="6348714"/>
          </a:xfrm>
          <a:prstGeom prst="rect">
            <a:avLst/>
          </a:prstGeom>
          <a:ln w="44450">
            <a:solidFill>
              <a:srgbClr val="2081BF"/>
            </a:solidFill>
          </a:ln>
        </p:spPr>
      </p:pic>
    </p:spTree>
    <p:extLst>
      <p:ext uri="{BB962C8B-B14F-4D97-AF65-F5344CB8AC3E}">
        <p14:creationId xmlns:p14="http://schemas.microsoft.com/office/powerpoint/2010/main" val="5811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6687-4A22-B94E-DF75-8EA368F6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CB5E-B934-1133-2780-ACB1F9BD6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651C-FAEB-C6A5-6502-39CBAE67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Existing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058F-F7AC-7095-1E7D-2D77AFF3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DO name classes and structs with nouns or noun phrases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...methods, which are named with verb phrases.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DO name interfaces with adjective phrases, or occasionally with nouns or noun phrases.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6E1D8-7FFB-0E96-6CE3-7FAF9782B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.NET: Framework Guidelines</a:t>
            </a:r>
          </a:p>
        </p:txBody>
      </p:sp>
    </p:spTree>
    <p:extLst>
      <p:ext uri="{BB962C8B-B14F-4D97-AF65-F5344CB8AC3E}">
        <p14:creationId xmlns:p14="http://schemas.microsoft.com/office/powerpoint/2010/main" val="58002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651C-FAEB-C6A5-6502-39CBAE67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Existing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058F-F7AC-7095-1E7D-2D77AFF3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Methods should be verbs.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Class names should be nouns.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6E1D8-7FFB-0E96-6CE3-7FAF9782B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19464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0397-D8F1-6FD0-202C-9331EC98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Oh, Okay; Now it’s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2ED6-27F3-F702-0CBC-87F7EEF0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Verbs: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Were</a:t>
            </a:r>
          </a:p>
          <a:p>
            <a:pPr marL="0" indent="0">
              <a:buNone/>
            </a:pPr>
            <a:r>
              <a:rPr lang="en-US" sz="3200" dirty="0"/>
              <a:t>Nouns: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Warmth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9675A-959B-AECC-B76C-B55FCBF89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1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75A8FC-34BF-9AE8-6647-1E21AE2CF8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-469294" y="-1194514"/>
            <a:ext cx="13198324" cy="7424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8C35B8-5739-A3B2-21C1-374FC8792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#H: Naming Things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142CB-6ED8-C753-948A-B930E4A99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Ritchie</a:t>
            </a:r>
          </a:p>
        </p:txBody>
      </p:sp>
    </p:spTree>
    <p:extLst>
      <p:ext uri="{BB962C8B-B14F-4D97-AF65-F5344CB8AC3E}">
        <p14:creationId xmlns:p14="http://schemas.microsoft.com/office/powerpoint/2010/main" val="7081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6687-4A22-B94E-DF75-8EA368F6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CB5E-B934-1133-2780-ACB1F9BD6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1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2B-379E-E6FE-1195-ADD2A068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We Name (Scoped to This Session)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F77896-038D-1341-F71F-BD55418B8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999" y="1371601"/>
            <a:ext cx="11429999" cy="4502426"/>
          </a:xfrm>
        </p:spPr>
        <p:txBody>
          <a:bodyPr numCol="2">
            <a:normAutofit/>
          </a:bodyPr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Abstract classes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Namespaces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Class libraries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Application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Service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Capabilities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Properties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Hierarchies</a:t>
            </a:r>
          </a:p>
          <a:p>
            <a:pPr marL="466725" lvl="2" indent="-285750">
              <a:spcBef>
                <a:spcPts val="400"/>
              </a:spcBef>
              <a:spcAft>
                <a:spcPts val="400"/>
              </a:spcAft>
            </a:pPr>
            <a:r>
              <a:rPr lang="en-US" sz="3600" dirty="0"/>
              <a:t>Sub-namespaces</a:t>
            </a:r>
          </a:p>
          <a:p>
            <a:pPr marL="466725" lvl="2" indent="-285750">
              <a:spcBef>
                <a:spcPts val="400"/>
              </a:spcBef>
              <a:spcAft>
                <a:spcPts val="400"/>
              </a:spcAft>
            </a:pPr>
            <a:r>
              <a:rPr lang="en-US" sz="3600" dirty="0"/>
              <a:t>Inline classes</a:t>
            </a:r>
          </a:p>
        </p:txBody>
      </p:sp>
    </p:spTree>
    <p:extLst>
      <p:ext uri="{BB962C8B-B14F-4D97-AF65-F5344CB8AC3E}">
        <p14:creationId xmlns:p14="http://schemas.microsoft.com/office/powerpoint/2010/main" val="3833460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6687-4A22-B94E-DF75-8EA368F6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difficulty?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CB5E-B934-1133-2780-ACB1F9BD6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6687-4A22-B94E-DF75-8EA368F6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CB5E-B934-1133-2780-ACB1F9BD6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0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CA66-954D-40FE-F5D4-DEE23DD7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is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7CC0-FC59-B3DF-A45F-CB71A2DF96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bandage was wound around the wound.</a:t>
            </a:r>
          </a:p>
          <a:p>
            <a:r>
              <a:rPr lang="en-US" dirty="0"/>
              <a:t>The farm was used to produce produce.</a:t>
            </a:r>
          </a:p>
          <a:p>
            <a:r>
              <a:rPr lang="en-US" dirty="0"/>
              <a:t>The dump was so full that it had to refuse more refuse.</a:t>
            </a:r>
          </a:p>
          <a:p>
            <a:r>
              <a:rPr lang="en-US" dirty="0"/>
              <a:t>We must polish the polish furniture.</a:t>
            </a:r>
          </a:p>
          <a:p>
            <a:r>
              <a:rPr lang="en-US" dirty="0"/>
              <a:t>He could lead if he would get the lead out.</a:t>
            </a:r>
          </a:p>
        </p:txBody>
      </p:sp>
    </p:spTree>
    <p:extLst>
      <p:ext uri="{BB962C8B-B14F-4D97-AF65-F5344CB8AC3E}">
        <p14:creationId xmlns:p14="http://schemas.microsoft.com/office/powerpoint/2010/main" val="2030211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AAAF8-86B7-8814-3CCB-172BEE6F07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FBBC-86F8-92BA-95A8-675E0E965D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Understandability</a:t>
            </a:r>
          </a:p>
          <a:p>
            <a:r>
              <a:rPr lang="en-US" dirty="0"/>
              <a:t>Implicit Meanings</a:t>
            </a:r>
          </a:p>
          <a:p>
            <a:r>
              <a:rPr lang="en-US" dirty="0"/>
              <a:t>Word classes</a:t>
            </a:r>
          </a:p>
          <a:p>
            <a:r>
              <a:rPr lang="en-US" dirty="0"/>
              <a:t>Parts of speech</a:t>
            </a:r>
          </a:p>
          <a:p>
            <a:r>
              <a:rPr lang="en-US" dirty="0"/>
              <a:t>Derivational conventions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5255B9-D76E-A37B-3314-03FEF036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Constraints</a:t>
            </a:r>
          </a:p>
        </p:txBody>
      </p:sp>
    </p:spTree>
    <p:extLst>
      <p:ext uri="{BB962C8B-B14F-4D97-AF65-F5344CB8AC3E}">
        <p14:creationId xmlns:p14="http://schemas.microsoft.com/office/powerpoint/2010/main" val="117602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E651-D9C8-E911-C866-6C6D38BA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A9F0-0562-C9A5-4889-67405C72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3600" dirty="0"/>
              <a:t>Common</a:t>
            </a:r>
          </a:p>
          <a:p>
            <a:r>
              <a:rPr lang="en-US" sz="3600" dirty="0"/>
              <a:t>Singular</a:t>
            </a:r>
          </a:p>
          <a:p>
            <a:r>
              <a:rPr lang="en-US" sz="3600" dirty="0"/>
              <a:t>Compound</a:t>
            </a:r>
          </a:p>
          <a:p>
            <a:r>
              <a:rPr lang="en-US" sz="3600" dirty="0"/>
              <a:t>Concrete</a:t>
            </a:r>
          </a:p>
          <a:p>
            <a:r>
              <a:rPr lang="en-US" sz="3600" dirty="0"/>
              <a:t>Countable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Proper</a:t>
            </a:r>
          </a:p>
          <a:p>
            <a:r>
              <a:rPr lang="en-US" sz="3600" dirty="0"/>
              <a:t>Abstract</a:t>
            </a:r>
          </a:p>
          <a:p>
            <a:r>
              <a:rPr lang="en-US" sz="3600" dirty="0"/>
              <a:t>Uncountable</a:t>
            </a:r>
          </a:p>
          <a:p>
            <a:r>
              <a:rPr lang="en-US" sz="3600" dirty="0"/>
              <a:t>Plural</a:t>
            </a:r>
          </a:p>
          <a:p>
            <a:r>
              <a:rPr lang="en-US" sz="3600" dirty="0"/>
              <a:t>Collective</a:t>
            </a:r>
          </a:p>
        </p:txBody>
      </p:sp>
    </p:spTree>
    <p:extLst>
      <p:ext uri="{BB962C8B-B14F-4D97-AF65-F5344CB8AC3E}">
        <p14:creationId xmlns:p14="http://schemas.microsoft.com/office/powerpoint/2010/main" val="41937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DB23-3D46-A8B1-DCAA-2B8E53AE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BC6A-EE84-7020-CD45-9BE01BE9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Descriptive</a:t>
            </a:r>
          </a:p>
          <a:p>
            <a:r>
              <a:rPr lang="en-US" sz="3200" dirty="0"/>
              <a:t>Quantitative</a:t>
            </a:r>
          </a:p>
          <a:p>
            <a:r>
              <a:rPr lang="en-US" sz="3200" dirty="0"/>
              <a:t>Demonstrative</a:t>
            </a:r>
          </a:p>
          <a:p>
            <a:r>
              <a:rPr lang="en-US" sz="3200" dirty="0"/>
              <a:t>Interrogative</a:t>
            </a:r>
          </a:p>
          <a:p>
            <a:r>
              <a:rPr lang="en-US" sz="3200" dirty="0"/>
              <a:t>Possessive</a:t>
            </a:r>
          </a:p>
          <a:p>
            <a:r>
              <a:rPr lang="en-US" sz="3200" dirty="0"/>
              <a:t>Distributive</a:t>
            </a:r>
          </a:p>
          <a:p>
            <a:r>
              <a:rPr lang="en-US" sz="3200" dirty="0"/>
              <a:t>Article</a:t>
            </a:r>
          </a:p>
        </p:txBody>
      </p:sp>
    </p:spTree>
    <p:extLst>
      <p:ext uri="{BB962C8B-B14F-4D97-AF65-F5344CB8AC3E}">
        <p14:creationId xmlns:p14="http://schemas.microsoft.com/office/powerpoint/2010/main" val="17624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6687-4A22-B94E-DF75-8EA368F6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“Requirements”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CB5E-B934-1133-2780-ACB1F9BD6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2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7434-CE5D-02E4-2D27-3F3C6CD1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Business Clarity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66D4-447B-36F4-1789-19FF1168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intent or purpose</a:t>
            </a:r>
          </a:p>
          <a:p>
            <a:r>
              <a:rPr lang="en-US" dirty="0"/>
              <a:t>Lack of domain boundaries</a:t>
            </a:r>
          </a:p>
          <a:p>
            <a:r>
              <a:rPr lang="en-US" dirty="0"/>
              <a:t>Conflating outcome and output</a:t>
            </a:r>
          </a:p>
          <a:p>
            <a:r>
              <a:rPr lang="en-US" dirty="0"/>
              <a:t>Lack of clarity of input</a:t>
            </a:r>
          </a:p>
          <a:p>
            <a:r>
              <a:rPr lang="en-US" dirty="0"/>
              <a:t>Business process vs rule</a:t>
            </a:r>
          </a:p>
          <a:p>
            <a:r>
              <a:rPr lang="en-US" dirty="0"/>
              <a:t>Business Step vs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F2E8-2A6C-7859-5B86-B63C7D3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hard problems in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88C3-288E-3E71-8A0E-085ACEF4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Naming</a:t>
            </a:r>
          </a:p>
          <a:p>
            <a:r>
              <a:rPr lang="en-US" sz="3200" dirty="0"/>
              <a:t>Off by one errors</a:t>
            </a:r>
          </a:p>
        </p:txBody>
      </p:sp>
    </p:spTree>
    <p:extLst>
      <p:ext uri="{BB962C8B-B14F-4D97-AF65-F5344CB8AC3E}">
        <p14:creationId xmlns:p14="http://schemas.microsoft.com/office/powerpoint/2010/main" val="3899240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B1E6-A5FA-B1D5-96C3-794F2529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DD27C-9211-260A-AB58-925D82BE1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87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A204-0D0F-D264-D1AA-17F92648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-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88-72F7-ECBB-6161-78ADB008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You can avoid clashes if things are named consistently</a:t>
            </a:r>
          </a:p>
          <a:p>
            <a:r>
              <a:rPr lang="en-US" dirty="0"/>
              <a:t>Don’t be Arbitrary</a:t>
            </a:r>
          </a:p>
          <a:p>
            <a:pPr lvl="1"/>
            <a:r>
              <a:rPr lang="en-US" dirty="0"/>
              <a:t>Group things together with purpose so that a name is apparent</a:t>
            </a:r>
          </a:p>
          <a:p>
            <a:r>
              <a:rPr lang="en-US" dirty="0"/>
              <a:t>Don’t try to pre-define all possible scenarios</a:t>
            </a:r>
          </a:p>
          <a:p>
            <a:pPr lvl="1"/>
            <a:r>
              <a:rPr lang="en-US" dirty="0"/>
              <a:t>Understanding known terminologies is essential, but don’t guess at the unknown</a:t>
            </a:r>
          </a:p>
          <a:p>
            <a:r>
              <a:rPr lang="en-US" dirty="0"/>
              <a:t>Be as explicit as possible, avoid ambiguity</a:t>
            </a:r>
          </a:p>
          <a:p>
            <a:r>
              <a:rPr lang="en-US" dirty="0"/>
              <a:t>Rely on the Business and requirements for meaning</a:t>
            </a:r>
          </a:p>
          <a:p>
            <a:pPr lvl="1"/>
            <a:r>
              <a:rPr lang="en-US" dirty="0"/>
              <a:t>If the requirements aren’t clear, your naming will be unclear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9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months. It took 5 months for doggo to turn into ... | Fishbowl">
            <a:extLst>
              <a:ext uri="{FF2B5EF4-FFF2-40B4-BE49-F238E27FC236}">
                <a16:creationId xmlns:a16="http://schemas.microsoft.com/office/drawing/2014/main" id="{BC1BC54F-C4E0-FF5C-EC99-F6B274514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5447" y="68263"/>
            <a:ext cx="5041106" cy="67214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0DED814-C355-33D6-38EB-01B2C3921A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1000" y="6099175"/>
            <a:ext cx="381000" cy="207963"/>
          </a:xfrm>
        </p:spPr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months. It took 5 months for doggo to turn into ... | Fishbowl">
            <a:extLst>
              <a:ext uri="{FF2B5EF4-FFF2-40B4-BE49-F238E27FC236}">
                <a16:creationId xmlns:a16="http://schemas.microsoft.com/office/drawing/2014/main" id="{BC1BC54F-C4E0-FF5C-EC99-F6B274514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9197" y="-1816907"/>
            <a:ext cx="7435111" cy="991348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0DED814-C355-33D6-38EB-01B2C3921A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1000" y="6099175"/>
            <a:ext cx="381000" cy="207963"/>
          </a:xfrm>
        </p:spPr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95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7FC-F7D0-97EA-77F8-33051C85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Use Adjectives for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8245-8378-CC8B-3695-38AF0686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namespace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MyCo.MyProduct.Mathematics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Mathematics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T Add&lt;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&gt;(T left, T 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NotImplementedException();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 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1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7FC-F7D0-97EA-77F8-33051C85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Use Adjectives for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8245-8378-CC8B-3695-38AF0686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namespace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MyCo.MyProduct.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Mathematics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00"/>
                </a:highlight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Mathematics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T Add&lt;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&gt;(T left, T 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NotImplementedException();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 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375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7FC-F7D0-97EA-77F8-33051C85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Use Adjectives for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8245-8378-CC8B-3695-38AF0686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namespace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MyCo.MyProduct.Mathematical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Mathematics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T Add&lt;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&gt;(T left, T 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NotImplementedException();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 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614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7FC-F7D0-97EA-77F8-33051C85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Use Adjectives for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8245-8378-CC8B-3695-38AF0686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namespace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MyCo.MyProduct.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Mathematical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Mathematics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T Add&lt;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&gt;(T left, T 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NotImplementedException();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 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624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7FC-F7D0-97EA-77F8-33051C85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– Use Plurals for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8245-8378-CC8B-3695-38AF0686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namespace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System.Collections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Queue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SortedList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615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D5D6-3E6B-045A-116B-18B4AC5C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038C-9DA1-A2B6-616B-E56E24BE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Adjective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 namespaces for types related to a theme or features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Plural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 namespaces for types implementing the same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4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F988-E4B3-451C-7B96-A5BEA7D4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4C7C-3868-5538-0A08-2820A0E9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30+ years’ experience helping enterprises optimize delivery of software systems. </a:t>
            </a:r>
          </a:p>
          <a:p>
            <a:r>
              <a:rPr lang="en-US" sz="3200" dirty="0"/>
              <a:t>Influencer, author, and blogger</a:t>
            </a:r>
          </a:p>
          <a:p>
            <a:r>
              <a:rPr lang="en-US" sz="3200" dirty="0"/>
              <a:t>Microsoft Most Valuable Professional 2007-2019</a:t>
            </a:r>
          </a:p>
          <a:p>
            <a:r>
              <a:rPr lang="en-US" sz="3200" dirty="0"/>
              <a:t>Microsoft Certified Professional, Certified SOA Analyst, Certified </a:t>
            </a:r>
            <a:r>
              <a:rPr lang="en-US" sz="3200" dirty="0" err="1"/>
              <a:t>SAFe</a:t>
            </a:r>
            <a:r>
              <a:rPr lang="en-US" sz="3200" dirty="0"/>
              <a:t> Architect, Azure Fundamentals.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5266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E277-7004-ED03-90E0-017C33EA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– Reduce Accidental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CFDFF-83E2-8891-FA7E-5D87D165A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7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6E19-45EE-F483-25DB-1F5A2B5A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Agreement on Common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072-4A16-55DB-4CB3-5B91AC1C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Created</a:t>
            </a:r>
            <a:r>
              <a:rPr lang="en-US" dirty="0"/>
              <a:t> signifies something new has come into existence (rather than Added).</a:t>
            </a:r>
          </a:p>
          <a:p>
            <a:r>
              <a:rPr lang="en-US" b="1" dirty="0"/>
              <a:t>Added</a:t>
            </a:r>
            <a:r>
              <a:rPr lang="en-US" dirty="0"/>
              <a:t> signifies something has been added to a container or collection.</a:t>
            </a:r>
          </a:p>
          <a:p>
            <a:r>
              <a:rPr lang="en-US" b="1" dirty="0"/>
              <a:t>Updated</a:t>
            </a:r>
            <a:r>
              <a:rPr lang="en-US" dirty="0"/>
              <a:t> signifies the value properties or attributes of an existing thing (entity) have been changed.</a:t>
            </a:r>
          </a:p>
          <a:p>
            <a:r>
              <a:rPr lang="en-US" b="1" dirty="0"/>
              <a:t>Changed</a:t>
            </a:r>
            <a:r>
              <a:rPr lang="en-US" dirty="0"/>
              <a:t> signifies an entire thing (entity) has been replaced with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03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5E1B-3B4C-467F-BF9F-1715EA41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Agreement on Common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7956-F4B1-0A6F-968A-2865B1A7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Deleted</a:t>
            </a:r>
            <a:r>
              <a:rPr lang="en-US" dirty="0"/>
              <a:t> means something is no longer accessible in some context.</a:t>
            </a:r>
          </a:p>
          <a:p>
            <a:r>
              <a:rPr lang="en-US" b="1" dirty="0"/>
              <a:t>Destroyed</a:t>
            </a:r>
            <a:r>
              <a:rPr lang="en-US" dirty="0"/>
              <a:t> means removed from existence, no possible way to ever get it back.</a:t>
            </a:r>
          </a:p>
          <a:p>
            <a:r>
              <a:rPr lang="en-US" b="1" dirty="0"/>
              <a:t>Removed</a:t>
            </a:r>
            <a:r>
              <a:rPr lang="en-US" dirty="0"/>
              <a:t> means the opposite of Added, a thing has been moved out of or removed from a container/collection</a:t>
            </a:r>
          </a:p>
          <a:p>
            <a:r>
              <a:rPr lang="en-US" b="1" dirty="0"/>
              <a:t>Modified</a:t>
            </a:r>
            <a:r>
              <a:rPr lang="en-US" dirty="0"/>
              <a:t> means structure or schema has changed and isn't related to instantiated entities.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56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0362-1477-BB0D-91DB-037EFB37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5B80-AFC9-648A-7C16-7B89CC59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classes as a Noun or Noun Phrase</a:t>
            </a:r>
          </a:p>
          <a:p>
            <a:r>
              <a:rPr lang="en-US" dirty="0"/>
              <a:t>Use action nouns; classes should do things</a:t>
            </a:r>
          </a:p>
          <a:p>
            <a:pPr lvl="1"/>
            <a:r>
              <a:rPr lang="en-US" dirty="0"/>
              <a:t>Green is a noun, but not good as a class name.</a:t>
            </a:r>
          </a:p>
          <a:p>
            <a:r>
              <a:rPr lang="en-US" dirty="0"/>
              <a:t>Noun Phrase:</a:t>
            </a:r>
          </a:p>
          <a:p>
            <a:pPr lvl="1"/>
            <a:r>
              <a:rPr lang="en-US" dirty="0"/>
              <a:t>&lt;adjective&gt;&lt;noun&gt;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24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E03E-959C-D8D3-82B7-DE6C4A7C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E8F4-8220-D4EB-F861-004C434A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interfaces as adjectives</a:t>
            </a:r>
          </a:p>
          <a:p>
            <a:r>
              <a:rPr lang="en-US" dirty="0"/>
              <a:t>Adjectives formed from verbs: interfaces imply an ability to do something</a:t>
            </a:r>
          </a:p>
          <a:p>
            <a:r>
              <a:rPr lang="en-US" dirty="0"/>
              <a:t>E.g.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IEnumerable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ITransmissive</a:t>
            </a:r>
          </a:p>
          <a:p>
            <a:r>
              <a:rPr lang="en-US" dirty="0"/>
              <a:t>Hint adjective suffixes: -ive, -able, -er, -or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63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4B2-395B-9EA4-065C-95F199F6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Suffixes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5726-6C7D-0F68-8A5E-D77C63FE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Agree on elemental types and be consistent about prefixes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Date &amp; Time : …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DateTime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Date: …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Date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Identifiers: …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Identifier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Text: …Name, …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Description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, …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DisplayText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Percentages: …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Ratio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Interest Rates: …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Rate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Monetary Values: …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Amount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, …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Payment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77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C24E-CDA4-887B-1C05-FE2C4C4F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5F2C-EB42-E290-65F0-003D446B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Avoid ambiguity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Avoid zero-derivation words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Fish: singular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Fish: plural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Avoid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metonyms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and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nounification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Metonym: “Washington” means “federal government”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Nounification: “ask” means “question”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Avoid homographs (and homonyms)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22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5C2D-DBFB-3448-9F83-E03247E8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Getting Clarity from the Business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E38A3-400E-0168-E710-B6B840184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09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E45A-9F4C-3850-54DF-79DFBA4B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- Make the implicit explicit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6271-F8EE-33F9-EBC2-8BE636CF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E.g., Vision: </a:t>
            </a:r>
          </a:p>
          <a:p>
            <a:pPr marL="0" indent="0" algn="ctr">
              <a:buNone/>
            </a:pPr>
            <a:r>
              <a:rPr lang="en-US" i="1" dirty="0"/>
              <a:t>There is too much suffering from cancer.</a:t>
            </a:r>
          </a:p>
          <a:p>
            <a:pPr marL="0" indent="0">
              <a:buNone/>
            </a:pPr>
            <a:r>
              <a:rPr lang="en-US" dirty="0"/>
              <a:t>Better</a:t>
            </a:r>
          </a:p>
          <a:p>
            <a:pPr marL="0" indent="0" algn="ctr">
              <a:buNone/>
            </a:pPr>
            <a:r>
              <a:rPr lang="en-US" i="1" dirty="0"/>
              <a:t>We see a world with better cancer prevention and treatment.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94DD-5643-AEF9-C8B7-FBF2DDA3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Cascading Business 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DC1525-0DF5-FD1B-BA2B-0F104C015B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65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790-7902-E35C-A486-CD8F73FF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5C83-7C31-2068-B553-4FF30769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</a:t>
            </a:r>
          </a:p>
          <a:p>
            <a:r>
              <a:rPr lang="en-US" sz="3600" dirty="0"/>
              <a:t>Classic guidelines</a:t>
            </a:r>
          </a:p>
          <a:p>
            <a:r>
              <a:rPr lang="en-US" sz="3600" dirty="0"/>
              <a:t>The things we name</a:t>
            </a:r>
          </a:p>
          <a:p>
            <a:r>
              <a:rPr lang="en-US" sz="3600" dirty="0"/>
              <a:t>What makes it hard</a:t>
            </a:r>
          </a:p>
          <a:p>
            <a:r>
              <a:rPr lang="en-US" sz="3600" dirty="0"/>
              <a:t>Tips and </a:t>
            </a:r>
            <a:r>
              <a:rPr lang="en-US" sz="3600" dirty="0" err="1"/>
              <a:t>technicques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6370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B7A4-72A5-56A4-12EE-EB42EF44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Cascading Project 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24EC3F-BA73-D32D-95C6-83818C2952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061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4E96-254F-AA27-2DEC-3035AF2E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OKRs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5D9484-913A-F457-D04C-B112E8A99B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404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DA0-08F7-2C23-03CA-0B2C4DE7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Business Clarity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E31-22FE-899E-E744-30380557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Make sure the work aligns with the business motivation and priorities</a:t>
            </a:r>
          </a:p>
          <a:p>
            <a:pPr lvl="1"/>
            <a:r>
              <a:rPr lang="en-US" sz="2800" dirty="0"/>
              <a:t>This focuses the work, makes it less arbitrary and open to consistency</a:t>
            </a:r>
          </a:p>
          <a:p>
            <a:r>
              <a:rPr lang="en-US" sz="3200" dirty="0"/>
              <a:t>Structure the motivation of the work</a:t>
            </a:r>
          </a:p>
          <a:p>
            <a:pPr lvl="1"/>
            <a:r>
              <a:rPr lang="en-US" sz="2800" dirty="0"/>
              <a:t>Include project and or component visions and missions</a:t>
            </a:r>
          </a:p>
          <a:p>
            <a:pPr lvl="1"/>
            <a:r>
              <a:rPr lang="en-US" sz="2800" dirty="0"/>
              <a:t>Organize features and stories by different motivations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8100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7CE0-4649-7536-B769-481D6FA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Inspiring Methodologies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A5F5-9F28-E538-4F03-5FBDE0AF4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2B5B-C732-96D9-0095-A81C656E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Methodologies and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2C3C-3DEF-11E8-A070-523B89B3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Domain Driven-Design</a:t>
            </a:r>
          </a:p>
          <a:p>
            <a:pPr lvl="1"/>
            <a:r>
              <a:rPr lang="en-US" sz="2800" dirty="0"/>
              <a:t>The language of the business: Ubiquitous Language</a:t>
            </a:r>
          </a:p>
          <a:p>
            <a:r>
              <a:rPr lang="en-US" sz="3200" dirty="0"/>
              <a:t>Event Storming, Event Modeling</a:t>
            </a:r>
          </a:p>
          <a:p>
            <a:pPr lvl="1"/>
            <a:r>
              <a:rPr lang="en-US" sz="2800" dirty="0"/>
              <a:t>Collaborative exploration of the domain for process alignment</a:t>
            </a:r>
          </a:p>
          <a:p>
            <a:pPr lvl="1"/>
            <a:r>
              <a:rPr lang="en-US" sz="2800" dirty="0"/>
              <a:t>Clear understanding of inputs, events, processes, and outputs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4399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A245-653D-6A20-2980-6DA62003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463F-BB17-DA11-27BD-AA903F89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Language, Domain-specific outcomes:</a:t>
            </a:r>
          </a:p>
          <a:p>
            <a:pPr lvl="1"/>
            <a:r>
              <a:rPr lang="en-US" b="1" dirty="0"/>
              <a:t>Locked</a:t>
            </a:r>
            <a:r>
              <a:rPr lang="en-US" dirty="0"/>
              <a:t> As in </a:t>
            </a:r>
            <a:r>
              <a:rPr lang="en-US" i="1" dirty="0"/>
              <a:t>Interest Rate Locked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Moved</a:t>
            </a:r>
            <a:r>
              <a:rPr lang="en-US" dirty="0"/>
              <a:t> As in </a:t>
            </a:r>
            <a:r>
              <a:rPr lang="en-US" i="1" dirty="0"/>
              <a:t>Client Moved to a different address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Sent</a:t>
            </a:r>
            <a:r>
              <a:rPr lang="en-US" dirty="0"/>
              <a:t> As in </a:t>
            </a:r>
            <a:r>
              <a:rPr lang="en-US" i="1" dirty="0"/>
              <a:t>Underwriting Request Sent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Corrected</a:t>
            </a:r>
            <a:r>
              <a:rPr lang="en-US" dirty="0"/>
              <a:t> As in </a:t>
            </a:r>
            <a:r>
              <a:rPr lang="en-US" i="1" dirty="0"/>
              <a:t>Client Name Corrected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Began</a:t>
            </a:r>
            <a:r>
              <a:rPr lang="en-US" dirty="0"/>
              <a:t> As in </a:t>
            </a:r>
            <a:r>
              <a:rPr lang="en-US" i="1" dirty="0"/>
              <a:t>Loan Processing Began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Completed</a:t>
            </a:r>
            <a:r>
              <a:rPr lang="en-US" dirty="0"/>
              <a:t> As in </a:t>
            </a:r>
            <a:r>
              <a:rPr lang="en-US" i="1" dirty="0"/>
              <a:t>Underwriting Completed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Rejected</a:t>
            </a:r>
            <a:r>
              <a:rPr lang="en-US" dirty="0"/>
              <a:t> As in </a:t>
            </a:r>
            <a:r>
              <a:rPr lang="en-US" i="1" dirty="0"/>
              <a:t>Application Rejected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19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EC8D-8E02-1010-511A-CFF5E875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Design, Event Modeling, Event 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11A8-536A-F322-A7F2-57B56B37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Contexts</a:t>
            </a:r>
          </a:p>
          <a:p>
            <a:pPr lvl="1"/>
            <a:r>
              <a:rPr lang="en-US" dirty="0"/>
              <a:t>Policies</a:t>
            </a:r>
          </a:p>
          <a:p>
            <a:pPr lvl="1"/>
            <a:r>
              <a:rPr lang="en-US" dirty="0"/>
              <a:t>Rules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Attributes</a:t>
            </a:r>
          </a:p>
          <a:p>
            <a:r>
              <a:rPr lang="en-US" dirty="0"/>
              <a:t>Commands</a:t>
            </a:r>
          </a:p>
          <a:p>
            <a:pPr lvl="1"/>
            <a:r>
              <a:rPr lang="en-US" dirty="0"/>
              <a:t>Actions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Flows</a:t>
            </a:r>
          </a:p>
          <a:p>
            <a:pPr lvl="1"/>
            <a:r>
              <a:rPr lang="en-US" dirty="0"/>
              <a:t>Sequences</a:t>
            </a:r>
          </a:p>
          <a:p>
            <a:r>
              <a:rPr lang="en-US" dirty="0"/>
              <a:t>Actors</a:t>
            </a:r>
          </a:p>
          <a:p>
            <a:r>
              <a:rPr lang="en-US" dirty="0"/>
              <a:t>Responsibilities</a:t>
            </a:r>
          </a:p>
          <a:p>
            <a:r>
              <a:rPr lang="en-US" dirty="0"/>
              <a:t>External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02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220C-9E7A-FC61-5DD1-E7810647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AE6E9-0C31-CC7F-8989-56B4967C0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775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501F-23AD-F2A9-FB17-5290C9AA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EA6240-D721-6177-6494-017BF81FB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1355975"/>
            <a:ext cx="8229600" cy="5174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9591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4C5C-3913-6594-4941-F4E2CC4B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8924-60D7-8600-68A9-7FBD43A1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Naming Things Repo,</a:t>
            </a:r>
            <a:br>
              <a:rPr lang="en-US" sz="3600" dirty="0"/>
            </a:br>
            <a:r>
              <a:rPr lang="en-US" sz="3600" dirty="0"/>
              <a:t>Slides,</a:t>
            </a:r>
            <a:br>
              <a:rPr lang="en-US" sz="3600" dirty="0"/>
            </a:br>
            <a:r>
              <a:rPr lang="en-US" sz="3600" dirty="0"/>
              <a:t>References,</a:t>
            </a:r>
            <a:br>
              <a:rPr lang="en-US" sz="3600" dirty="0"/>
            </a:br>
            <a:r>
              <a:rPr lang="en-US" sz="3600" dirty="0"/>
              <a:t>etc.: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peter@peterRitchie.com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86CFCA7D-649D-BC9A-5299-9A9DA0405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t="9375" r="9439" b="9437"/>
          <a:stretch/>
        </p:blipFill>
        <p:spPr>
          <a:xfrm>
            <a:off x="6096000" y="1307783"/>
            <a:ext cx="46748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96AA-88AA-E523-0D60-6C08E3E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CA8EA-E7B4-8555-868F-FFD3925CA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0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F52ED-9DAF-D61E-9226-CAEAC0CC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14" y="385696"/>
            <a:ext cx="4147355" cy="6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3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A30B8A-1147-1D1E-3C89-D371B4B0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84" y="221095"/>
            <a:ext cx="6564632" cy="64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C0B201-9A91-410B-08B3-94ED16826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" b="-221"/>
          <a:stretch/>
        </p:blipFill>
        <p:spPr bwMode="auto">
          <a:xfrm>
            <a:off x="3682365" y="111982"/>
            <a:ext cx="4712970" cy="663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1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8281</TotalTime>
  <Words>1539</Words>
  <Application>Microsoft Office PowerPoint</Application>
  <PresentationFormat>Widescreen</PresentationFormat>
  <Paragraphs>338</Paragraphs>
  <Slides>59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Arial</vt:lpstr>
      <vt:lpstr>Calibri</vt:lpstr>
      <vt:lpstr>Calibri Light</vt:lpstr>
      <vt:lpstr>Cascadia Mono</vt:lpstr>
      <vt:lpstr>Consolas</vt:lpstr>
      <vt:lpstr>Graphik</vt:lpstr>
      <vt:lpstr>GT Sectra Fine</vt:lpstr>
      <vt:lpstr>Lora</vt:lpstr>
      <vt:lpstr>System Font</vt:lpstr>
      <vt:lpstr>Office Theme</vt:lpstr>
      <vt:lpstr>Session #H: Naming Things</vt:lpstr>
      <vt:lpstr>Session #H: Naming Things </vt:lpstr>
      <vt:lpstr>Three hard problems in software engineering</vt:lpstr>
      <vt:lpstr>About Me</vt:lpstr>
      <vt:lpstr>Agenda</vt:lpstr>
      <vt:lpstr>Caveat</vt:lpstr>
      <vt:lpstr>PowerPoint Presentation</vt:lpstr>
      <vt:lpstr>PowerPoint Presentation</vt:lpstr>
      <vt:lpstr>PowerPoint Presentation</vt:lpstr>
      <vt:lpstr>Why?</vt:lpstr>
      <vt:lpstr>Have you ever?</vt:lpstr>
      <vt:lpstr>What’s the big deal?</vt:lpstr>
      <vt:lpstr>What’s the big deal?</vt:lpstr>
      <vt:lpstr>Deep changes necessary</vt:lpstr>
      <vt:lpstr>Deep changes necessary</vt:lpstr>
      <vt:lpstr>Prior Art</vt:lpstr>
      <vt:lpstr>Existing Guidelines</vt:lpstr>
      <vt:lpstr>Existing Guidelines</vt:lpstr>
      <vt:lpstr>Oh, Okay; Now it’s Clear</vt:lpstr>
      <vt:lpstr>What do we name?</vt:lpstr>
      <vt:lpstr>Other Things We Name (Scoped to This Session)</vt:lpstr>
      <vt:lpstr>What contributes to difficulty?</vt:lpstr>
      <vt:lpstr>English</vt:lpstr>
      <vt:lpstr>English is Tricky</vt:lpstr>
      <vt:lpstr>English Constraints</vt:lpstr>
      <vt:lpstr>Nouns</vt:lpstr>
      <vt:lpstr>Adjectives</vt:lpstr>
      <vt:lpstr>“Requirements”</vt:lpstr>
      <vt:lpstr>Lack of Business Clarity</vt:lpstr>
      <vt:lpstr>Tips</vt:lpstr>
      <vt:lpstr>Tips - General</vt:lpstr>
      <vt:lpstr>PowerPoint Presentation</vt:lpstr>
      <vt:lpstr>PowerPoint Presentation</vt:lpstr>
      <vt:lpstr>Tips – Use Adjectives for Namespaces</vt:lpstr>
      <vt:lpstr>Tips – Use Adjectives for Namespaces</vt:lpstr>
      <vt:lpstr>Tips – Use Adjectives for Namespaces</vt:lpstr>
      <vt:lpstr>Tips – Use Adjectives for Namespaces</vt:lpstr>
      <vt:lpstr>Tip – Use Plurals for Namespaces</vt:lpstr>
      <vt:lpstr>Tips – Namespaces</vt:lpstr>
      <vt:lpstr>Tip – Reduce Accidental Complexity</vt:lpstr>
      <vt:lpstr>Tips – Agreement on Common Outcomes</vt:lpstr>
      <vt:lpstr>Tips – Agreement on Common Outcomes</vt:lpstr>
      <vt:lpstr>Tips – Classes</vt:lpstr>
      <vt:lpstr>Tips – Interfaces</vt:lpstr>
      <vt:lpstr>Tips – Suffixes</vt:lpstr>
      <vt:lpstr>Tips – English</vt:lpstr>
      <vt:lpstr>Tips – Getting Clarity from the Business</vt:lpstr>
      <vt:lpstr>Tips - Make the implicit explicit</vt:lpstr>
      <vt:lpstr>Tips – Cascading Business Motivation</vt:lpstr>
      <vt:lpstr>Tips – Cascading Project Motivation</vt:lpstr>
      <vt:lpstr>Tips – OKRs</vt:lpstr>
      <vt:lpstr>Tips – Business Clarity</vt:lpstr>
      <vt:lpstr>Tips – Inspiring Methodologies</vt:lpstr>
      <vt:lpstr>Tips – Methodologies and Practices</vt:lpstr>
      <vt:lpstr>Domain-Driven Design</vt:lpstr>
      <vt:lpstr>Domain-Driven Design, Event Modeling, Event Storming</vt:lpstr>
      <vt:lpstr>Thank you!</vt:lpstr>
      <vt:lpstr>Thank You!</vt:lpstr>
      <vt:lpstr>Discussion?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#H: Naming Things Peter Ritchie</dc:title>
  <dc:creator>Peter Ritchie</dc:creator>
  <cp:lastModifiedBy>Peter Ritchie</cp:lastModifiedBy>
  <cp:revision>2</cp:revision>
  <cp:lastPrinted>2022-10-01T18:13:35Z</cp:lastPrinted>
  <dcterms:created xsi:type="dcterms:W3CDTF">2022-09-26T17:39:08Z</dcterms:created>
  <dcterms:modified xsi:type="dcterms:W3CDTF">2022-10-03T21:35:33Z</dcterms:modified>
</cp:coreProperties>
</file>