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5" r:id="rId4"/>
  </p:sldMasterIdLst>
  <p:notesMasterIdLst>
    <p:notesMasterId r:id="rId56"/>
  </p:notesMasterIdLst>
  <p:sldIdLst>
    <p:sldId id="2147470147" r:id="rId5"/>
    <p:sldId id="2147470163" r:id="rId6"/>
    <p:sldId id="2147470151" r:id="rId7"/>
    <p:sldId id="2147470174" r:id="rId8"/>
    <p:sldId id="2147470164" r:id="rId9"/>
    <p:sldId id="2147470210" r:id="rId10"/>
    <p:sldId id="2147470209" r:id="rId11"/>
    <p:sldId id="2147470193" r:id="rId12"/>
    <p:sldId id="2147470194" r:id="rId13"/>
    <p:sldId id="2147470196" r:id="rId14"/>
    <p:sldId id="2147470238" r:id="rId15"/>
    <p:sldId id="2147470197" r:id="rId16"/>
    <p:sldId id="2147470203" r:id="rId17"/>
    <p:sldId id="2147470204" r:id="rId18"/>
    <p:sldId id="2147470165" r:id="rId19"/>
    <p:sldId id="2147470181" r:id="rId20"/>
    <p:sldId id="2147470169" r:id="rId21"/>
    <p:sldId id="2147470182" r:id="rId22"/>
    <p:sldId id="2147470183" r:id="rId23"/>
    <p:sldId id="2147470212" r:id="rId24"/>
    <p:sldId id="2147470188" r:id="rId25"/>
    <p:sldId id="2147470229" r:id="rId26"/>
    <p:sldId id="2147470214" r:id="rId27"/>
    <p:sldId id="2147470202" r:id="rId28"/>
    <p:sldId id="2147470213" r:id="rId29"/>
    <p:sldId id="2147470215" r:id="rId30"/>
    <p:sldId id="2147470216" r:id="rId31"/>
    <p:sldId id="2147470217" r:id="rId32"/>
    <p:sldId id="2147470218" r:id="rId33"/>
    <p:sldId id="2147470177" r:id="rId34"/>
    <p:sldId id="2147470219" r:id="rId35"/>
    <p:sldId id="2147470233" r:id="rId36"/>
    <p:sldId id="2147470234" r:id="rId37"/>
    <p:sldId id="2147470226" r:id="rId38"/>
    <p:sldId id="2147470235" r:id="rId39"/>
    <p:sldId id="2147470237" r:id="rId40"/>
    <p:sldId id="2147470228" r:id="rId41"/>
    <p:sldId id="2147470227" r:id="rId42"/>
    <p:sldId id="2147470236" r:id="rId43"/>
    <p:sldId id="2147470224" r:id="rId44"/>
    <p:sldId id="2147470220" r:id="rId45"/>
    <p:sldId id="2147470221" r:id="rId46"/>
    <p:sldId id="2147470222" r:id="rId47"/>
    <p:sldId id="2147470223" r:id="rId48"/>
    <p:sldId id="2147470225" r:id="rId49"/>
    <p:sldId id="2147470232" r:id="rId50"/>
    <p:sldId id="2147470230" r:id="rId51"/>
    <p:sldId id="2147470175" r:id="rId52"/>
    <p:sldId id="2147470178" r:id="rId53"/>
    <p:sldId id="2147470176" r:id="rId54"/>
    <p:sldId id="2147470155" r:id="rId5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50B4FD4F-4EC3-8860-56B4-AFBCF88E86D4}" name="Prabhala, Vasudha" initials="PV" userId="S::vasudha.prabhala@accenture.com::61030402-1602-4c67-9974-6529de569170" providerId="AD"/>
  <p188:author id="{F7A5DD8B-1C0A-D5DB-983C-17BB9A16BF33}" name="Scott, Kayleen" initials="SK" userId="S::kayleen.scott@accenture.com::1abf58ba-d172-4fd2-a6fc-766afbadcda9" providerId="AD"/>
  <p188:author id="{EECD1DDE-A728-A15C-224F-239D8A5A3995}" name="Stankus, Janine" initials="SJ" userId="S::janine.stankus@accenture.com::5f7636e8-d4b4-46f4-b0f5-db341de58524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246"/>
    <a:srgbClr val="E6DCFF"/>
    <a:srgbClr val="0041F0"/>
    <a:srgbClr val="DCAFFF"/>
    <a:srgbClr val="FF50A0"/>
    <a:srgbClr val="00FFFF"/>
    <a:srgbClr val="D4D4D4"/>
    <a:srgbClr val="BE82FF"/>
    <a:srgbClr val="A055F5"/>
    <a:srgbClr val="B455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354ADA-A6E0-4C55-AF99-0CB45CB0C468}" v="694" dt="2022-08-08T15:56:05.3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403" autoAdjust="0"/>
    <p:restoredTop sz="94648"/>
  </p:normalViewPr>
  <p:slideViewPr>
    <p:cSldViewPr snapToGrid="0">
      <p:cViewPr varScale="1">
        <p:scale>
          <a:sx n="61" d="100"/>
          <a:sy n="61" d="100"/>
        </p:scale>
        <p:origin x="36" y="4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microsoft.com/office/2018/10/relationships/authors" Target="author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viewProps" Target="viewProps.xml"/><Relationship Id="rId5" Type="http://schemas.openxmlformats.org/officeDocument/2006/relationships/slide" Target="slides/slide1.xml"/><Relationship Id="rId61" Type="http://schemas.microsoft.com/office/2016/11/relationships/changesInfo" Target="changesInfos/changesInfo1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presProps" Target="presProps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ter Ritchie" userId="5252e4627b22bf5d" providerId="LiveId" clId="{05354ADA-A6E0-4C55-AF99-0CB45CB0C468}"/>
    <pc:docChg chg="undo redo custSel addSld delSld modSld sldOrd addSection delSection modSection">
      <pc:chgData name="Peter Ritchie" userId="5252e4627b22bf5d" providerId="LiveId" clId="{05354ADA-A6E0-4C55-AF99-0CB45CB0C468}" dt="2022-08-08T16:10:36.229" v="7862" actId="465"/>
      <pc:docMkLst>
        <pc:docMk/>
      </pc:docMkLst>
      <pc:sldChg chg="addSp modSp mod">
        <pc:chgData name="Peter Ritchie" userId="5252e4627b22bf5d" providerId="LiveId" clId="{05354ADA-A6E0-4C55-AF99-0CB45CB0C468}" dt="2022-08-08T13:37:30.622" v="3349" actId="20577"/>
        <pc:sldMkLst>
          <pc:docMk/>
          <pc:sldMk cId="2035031537" sldId="2147470147"/>
        </pc:sldMkLst>
        <pc:spChg chg="mod">
          <ac:chgData name="Peter Ritchie" userId="5252e4627b22bf5d" providerId="LiveId" clId="{05354ADA-A6E0-4C55-AF99-0CB45CB0C468}" dt="2022-08-08T13:37:30.622" v="3349" actId="20577"/>
          <ac:spMkLst>
            <pc:docMk/>
            <pc:sldMk cId="2035031537" sldId="2147470147"/>
            <ac:spMk id="4" creationId="{087E842B-2858-4E48-A2F5-ECD54F4CBB15}"/>
          </ac:spMkLst>
        </pc:spChg>
        <pc:picChg chg="add ord">
          <ac:chgData name="Peter Ritchie" userId="5252e4627b22bf5d" providerId="LiveId" clId="{05354ADA-A6E0-4C55-AF99-0CB45CB0C468}" dt="2022-08-01T19:14:13.945" v="816" actId="167"/>
          <ac:picMkLst>
            <pc:docMk/>
            <pc:sldMk cId="2035031537" sldId="2147470147"/>
            <ac:picMk id="3" creationId="{0BBDF6E9-B8E5-CAC4-E1DC-549E809C0C00}"/>
          </ac:picMkLst>
        </pc:picChg>
      </pc:sldChg>
      <pc:sldChg chg="modSp mod ord">
        <pc:chgData name="Peter Ritchie" userId="5252e4627b22bf5d" providerId="LiveId" clId="{05354ADA-A6E0-4C55-AF99-0CB45CB0C468}" dt="2022-08-08T13:37:45.463" v="3351"/>
        <pc:sldMkLst>
          <pc:docMk/>
          <pc:sldMk cId="2906013689" sldId="2147470151"/>
        </pc:sldMkLst>
        <pc:spChg chg="mod">
          <ac:chgData name="Peter Ritchie" userId="5252e4627b22bf5d" providerId="LiveId" clId="{05354ADA-A6E0-4C55-AF99-0CB45CB0C468}" dt="2022-08-04T13:22:03.874" v="1830" actId="20577"/>
          <ac:spMkLst>
            <pc:docMk/>
            <pc:sldMk cId="2906013689" sldId="2147470151"/>
            <ac:spMk id="714" creationId="{00000000-0000-0000-0000-000000000000}"/>
          </ac:spMkLst>
        </pc:spChg>
      </pc:sldChg>
      <pc:sldChg chg="modNotesTx">
        <pc:chgData name="Peter Ritchie" userId="5252e4627b22bf5d" providerId="LiveId" clId="{05354ADA-A6E0-4C55-AF99-0CB45CB0C468}" dt="2022-08-04T13:20:23.960" v="1799" actId="20577"/>
        <pc:sldMkLst>
          <pc:docMk/>
          <pc:sldMk cId="2790034718" sldId="2147470155"/>
        </pc:sldMkLst>
      </pc:sldChg>
      <pc:sldChg chg="del">
        <pc:chgData name="Peter Ritchie" userId="5252e4627b22bf5d" providerId="LiveId" clId="{05354ADA-A6E0-4C55-AF99-0CB45CB0C468}" dt="2022-08-08T14:57:43.604" v="6594" actId="47"/>
        <pc:sldMkLst>
          <pc:docMk/>
          <pc:sldMk cId="322777053" sldId="2147470156"/>
        </pc:sldMkLst>
      </pc:sldChg>
      <pc:sldChg chg="add del">
        <pc:chgData name="Peter Ritchie" userId="5252e4627b22bf5d" providerId="LiveId" clId="{05354ADA-A6E0-4C55-AF99-0CB45CB0C468}" dt="2022-08-01T18:12:39.684" v="318" actId="47"/>
        <pc:sldMkLst>
          <pc:docMk/>
          <pc:sldMk cId="1113419438" sldId="2147470158"/>
        </pc:sldMkLst>
      </pc:sldChg>
      <pc:sldChg chg="del">
        <pc:chgData name="Peter Ritchie" userId="5252e4627b22bf5d" providerId="LiveId" clId="{05354ADA-A6E0-4C55-AF99-0CB45CB0C468}" dt="2022-08-01T19:15:04.353" v="817" actId="47"/>
        <pc:sldMkLst>
          <pc:docMk/>
          <pc:sldMk cId="2164403119" sldId="2147470160"/>
        </pc:sldMkLst>
      </pc:sldChg>
      <pc:sldChg chg="add del">
        <pc:chgData name="Peter Ritchie" userId="5252e4627b22bf5d" providerId="LiveId" clId="{05354ADA-A6E0-4C55-AF99-0CB45CB0C468}" dt="2022-08-01T18:12:40.901" v="319" actId="47"/>
        <pc:sldMkLst>
          <pc:docMk/>
          <pc:sldMk cId="937520144" sldId="2147470161"/>
        </pc:sldMkLst>
      </pc:sldChg>
      <pc:sldChg chg="del">
        <pc:chgData name="Peter Ritchie" userId="5252e4627b22bf5d" providerId="LiveId" clId="{05354ADA-A6E0-4C55-AF99-0CB45CB0C468}" dt="2022-08-01T18:12:49.482" v="320" actId="47"/>
        <pc:sldMkLst>
          <pc:docMk/>
          <pc:sldMk cId="232985013" sldId="2147470162"/>
        </pc:sldMkLst>
      </pc:sldChg>
      <pc:sldChg chg="modNotesTx">
        <pc:chgData name="Peter Ritchie" userId="5252e4627b22bf5d" providerId="LiveId" clId="{05354ADA-A6E0-4C55-AF99-0CB45CB0C468}" dt="2022-08-08T14:59:27.929" v="6718" actId="20577"/>
        <pc:sldMkLst>
          <pc:docMk/>
          <pc:sldMk cId="3454108695" sldId="2147470163"/>
        </pc:sldMkLst>
      </pc:sldChg>
      <pc:sldChg chg="ord">
        <pc:chgData name="Peter Ritchie" userId="5252e4627b22bf5d" providerId="LiveId" clId="{05354ADA-A6E0-4C55-AF99-0CB45CB0C468}" dt="2022-08-01T20:29:52.918" v="819"/>
        <pc:sldMkLst>
          <pc:docMk/>
          <pc:sldMk cId="2306497906" sldId="2147470164"/>
        </pc:sldMkLst>
      </pc:sldChg>
      <pc:sldChg chg="modSp mod modNotesTx">
        <pc:chgData name="Peter Ritchie" userId="5252e4627b22bf5d" providerId="LiveId" clId="{05354ADA-A6E0-4C55-AF99-0CB45CB0C468}" dt="2022-08-08T13:46:52.145" v="3519" actId="20577"/>
        <pc:sldMkLst>
          <pc:docMk/>
          <pc:sldMk cId="594287360" sldId="2147470165"/>
        </pc:sldMkLst>
        <pc:spChg chg="mod">
          <ac:chgData name="Peter Ritchie" userId="5252e4627b22bf5d" providerId="LiveId" clId="{05354ADA-A6E0-4C55-AF99-0CB45CB0C468}" dt="2022-08-01T18:13:33.720" v="384" actId="20577"/>
          <ac:spMkLst>
            <pc:docMk/>
            <pc:sldMk cId="594287360" sldId="2147470165"/>
            <ac:spMk id="2" creationId="{F04DFBFE-FA3D-1089-013D-07FBB24404DA}"/>
          </ac:spMkLst>
        </pc:spChg>
        <pc:spChg chg="mod">
          <ac:chgData name="Peter Ritchie" userId="5252e4627b22bf5d" providerId="LiveId" clId="{05354ADA-A6E0-4C55-AF99-0CB45CB0C468}" dt="2022-08-08T13:46:52.145" v="3519" actId="20577"/>
          <ac:spMkLst>
            <pc:docMk/>
            <pc:sldMk cId="594287360" sldId="2147470165"/>
            <ac:spMk id="4" creationId="{1EE063B4-0272-8293-F98A-EBE70F098EEE}"/>
          </ac:spMkLst>
        </pc:spChg>
      </pc:sldChg>
      <pc:sldChg chg="del mod ord modShow">
        <pc:chgData name="Peter Ritchie" userId="5252e4627b22bf5d" providerId="LiveId" clId="{05354ADA-A6E0-4C55-AF99-0CB45CB0C468}" dt="2022-08-08T14:43:32.375" v="5810" actId="47"/>
        <pc:sldMkLst>
          <pc:docMk/>
          <pc:sldMk cId="583425339" sldId="2147470166"/>
        </pc:sldMkLst>
      </pc:sldChg>
      <pc:sldChg chg="modSp del mod ord modShow">
        <pc:chgData name="Peter Ritchie" userId="5252e4627b22bf5d" providerId="LiveId" clId="{05354ADA-A6E0-4C55-AF99-0CB45CB0C468}" dt="2022-08-08T14:46:55.117" v="5817" actId="47"/>
        <pc:sldMkLst>
          <pc:docMk/>
          <pc:sldMk cId="1243927315" sldId="2147470167"/>
        </pc:sldMkLst>
        <pc:spChg chg="mod">
          <ac:chgData name="Peter Ritchie" userId="5252e4627b22bf5d" providerId="LiveId" clId="{05354ADA-A6E0-4C55-AF99-0CB45CB0C468}" dt="2022-08-08T13:51:30.463" v="3665" actId="20577"/>
          <ac:spMkLst>
            <pc:docMk/>
            <pc:sldMk cId="1243927315" sldId="2147470167"/>
            <ac:spMk id="4" creationId="{1EE063B4-0272-8293-F98A-EBE70F098EEE}"/>
          </ac:spMkLst>
        </pc:spChg>
      </pc:sldChg>
      <pc:sldChg chg="modSp add del mod">
        <pc:chgData name="Peter Ritchie" userId="5252e4627b22bf5d" providerId="LiveId" clId="{05354ADA-A6E0-4C55-AF99-0CB45CB0C468}" dt="2022-08-08T14:28:51.010" v="5116" actId="47"/>
        <pc:sldMkLst>
          <pc:docMk/>
          <pc:sldMk cId="846027037" sldId="2147470168"/>
        </pc:sldMkLst>
        <pc:spChg chg="mod">
          <ac:chgData name="Peter Ritchie" userId="5252e4627b22bf5d" providerId="LiveId" clId="{05354ADA-A6E0-4C55-AF99-0CB45CB0C468}" dt="2022-08-01T18:12:33.867" v="317" actId="20577"/>
          <ac:spMkLst>
            <pc:docMk/>
            <pc:sldMk cId="846027037" sldId="2147470168"/>
            <ac:spMk id="3" creationId="{72D2B514-FB34-A3CE-F4EA-2F6780940AA8}"/>
          </ac:spMkLst>
        </pc:spChg>
      </pc:sldChg>
      <pc:sldChg chg="add del mod modShow">
        <pc:chgData name="Peter Ritchie" userId="5252e4627b22bf5d" providerId="LiveId" clId="{05354ADA-A6E0-4C55-AF99-0CB45CB0C468}" dt="2022-08-08T14:47:21.992" v="5832" actId="47"/>
        <pc:sldMkLst>
          <pc:docMk/>
          <pc:sldMk cId="3104504661" sldId="2147470171"/>
        </pc:sldMkLst>
      </pc:sldChg>
      <pc:sldChg chg="add del">
        <pc:chgData name="Peter Ritchie" userId="5252e4627b22bf5d" providerId="LiveId" clId="{05354ADA-A6E0-4C55-AF99-0CB45CB0C468}" dt="2022-08-08T14:57:11.593" v="6590" actId="47"/>
        <pc:sldMkLst>
          <pc:docMk/>
          <pc:sldMk cId="820284217" sldId="2147470172"/>
        </pc:sldMkLst>
      </pc:sldChg>
      <pc:sldChg chg="add del">
        <pc:chgData name="Peter Ritchie" userId="5252e4627b22bf5d" providerId="LiveId" clId="{05354ADA-A6E0-4C55-AF99-0CB45CB0C468}" dt="2022-08-08T14:47:25.821" v="5833" actId="47"/>
        <pc:sldMkLst>
          <pc:docMk/>
          <pc:sldMk cId="3969344453" sldId="2147470173"/>
        </pc:sldMkLst>
      </pc:sldChg>
      <pc:sldChg chg="addSp delSp modSp mod ord">
        <pc:chgData name="Peter Ritchie" userId="5252e4627b22bf5d" providerId="LiveId" clId="{05354ADA-A6E0-4C55-AF99-0CB45CB0C468}" dt="2022-08-08T16:10:36.229" v="7862" actId="465"/>
        <pc:sldMkLst>
          <pc:docMk/>
          <pc:sldMk cId="384935886" sldId="2147470174"/>
        </pc:sldMkLst>
        <pc:spChg chg="mod">
          <ac:chgData name="Peter Ritchie" userId="5252e4627b22bf5d" providerId="LiveId" clId="{05354ADA-A6E0-4C55-AF99-0CB45CB0C468}" dt="2022-08-08T16:08:09.432" v="7655" actId="20577"/>
          <ac:spMkLst>
            <pc:docMk/>
            <pc:sldMk cId="384935886" sldId="2147470174"/>
            <ac:spMk id="4" creationId="{E8E0D9EF-5DDC-5E9B-2FC6-8165627464DD}"/>
          </ac:spMkLst>
        </pc:spChg>
        <pc:spChg chg="mod">
          <ac:chgData name="Peter Ritchie" userId="5252e4627b22bf5d" providerId="LiveId" clId="{05354ADA-A6E0-4C55-AF99-0CB45CB0C468}" dt="2022-08-08T16:10:36.229" v="7862" actId="465"/>
          <ac:spMkLst>
            <pc:docMk/>
            <pc:sldMk cId="384935886" sldId="2147470174"/>
            <ac:spMk id="5" creationId="{047F474F-D574-B25F-D02C-7A97317A8D46}"/>
          </ac:spMkLst>
        </pc:spChg>
        <pc:spChg chg="mod">
          <ac:chgData name="Peter Ritchie" userId="5252e4627b22bf5d" providerId="LiveId" clId="{05354ADA-A6E0-4C55-AF99-0CB45CB0C468}" dt="2022-08-08T16:10:36.229" v="7862" actId="465"/>
          <ac:spMkLst>
            <pc:docMk/>
            <pc:sldMk cId="384935886" sldId="2147470174"/>
            <ac:spMk id="6" creationId="{D75FF8D2-3072-96D5-FF1E-E0F99F1703C4}"/>
          </ac:spMkLst>
        </pc:spChg>
        <pc:spChg chg="mod">
          <ac:chgData name="Peter Ritchie" userId="5252e4627b22bf5d" providerId="LiveId" clId="{05354ADA-A6E0-4C55-AF99-0CB45CB0C468}" dt="2022-08-08T16:10:36.229" v="7862" actId="465"/>
          <ac:spMkLst>
            <pc:docMk/>
            <pc:sldMk cId="384935886" sldId="2147470174"/>
            <ac:spMk id="7" creationId="{2BBA69AE-E946-3F54-7D65-7652F896DCB0}"/>
          </ac:spMkLst>
        </pc:spChg>
        <pc:spChg chg="mod">
          <ac:chgData name="Peter Ritchie" userId="5252e4627b22bf5d" providerId="LiveId" clId="{05354ADA-A6E0-4C55-AF99-0CB45CB0C468}" dt="2022-08-08T16:10:18.433" v="7860" actId="1035"/>
          <ac:spMkLst>
            <pc:docMk/>
            <pc:sldMk cId="384935886" sldId="2147470174"/>
            <ac:spMk id="8" creationId="{114F847D-0709-2F74-463A-32BAB65F9DE6}"/>
          </ac:spMkLst>
        </pc:spChg>
        <pc:spChg chg="del mod">
          <ac:chgData name="Peter Ritchie" userId="5252e4627b22bf5d" providerId="LiveId" clId="{05354ADA-A6E0-4C55-AF99-0CB45CB0C468}" dt="2022-08-08T16:08:52.490" v="7724" actId="478"/>
          <ac:spMkLst>
            <pc:docMk/>
            <pc:sldMk cId="384935886" sldId="2147470174"/>
            <ac:spMk id="9" creationId="{7DE73A3C-D7BB-D84C-0A48-4C238850A399}"/>
          </ac:spMkLst>
        </pc:spChg>
        <pc:spChg chg="del mod">
          <ac:chgData name="Peter Ritchie" userId="5252e4627b22bf5d" providerId="LiveId" clId="{05354ADA-A6E0-4C55-AF99-0CB45CB0C468}" dt="2022-08-08T16:08:47.682" v="7722" actId="478"/>
          <ac:spMkLst>
            <pc:docMk/>
            <pc:sldMk cId="384935886" sldId="2147470174"/>
            <ac:spMk id="10" creationId="{F4FAA573-E9F9-4628-EBBC-8829AAC85427}"/>
          </ac:spMkLst>
        </pc:spChg>
        <pc:spChg chg="mod">
          <ac:chgData name="Peter Ritchie" userId="5252e4627b22bf5d" providerId="LiveId" clId="{05354ADA-A6E0-4C55-AF99-0CB45CB0C468}" dt="2022-08-08T16:10:29.385" v="7861" actId="465"/>
          <ac:spMkLst>
            <pc:docMk/>
            <pc:sldMk cId="384935886" sldId="2147470174"/>
            <ac:spMk id="13" creationId="{BFEA6175-A2CD-368F-3F9C-B774797C8152}"/>
          </ac:spMkLst>
        </pc:spChg>
        <pc:spChg chg="mod">
          <ac:chgData name="Peter Ritchie" userId="5252e4627b22bf5d" providerId="LiveId" clId="{05354ADA-A6E0-4C55-AF99-0CB45CB0C468}" dt="2022-08-08T16:10:29.385" v="7861" actId="465"/>
          <ac:spMkLst>
            <pc:docMk/>
            <pc:sldMk cId="384935886" sldId="2147470174"/>
            <ac:spMk id="14" creationId="{DA23B206-0F20-F4C9-35EC-60D3619996F5}"/>
          </ac:spMkLst>
        </pc:spChg>
        <pc:spChg chg="mod">
          <ac:chgData name="Peter Ritchie" userId="5252e4627b22bf5d" providerId="LiveId" clId="{05354ADA-A6E0-4C55-AF99-0CB45CB0C468}" dt="2022-08-08T16:10:29.385" v="7861" actId="465"/>
          <ac:spMkLst>
            <pc:docMk/>
            <pc:sldMk cId="384935886" sldId="2147470174"/>
            <ac:spMk id="15" creationId="{1660332D-4CA2-BD35-3413-8E575304B428}"/>
          </ac:spMkLst>
        </pc:spChg>
        <pc:spChg chg="mod">
          <ac:chgData name="Peter Ritchie" userId="5252e4627b22bf5d" providerId="LiveId" clId="{05354ADA-A6E0-4C55-AF99-0CB45CB0C468}" dt="2022-08-08T16:10:18.433" v="7860" actId="1035"/>
          <ac:spMkLst>
            <pc:docMk/>
            <pc:sldMk cId="384935886" sldId="2147470174"/>
            <ac:spMk id="16" creationId="{3AE014A1-605E-F0D9-BD33-B70646D59B79}"/>
          </ac:spMkLst>
        </pc:spChg>
        <pc:spChg chg="del mod">
          <ac:chgData name="Peter Ritchie" userId="5252e4627b22bf5d" providerId="LiveId" clId="{05354ADA-A6E0-4C55-AF99-0CB45CB0C468}" dt="2022-08-08T16:08:55.778" v="7726" actId="478"/>
          <ac:spMkLst>
            <pc:docMk/>
            <pc:sldMk cId="384935886" sldId="2147470174"/>
            <ac:spMk id="17" creationId="{0FD808F5-8026-888F-7F2A-02698BE898C9}"/>
          </ac:spMkLst>
        </pc:spChg>
        <pc:spChg chg="del">
          <ac:chgData name="Peter Ritchie" userId="5252e4627b22bf5d" providerId="LiveId" clId="{05354ADA-A6E0-4C55-AF99-0CB45CB0C468}" dt="2022-08-08T16:08:45.437" v="7721" actId="478"/>
          <ac:spMkLst>
            <pc:docMk/>
            <pc:sldMk cId="384935886" sldId="2147470174"/>
            <ac:spMk id="18" creationId="{AF2A50D4-D370-9A3D-FE7B-21B07F276BCB}"/>
          </ac:spMkLst>
        </pc:spChg>
        <pc:spChg chg="add del mod">
          <ac:chgData name="Peter Ritchie" userId="5252e4627b22bf5d" providerId="LiveId" clId="{05354ADA-A6E0-4C55-AF99-0CB45CB0C468}" dt="2022-08-08T16:08:50.040" v="7723" actId="478"/>
          <ac:spMkLst>
            <pc:docMk/>
            <pc:sldMk cId="384935886" sldId="2147470174"/>
            <ac:spMk id="19" creationId="{EEC5357D-EACF-6D5A-06A2-FF935C18B358}"/>
          </ac:spMkLst>
        </pc:spChg>
        <pc:spChg chg="add del mod">
          <ac:chgData name="Peter Ritchie" userId="5252e4627b22bf5d" providerId="LiveId" clId="{05354ADA-A6E0-4C55-AF99-0CB45CB0C468}" dt="2022-08-08T16:10:07.311" v="7816" actId="478"/>
          <ac:spMkLst>
            <pc:docMk/>
            <pc:sldMk cId="384935886" sldId="2147470174"/>
            <ac:spMk id="21" creationId="{22DCAE60-3302-60E0-503B-8EB84FFFE949}"/>
          </ac:spMkLst>
        </pc:spChg>
      </pc:sldChg>
      <pc:sldChg chg="modSp add del mod ord modNotesTx">
        <pc:chgData name="Peter Ritchie" userId="5252e4627b22bf5d" providerId="LiveId" clId="{05354ADA-A6E0-4C55-AF99-0CB45CB0C468}" dt="2022-08-08T14:56:59.593" v="6589" actId="20577"/>
        <pc:sldMkLst>
          <pc:docMk/>
          <pc:sldMk cId="1102612396" sldId="2147470175"/>
        </pc:sldMkLst>
        <pc:spChg chg="mod">
          <ac:chgData name="Peter Ritchie" userId="5252e4627b22bf5d" providerId="LiveId" clId="{05354ADA-A6E0-4C55-AF99-0CB45CB0C468}" dt="2022-08-08T14:56:20.715" v="6493" actId="114"/>
          <ac:spMkLst>
            <pc:docMk/>
            <pc:sldMk cId="1102612396" sldId="2147470175"/>
            <ac:spMk id="4" creationId="{8A3440D9-CD2A-2716-9F5F-71F31E36D659}"/>
          </ac:spMkLst>
        </pc:spChg>
      </pc:sldChg>
      <pc:sldChg chg="del ord">
        <pc:chgData name="Peter Ritchie" userId="5252e4627b22bf5d" providerId="LiveId" clId="{05354ADA-A6E0-4C55-AF99-0CB45CB0C468}" dt="2022-08-08T14:16:21.599" v="4322" actId="2696"/>
        <pc:sldMkLst>
          <pc:docMk/>
          <pc:sldMk cId="235394839" sldId="2147470177"/>
        </pc:sldMkLst>
      </pc:sldChg>
      <pc:sldChg chg="modSp add mod">
        <pc:chgData name="Peter Ritchie" userId="5252e4627b22bf5d" providerId="LiveId" clId="{05354ADA-A6E0-4C55-AF99-0CB45CB0C468}" dt="2022-08-08T14:18:25.705" v="4370"/>
        <pc:sldMkLst>
          <pc:docMk/>
          <pc:sldMk cId="2891738642" sldId="2147470177"/>
        </pc:sldMkLst>
        <pc:spChg chg="mod">
          <ac:chgData name="Peter Ritchie" userId="5252e4627b22bf5d" providerId="LiveId" clId="{05354ADA-A6E0-4C55-AF99-0CB45CB0C468}" dt="2022-08-08T14:16:39.895" v="4367" actId="20577"/>
          <ac:spMkLst>
            <pc:docMk/>
            <pc:sldMk cId="2891738642" sldId="2147470177"/>
            <ac:spMk id="2" creationId="{3107F4F5-7759-9137-96C3-69F9B8070247}"/>
          </ac:spMkLst>
        </pc:spChg>
        <pc:spChg chg="mod">
          <ac:chgData name="Peter Ritchie" userId="5252e4627b22bf5d" providerId="LiveId" clId="{05354ADA-A6E0-4C55-AF99-0CB45CB0C468}" dt="2022-08-08T14:18:25.705" v="4370"/>
          <ac:spMkLst>
            <pc:docMk/>
            <pc:sldMk cId="2891738642" sldId="2147470177"/>
            <ac:spMk id="4" creationId="{8A3440D9-CD2A-2716-9F5F-71F31E36D659}"/>
          </ac:spMkLst>
        </pc:spChg>
      </pc:sldChg>
      <pc:sldChg chg="add del ord">
        <pc:chgData name="Peter Ritchie" userId="5252e4627b22bf5d" providerId="LiveId" clId="{05354ADA-A6E0-4C55-AF99-0CB45CB0C468}" dt="2022-08-08T14:47:43.212" v="5837"/>
        <pc:sldMkLst>
          <pc:docMk/>
          <pc:sldMk cId="3411782935" sldId="2147470178"/>
        </pc:sldMkLst>
      </pc:sldChg>
      <pc:sldChg chg="add del">
        <pc:chgData name="Peter Ritchie" userId="5252e4627b22bf5d" providerId="LiveId" clId="{05354ADA-A6E0-4C55-AF99-0CB45CB0C468}" dt="2022-08-08T14:57:17.341" v="6591" actId="47"/>
        <pc:sldMkLst>
          <pc:docMk/>
          <pc:sldMk cId="1511958897" sldId="2147470179"/>
        </pc:sldMkLst>
      </pc:sldChg>
      <pc:sldChg chg="del mod modShow">
        <pc:chgData name="Peter Ritchie" userId="5252e4627b22bf5d" providerId="LiveId" clId="{05354ADA-A6E0-4C55-AF99-0CB45CB0C468}" dt="2022-08-08T14:43:23.439" v="5808" actId="47"/>
        <pc:sldMkLst>
          <pc:docMk/>
          <pc:sldMk cId="882273231" sldId="2147470180"/>
        </pc:sldMkLst>
      </pc:sldChg>
      <pc:sldChg chg="add del">
        <pc:chgData name="Peter Ritchie" userId="5252e4627b22bf5d" providerId="LiveId" clId="{05354ADA-A6E0-4C55-AF99-0CB45CB0C468}" dt="2022-08-01T18:04:55.877" v="53"/>
        <pc:sldMkLst>
          <pc:docMk/>
          <pc:sldMk cId="1395323193" sldId="2147470181"/>
        </pc:sldMkLst>
      </pc:sldChg>
      <pc:sldChg chg="modSp add mod">
        <pc:chgData name="Peter Ritchie" userId="5252e4627b22bf5d" providerId="LiveId" clId="{05354ADA-A6E0-4C55-AF99-0CB45CB0C468}" dt="2022-08-08T13:49:00.437" v="3644" actId="20577"/>
        <pc:sldMkLst>
          <pc:docMk/>
          <pc:sldMk cId="3102266973" sldId="2147470181"/>
        </pc:sldMkLst>
        <pc:spChg chg="mod">
          <ac:chgData name="Peter Ritchie" userId="5252e4627b22bf5d" providerId="LiveId" clId="{05354ADA-A6E0-4C55-AF99-0CB45CB0C468}" dt="2022-08-01T18:05:07.841" v="83" actId="20577"/>
          <ac:spMkLst>
            <pc:docMk/>
            <pc:sldMk cId="3102266973" sldId="2147470181"/>
            <ac:spMk id="2" creationId="{62A719F5-0BB6-9816-A881-0BDFFCAAC8F2}"/>
          </ac:spMkLst>
        </pc:spChg>
        <pc:spChg chg="mod">
          <ac:chgData name="Peter Ritchie" userId="5252e4627b22bf5d" providerId="LiveId" clId="{05354ADA-A6E0-4C55-AF99-0CB45CB0C468}" dt="2022-08-08T13:49:00.437" v="3644" actId="20577"/>
          <ac:spMkLst>
            <pc:docMk/>
            <pc:sldMk cId="3102266973" sldId="2147470181"/>
            <ac:spMk id="4" creationId="{12D15560-8A90-46E4-A114-474FC7FC198E}"/>
          </ac:spMkLst>
        </pc:spChg>
      </pc:sldChg>
      <pc:sldChg chg="modSp new mod ord">
        <pc:chgData name="Peter Ritchie" userId="5252e4627b22bf5d" providerId="LiveId" clId="{05354ADA-A6E0-4C55-AF99-0CB45CB0C468}" dt="2022-08-01T20:34:08.556" v="840"/>
        <pc:sldMkLst>
          <pc:docMk/>
          <pc:sldMk cId="2030211272" sldId="2147470182"/>
        </pc:sldMkLst>
        <pc:spChg chg="mod">
          <ac:chgData name="Peter Ritchie" userId="5252e4627b22bf5d" providerId="LiveId" clId="{05354ADA-A6E0-4C55-AF99-0CB45CB0C468}" dt="2022-08-01T18:09:25.548" v="200" actId="20577"/>
          <ac:spMkLst>
            <pc:docMk/>
            <pc:sldMk cId="2030211272" sldId="2147470182"/>
            <ac:spMk id="2" creationId="{45BCCA66-954D-40FE-F5D4-DEE23DD78457}"/>
          </ac:spMkLst>
        </pc:spChg>
        <pc:spChg chg="mod">
          <ac:chgData name="Peter Ritchie" userId="5252e4627b22bf5d" providerId="LiveId" clId="{05354ADA-A6E0-4C55-AF99-0CB45CB0C468}" dt="2022-08-01T18:08:18.558" v="167"/>
          <ac:spMkLst>
            <pc:docMk/>
            <pc:sldMk cId="2030211272" sldId="2147470182"/>
            <ac:spMk id="3" creationId="{C09C7CC0-FC59-B3DF-A45F-CB71A2DF9606}"/>
          </ac:spMkLst>
        </pc:spChg>
      </pc:sldChg>
      <pc:sldChg chg="modSp new mod ord">
        <pc:chgData name="Peter Ritchie" userId="5252e4627b22bf5d" providerId="LiveId" clId="{05354ADA-A6E0-4C55-AF99-0CB45CB0C468}" dt="2022-08-01T20:34:08.556" v="840"/>
        <pc:sldMkLst>
          <pc:docMk/>
          <pc:sldMk cId="1176020400" sldId="2147470183"/>
        </pc:sldMkLst>
        <pc:spChg chg="mod">
          <ac:chgData name="Peter Ritchie" userId="5252e4627b22bf5d" providerId="LiveId" clId="{05354ADA-A6E0-4C55-AF99-0CB45CB0C468}" dt="2022-08-01T18:16:01.557" v="465" actId="20577"/>
          <ac:spMkLst>
            <pc:docMk/>
            <pc:sldMk cId="1176020400" sldId="2147470183"/>
            <ac:spMk id="3" creationId="{5B75FBBC-86F8-92BA-95A8-675E0E965D21}"/>
          </ac:spMkLst>
        </pc:spChg>
        <pc:spChg chg="mod">
          <ac:chgData name="Peter Ritchie" userId="5252e4627b22bf5d" providerId="LiveId" clId="{05354ADA-A6E0-4C55-AF99-0CB45CB0C468}" dt="2022-08-01T18:11:22.083" v="300" actId="20577"/>
          <ac:spMkLst>
            <pc:docMk/>
            <pc:sldMk cId="1176020400" sldId="2147470183"/>
            <ac:spMk id="4" creationId="{175255B9-D76E-A37B-3314-03FEF036288E}"/>
          </ac:spMkLst>
        </pc:spChg>
      </pc:sldChg>
      <pc:sldChg chg="new del">
        <pc:chgData name="Peter Ritchie" userId="5252e4627b22bf5d" providerId="LiveId" clId="{05354ADA-A6E0-4C55-AF99-0CB45CB0C468}" dt="2022-08-01T18:10:41.426" v="203" actId="680"/>
        <pc:sldMkLst>
          <pc:docMk/>
          <pc:sldMk cId="2409954804" sldId="2147470183"/>
        </pc:sldMkLst>
      </pc:sldChg>
      <pc:sldChg chg="modSp new add del mod ord">
        <pc:chgData name="Peter Ritchie" userId="5252e4627b22bf5d" providerId="LiveId" clId="{05354ADA-A6E0-4C55-AF99-0CB45CB0C468}" dt="2022-08-08T14:28:49.428" v="5115" actId="47"/>
        <pc:sldMkLst>
          <pc:docMk/>
          <pc:sldMk cId="1189512898" sldId="2147470184"/>
        </pc:sldMkLst>
        <pc:spChg chg="mod">
          <ac:chgData name="Peter Ritchie" userId="5252e4627b22bf5d" providerId="LiveId" clId="{05354ADA-A6E0-4C55-AF99-0CB45CB0C468}" dt="2022-08-01T18:14:49.865" v="422" actId="20577"/>
          <ac:spMkLst>
            <pc:docMk/>
            <pc:sldMk cId="1189512898" sldId="2147470184"/>
            <ac:spMk id="4" creationId="{B2EA898E-8389-A3B3-2E0B-C48994C92AFB}"/>
          </ac:spMkLst>
        </pc:spChg>
      </pc:sldChg>
      <pc:sldChg chg="add del">
        <pc:chgData name="Peter Ritchie" userId="5252e4627b22bf5d" providerId="LiveId" clId="{05354ADA-A6E0-4C55-AF99-0CB45CB0C468}" dt="2022-08-08T14:29:04.181" v="5118" actId="47"/>
        <pc:sldMkLst>
          <pc:docMk/>
          <pc:sldMk cId="308738214" sldId="2147470185"/>
        </pc:sldMkLst>
      </pc:sldChg>
      <pc:sldChg chg="modSp add del mod modShow">
        <pc:chgData name="Peter Ritchie" userId="5252e4627b22bf5d" providerId="LiveId" clId="{05354ADA-A6E0-4C55-AF99-0CB45CB0C468}" dt="2022-08-08T14:47:17.522" v="5831" actId="47"/>
        <pc:sldMkLst>
          <pc:docMk/>
          <pc:sldMk cId="4129985927" sldId="2147470186"/>
        </pc:sldMkLst>
        <pc:spChg chg="mod">
          <ac:chgData name="Peter Ritchie" userId="5252e4627b22bf5d" providerId="LiveId" clId="{05354ADA-A6E0-4C55-AF99-0CB45CB0C468}" dt="2022-08-01T18:16:30.808" v="474" actId="20577"/>
          <ac:spMkLst>
            <pc:docMk/>
            <pc:sldMk cId="4129985927" sldId="2147470186"/>
            <ac:spMk id="3" creationId="{72D2B514-FB34-A3CE-F4EA-2F6780940AA8}"/>
          </ac:spMkLst>
        </pc:spChg>
      </pc:sldChg>
      <pc:sldChg chg="modSp add del mod">
        <pc:chgData name="Peter Ritchie" userId="5252e4627b22bf5d" providerId="LiveId" clId="{05354ADA-A6E0-4C55-AF99-0CB45CB0C468}" dt="2022-08-08T14:29:05.814" v="5119" actId="47"/>
        <pc:sldMkLst>
          <pc:docMk/>
          <pc:sldMk cId="654935145" sldId="2147470187"/>
        </pc:sldMkLst>
        <pc:spChg chg="mod">
          <ac:chgData name="Peter Ritchie" userId="5252e4627b22bf5d" providerId="LiveId" clId="{05354ADA-A6E0-4C55-AF99-0CB45CB0C468}" dt="2022-08-01T18:16:51.041" v="501" actId="20577"/>
          <ac:spMkLst>
            <pc:docMk/>
            <pc:sldMk cId="654935145" sldId="2147470187"/>
            <ac:spMk id="4" creationId="{B2EA898E-8389-A3B3-2E0B-C48994C92AFB}"/>
          </ac:spMkLst>
        </pc:spChg>
      </pc:sldChg>
      <pc:sldChg chg="modSp add mod ord modNotesTx">
        <pc:chgData name="Peter Ritchie" userId="5252e4627b22bf5d" providerId="LiveId" clId="{05354ADA-A6E0-4C55-AF99-0CB45CB0C468}" dt="2022-08-08T13:50:21.637" v="3659" actId="403"/>
        <pc:sldMkLst>
          <pc:docMk/>
          <pc:sldMk cId="3773226670" sldId="2147470188"/>
        </pc:sldMkLst>
        <pc:spChg chg="mod">
          <ac:chgData name="Peter Ritchie" userId="5252e4627b22bf5d" providerId="LiveId" clId="{05354ADA-A6E0-4C55-AF99-0CB45CB0C468}" dt="2022-08-01T18:18:22.486" v="547" actId="20577"/>
          <ac:spMkLst>
            <pc:docMk/>
            <pc:sldMk cId="3773226670" sldId="2147470188"/>
            <ac:spMk id="2" creationId="{62A719F5-0BB6-9816-A881-0BDFFCAAC8F2}"/>
          </ac:spMkLst>
        </pc:spChg>
        <pc:spChg chg="mod">
          <ac:chgData name="Peter Ritchie" userId="5252e4627b22bf5d" providerId="LiveId" clId="{05354ADA-A6E0-4C55-AF99-0CB45CB0C468}" dt="2022-08-08T13:50:21.637" v="3659" actId="403"/>
          <ac:spMkLst>
            <pc:docMk/>
            <pc:sldMk cId="3773226670" sldId="2147470188"/>
            <ac:spMk id="4" creationId="{12D15560-8A90-46E4-A114-474FC7FC198E}"/>
          </ac:spMkLst>
        </pc:spChg>
      </pc:sldChg>
      <pc:sldChg chg="new del">
        <pc:chgData name="Peter Ritchie" userId="5252e4627b22bf5d" providerId="LiveId" clId="{05354ADA-A6E0-4C55-AF99-0CB45CB0C468}" dt="2022-08-08T14:22:51.032" v="4593" actId="47"/>
        <pc:sldMkLst>
          <pc:docMk/>
          <pc:sldMk cId="3429289451" sldId="2147470189"/>
        </pc:sldMkLst>
      </pc:sldChg>
      <pc:sldChg chg="addSp modSp add del mod modShow">
        <pc:chgData name="Peter Ritchie" userId="5252e4627b22bf5d" providerId="LiveId" clId="{05354ADA-A6E0-4C55-AF99-0CB45CB0C468}" dt="2022-08-08T14:43:09.900" v="5806" actId="47"/>
        <pc:sldMkLst>
          <pc:docMk/>
          <pc:sldMk cId="2383989636" sldId="2147470190"/>
        </pc:sldMkLst>
        <pc:spChg chg="mod">
          <ac:chgData name="Peter Ritchie" userId="5252e4627b22bf5d" providerId="LiveId" clId="{05354ADA-A6E0-4C55-AF99-0CB45CB0C468}" dt="2022-08-01T20:53:03.674" v="917" actId="20577"/>
          <ac:spMkLst>
            <pc:docMk/>
            <pc:sldMk cId="2383989636" sldId="2147470190"/>
            <ac:spMk id="88" creationId="{032922EA-09CE-D203-FE55-DC5298B20F43}"/>
          </ac:spMkLst>
        </pc:spChg>
        <pc:picChg chg="add mod">
          <ac:chgData name="Peter Ritchie" userId="5252e4627b22bf5d" providerId="LiveId" clId="{05354ADA-A6E0-4C55-AF99-0CB45CB0C468}" dt="2022-08-01T20:50:53.722" v="852" actId="1076"/>
          <ac:picMkLst>
            <pc:docMk/>
            <pc:sldMk cId="2383989636" sldId="2147470190"/>
            <ac:picMk id="8" creationId="{413B309E-D683-C139-DF02-4E7CD6C07B27}"/>
          </ac:picMkLst>
        </pc:picChg>
      </pc:sldChg>
      <pc:sldChg chg="addSp modSp add del mod modShow">
        <pc:chgData name="Peter Ritchie" userId="5252e4627b22bf5d" providerId="LiveId" clId="{05354ADA-A6E0-4C55-AF99-0CB45CB0C468}" dt="2022-08-08T14:43:11.640" v="5807" actId="47"/>
        <pc:sldMkLst>
          <pc:docMk/>
          <pc:sldMk cId="404446822" sldId="2147470191"/>
        </pc:sldMkLst>
        <pc:spChg chg="mod">
          <ac:chgData name="Peter Ritchie" userId="5252e4627b22bf5d" providerId="LiveId" clId="{05354ADA-A6E0-4C55-AF99-0CB45CB0C468}" dt="2022-08-01T20:54:40.318" v="1017" actId="20577"/>
          <ac:spMkLst>
            <pc:docMk/>
            <pc:sldMk cId="404446822" sldId="2147470191"/>
            <ac:spMk id="88" creationId="{032922EA-09CE-D203-FE55-DC5298B20F43}"/>
          </ac:spMkLst>
        </pc:spChg>
        <pc:picChg chg="add mod">
          <ac:chgData name="Peter Ritchie" userId="5252e4627b22bf5d" providerId="LiveId" clId="{05354ADA-A6E0-4C55-AF99-0CB45CB0C468}" dt="2022-08-01T20:51:44.893" v="855" actId="1076"/>
          <ac:picMkLst>
            <pc:docMk/>
            <pc:sldMk cId="404446822" sldId="2147470191"/>
            <ac:picMk id="8" creationId="{44B67858-881E-9003-1DF5-B24B429A1270}"/>
          </ac:picMkLst>
        </pc:picChg>
      </pc:sldChg>
      <pc:sldChg chg="modSp add del mod">
        <pc:chgData name="Peter Ritchie" userId="5252e4627b22bf5d" providerId="LiveId" clId="{05354ADA-A6E0-4C55-AF99-0CB45CB0C468}" dt="2022-08-01T21:00:58.899" v="1078" actId="47"/>
        <pc:sldMkLst>
          <pc:docMk/>
          <pc:sldMk cId="1018257373" sldId="2147470192"/>
        </pc:sldMkLst>
        <pc:spChg chg="mod">
          <ac:chgData name="Peter Ritchie" userId="5252e4627b22bf5d" providerId="LiveId" clId="{05354ADA-A6E0-4C55-AF99-0CB45CB0C468}" dt="2022-08-01T20:59:26.210" v="1039" actId="20577"/>
          <ac:spMkLst>
            <pc:docMk/>
            <pc:sldMk cId="1018257373" sldId="2147470192"/>
            <ac:spMk id="2" creationId="{62A719F5-0BB6-9816-A881-0BDFFCAAC8F2}"/>
          </ac:spMkLst>
        </pc:spChg>
      </pc:sldChg>
      <pc:sldChg chg="modSp new mod">
        <pc:chgData name="Peter Ritchie" userId="5252e4627b22bf5d" providerId="LiveId" clId="{05354ADA-A6E0-4C55-AF99-0CB45CB0C468}" dt="2022-08-01T21:00:44.399" v="1077" actId="20577"/>
        <pc:sldMkLst>
          <pc:docMk/>
          <pc:sldMk cId="2579684116" sldId="2147470193"/>
        </pc:sldMkLst>
        <pc:spChg chg="mod">
          <ac:chgData name="Peter Ritchie" userId="5252e4627b22bf5d" providerId="LiveId" clId="{05354ADA-A6E0-4C55-AF99-0CB45CB0C468}" dt="2022-08-01T21:00:44.399" v="1077" actId="20577"/>
          <ac:spMkLst>
            <pc:docMk/>
            <pc:sldMk cId="2579684116" sldId="2147470193"/>
            <ac:spMk id="4" creationId="{EAE5C98C-DDB4-36D9-7039-E9BFF597BA53}"/>
          </ac:spMkLst>
        </pc:spChg>
      </pc:sldChg>
      <pc:sldChg chg="addSp delSp modSp new mod">
        <pc:chgData name="Peter Ritchie" userId="5252e4627b22bf5d" providerId="LiveId" clId="{05354ADA-A6E0-4C55-AF99-0CB45CB0C468}" dt="2022-08-04T16:57:37.336" v="1832" actId="20577"/>
        <pc:sldMkLst>
          <pc:docMk/>
          <pc:sldMk cId="756177052" sldId="2147470194"/>
        </pc:sldMkLst>
        <pc:spChg chg="mod">
          <ac:chgData name="Peter Ritchie" userId="5252e4627b22bf5d" providerId="LiveId" clId="{05354ADA-A6E0-4C55-AF99-0CB45CB0C468}" dt="2022-08-01T21:01:57.884" v="1115" actId="20577"/>
          <ac:spMkLst>
            <pc:docMk/>
            <pc:sldMk cId="756177052" sldId="2147470194"/>
            <ac:spMk id="3" creationId="{968BBC2F-21FC-FB77-9A8F-86A9AEEFE0C4}"/>
          </ac:spMkLst>
        </pc:spChg>
        <pc:spChg chg="add del mod">
          <ac:chgData name="Peter Ritchie" userId="5252e4627b22bf5d" providerId="LiveId" clId="{05354ADA-A6E0-4C55-AF99-0CB45CB0C468}" dt="2022-08-01T21:02:13.601" v="1117"/>
          <ac:spMkLst>
            <pc:docMk/>
            <pc:sldMk cId="756177052" sldId="2147470194"/>
            <ac:spMk id="6" creationId="{27CC7B27-B13F-DC0E-44CF-E6BF7FB50B7A}"/>
          </ac:spMkLst>
        </pc:spChg>
        <pc:spChg chg="add mod">
          <ac:chgData name="Peter Ritchie" userId="5252e4627b22bf5d" providerId="LiveId" clId="{05354ADA-A6E0-4C55-AF99-0CB45CB0C468}" dt="2022-08-04T16:57:37.336" v="1832" actId="20577"/>
          <ac:spMkLst>
            <pc:docMk/>
            <pc:sldMk cId="756177052" sldId="2147470194"/>
            <ac:spMk id="7" creationId="{7DC41608-5776-4F05-311E-1007D236F90D}"/>
          </ac:spMkLst>
        </pc:spChg>
      </pc:sldChg>
      <pc:sldChg chg="modSp add del mod">
        <pc:chgData name="Peter Ritchie" userId="5252e4627b22bf5d" providerId="LiveId" clId="{05354ADA-A6E0-4C55-AF99-0CB45CB0C468}" dt="2022-08-01T21:04:20.662" v="1183" actId="47"/>
        <pc:sldMkLst>
          <pc:docMk/>
          <pc:sldMk cId="4110971127" sldId="2147470195"/>
        </pc:sldMkLst>
        <pc:spChg chg="mod">
          <ac:chgData name="Peter Ritchie" userId="5252e4627b22bf5d" providerId="LiveId" clId="{05354ADA-A6E0-4C55-AF99-0CB45CB0C468}" dt="2022-08-01T21:03:10.158" v="1158" actId="20577"/>
          <ac:spMkLst>
            <pc:docMk/>
            <pc:sldMk cId="4110971127" sldId="2147470195"/>
            <ac:spMk id="3" creationId="{968BBC2F-21FC-FB77-9A8F-86A9AEEFE0C4}"/>
          </ac:spMkLst>
        </pc:spChg>
      </pc:sldChg>
      <pc:sldChg chg="modSp add mod modNotesTx">
        <pc:chgData name="Peter Ritchie" userId="5252e4627b22bf5d" providerId="LiveId" clId="{05354ADA-A6E0-4C55-AF99-0CB45CB0C468}" dt="2022-08-04T16:58:48.142" v="1959" actId="20577"/>
        <pc:sldMkLst>
          <pc:docMk/>
          <pc:sldMk cId="3784622172" sldId="2147470196"/>
        </pc:sldMkLst>
        <pc:spChg chg="mod">
          <ac:chgData name="Peter Ritchie" userId="5252e4627b22bf5d" providerId="LiveId" clId="{05354ADA-A6E0-4C55-AF99-0CB45CB0C468}" dt="2022-08-01T21:03:20.998" v="1171" actId="20577"/>
          <ac:spMkLst>
            <pc:docMk/>
            <pc:sldMk cId="3784622172" sldId="2147470196"/>
            <ac:spMk id="3" creationId="{968BBC2F-21FC-FB77-9A8F-86A9AEEFE0C4}"/>
          </ac:spMkLst>
        </pc:spChg>
        <pc:spChg chg="mod">
          <ac:chgData name="Peter Ritchie" userId="5252e4627b22bf5d" providerId="LiveId" clId="{05354ADA-A6E0-4C55-AF99-0CB45CB0C468}" dt="2022-08-01T21:03:58.254" v="1182" actId="20577"/>
          <ac:spMkLst>
            <pc:docMk/>
            <pc:sldMk cId="3784622172" sldId="2147470196"/>
            <ac:spMk id="7" creationId="{7DC41608-5776-4F05-311E-1007D236F90D}"/>
          </ac:spMkLst>
        </pc:spChg>
      </pc:sldChg>
      <pc:sldChg chg="modSp new mod modNotesTx">
        <pc:chgData name="Peter Ritchie" userId="5252e4627b22bf5d" providerId="LiveId" clId="{05354ADA-A6E0-4C55-AF99-0CB45CB0C468}" dt="2022-08-04T16:58:58.817" v="1961"/>
        <pc:sldMkLst>
          <pc:docMk/>
          <pc:sldMk cId="1278387747" sldId="2147470197"/>
        </pc:sldMkLst>
        <pc:spChg chg="mod">
          <ac:chgData name="Peter Ritchie" userId="5252e4627b22bf5d" providerId="LiveId" clId="{05354ADA-A6E0-4C55-AF99-0CB45CB0C468}" dt="2022-08-01T21:18:05.226" v="1542" actId="403"/>
          <ac:spMkLst>
            <pc:docMk/>
            <pc:sldMk cId="1278387747" sldId="2147470197"/>
            <ac:spMk id="2" creationId="{AD46375F-539E-01A9-F4F0-23BCA1E9A050}"/>
          </ac:spMkLst>
        </pc:spChg>
      </pc:sldChg>
      <pc:sldChg chg="addSp delSp modSp add del mod modShow">
        <pc:chgData name="Peter Ritchie" userId="5252e4627b22bf5d" providerId="LiveId" clId="{05354ADA-A6E0-4C55-AF99-0CB45CB0C468}" dt="2022-08-08T14:43:24.651" v="5809" actId="47"/>
        <pc:sldMkLst>
          <pc:docMk/>
          <pc:sldMk cId="3669167615" sldId="2147470198"/>
        </pc:sldMkLst>
        <pc:spChg chg="mod">
          <ac:chgData name="Peter Ritchie" userId="5252e4627b22bf5d" providerId="LiveId" clId="{05354ADA-A6E0-4C55-AF99-0CB45CB0C468}" dt="2022-08-01T21:09:26.485" v="1246" actId="20577"/>
          <ac:spMkLst>
            <pc:docMk/>
            <pc:sldMk cId="3669167615" sldId="2147470198"/>
            <ac:spMk id="2" creationId="{CA70D62B-379E-E6FE-1195-ADD2A0685FD7}"/>
          </ac:spMkLst>
        </pc:spChg>
        <pc:spChg chg="add del mod">
          <ac:chgData name="Peter Ritchie" userId="5252e4627b22bf5d" providerId="LiveId" clId="{05354ADA-A6E0-4C55-AF99-0CB45CB0C468}" dt="2022-08-01T21:11:51.961" v="1347" actId="20577"/>
          <ac:spMkLst>
            <pc:docMk/>
            <pc:sldMk cId="3669167615" sldId="2147470198"/>
            <ac:spMk id="3" creationId="{40CFED31-8B2C-E401-719A-4015F2DB8996}"/>
          </ac:spMkLst>
        </pc:spChg>
        <pc:spChg chg="add del">
          <ac:chgData name="Peter Ritchie" userId="5252e4627b22bf5d" providerId="LiveId" clId="{05354ADA-A6E0-4C55-AF99-0CB45CB0C468}" dt="2022-08-01T21:11:40.412" v="1337" actId="478"/>
          <ac:spMkLst>
            <pc:docMk/>
            <pc:sldMk cId="3669167615" sldId="2147470198"/>
            <ac:spMk id="4" creationId="{958B059D-9F9E-D38D-C756-66684D435C76}"/>
          </ac:spMkLst>
        </pc:spChg>
        <pc:spChg chg="add del">
          <ac:chgData name="Peter Ritchie" userId="5252e4627b22bf5d" providerId="LiveId" clId="{05354ADA-A6E0-4C55-AF99-0CB45CB0C468}" dt="2022-08-01T21:11:38.678" v="1333" actId="478"/>
          <ac:spMkLst>
            <pc:docMk/>
            <pc:sldMk cId="3669167615" sldId="2147470198"/>
            <ac:spMk id="5" creationId="{202B965A-818A-73C7-8D99-472E90597C46}"/>
          </ac:spMkLst>
        </pc:spChg>
        <pc:spChg chg="add del">
          <ac:chgData name="Peter Ritchie" userId="5252e4627b22bf5d" providerId="LiveId" clId="{05354ADA-A6E0-4C55-AF99-0CB45CB0C468}" dt="2022-08-01T21:11:37.550" v="1332" actId="478"/>
          <ac:spMkLst>
            <pc:docMk/>
            <pc:sldMk cId="3669167615" sldId="2147470198"/>
            <ac:spMk id="6" creationId="{9E4BC99D-0876-A74C-F7DB-F18589E262C2}"/>
          </ac:spMkLst>
        </pc:spChg>
        <pc:spChg chg="mod">
          <ac:chgData name="Peter Ritchie" userId="5252e4627b22bf5d" providerId="LiveId" clId="{05354ADA-A6E0-4C55-AF99-0CB45CB0C468}" dt="2022-08-01T21:13:33.921" v="1488" actId="20577"/>
          <ac:spMkLst>
            <pc:docMk/>
            <pc:sldMk cId="3669167615" sldId="2147470198"/>
            <ac:spMk id="7" creationId="{96F77896-038D-1341-F71F-BD55418B8FE9}"/>
          </ac:spMkLst>
        </pc:spChg>
        <pc:spChg chg="add del mod">
          <ac:chgData name="Peter Ritchie" userId="5252e4627b22bf5d" providerId="LiveId" clId="{05354ADA-A6E0-4C55-AF99-0CB45CB0C468}" dt="2022-08-01T21:13:52.532" v="1517" actId="20577"/>
          <ac:spMkLst>
            <pc:docMk/>
            <pc:sldMk cId="3669167615" sldId="2147470198"/>
            <ac:spMk id="8" creationId="{D8A5BAE4-78CE-8276-D920-0A4F8211280A}"/>
          </ac:spMkLst>
        </pc:spChg>
        <pc:spChg chg="add del mod">
          <ac:chgData name="Peter Ritchie" userId="5252e4627b22bf5d" providerId="LiveId" clId="{05354ADA-A6E0-4C55-AF99-0CB45CB0C468}" dt="2022-08-01T21:11:40.412" v="1337" actId="478"/>
          <ac:spMkLst>
            <pc:docMk/>
            <pc:sldMk cId="3669167615" sldId="2147470198"/>
            <ac:spMk id="10" creationId="{A19FE589-D356-97F3-B539-50A4D6C4A953}"/>
          </ac:spMkLst>
        </pc:spChg>
        <pc:spChg chg="add del mod">
          <ac:chgData name="Peter Ritchie" userId="5252e4627b22bf5d" providerId="LiveId" clId="{05354ADA-A6E0-4C55-AF99-0CB45CB0C468}" dt="2022-08-01T21:11:40.412" v="1337" actId="478"/>
          <ac:spMkLst>
            <pc:docMk/>
            <pc:sldMk cId="3669167615" sldId="2147470198"/>
            <ac:spMk id="12" creationId="{725EDF4F-20FA-FF0C-DCE8-F50398808716}"/>
          </ac:spMkLst>
        </pc:spChg>
        <pc:spChg chg="add del mod">
          <ac:chgData name="Peter Ritchie" userId="5252e4627b22bf5d" providerId="LiveId" clId="{05354ADA-A6E0-4C55-AF99-0CB45CB0C468}" dt="2022-08-01T21:11:40.412" v="1337" actId="478"/>
          <ac:spMkLst>
            <pc:docMk/>
            <pc:sldMk cId="3669167615" sldId="2147470198"/>
            <ac:spMk id="14" creationId="{6AA4C644-C5E9-59B0-29BE-5C73A0E77A29}"/>
          </ac:spMkLst>
        </pc:spChg>
      </pc:sldChg>
      <pc:sldChg chg="new del">
        <pc:chgData name="Peter Ritchie" userId="5252e4627b22bf5d" providerId="LiveId" clId="{05354ADA-A6E0-4C55-AF99-0CB45CB0C468}" dt="2022-08-04T00:09:05.224" v="1593" actId="680"/>
        <pc:sldMkLst>
          <pc:docMk/>
          <pc:sldMk cId="2681749386" sldId="2147470199"/>
        </pc:sldMkLst>
      </pc:sldChg>
      <pc:sldChg chg="modSp new add del mod modNotesTx">
        <pc:chgData name="Peter Ritchie" userId="5252e4627b22bf5d" providerId="LiveId" clId="{05354ADA-A6E0-4C55-AF99-0CB45CB0C468}" dt="2022-08-08T14:47:14.282" v="5830" actId="47"/>
        <pc:sldMkLst>
          <pc:docMk/>
          <pc:sldMk cId="3415992246" sldId="2147470199"/>
        </pc:sldMkLst>
        <pc:spChg chg="mod">
          <ac:chgData name="Peter Ritchie" userId="5252e4627b22bf5d" providerId="LiveId" clId="{05354ADA-A6E0-4C55-AF99-0CB45CB0C468}" dt="2022-08-04T00:09:31.371" v="1598" actId="20577"/>
          <ac:spMkLst>
            <pc:docMk/>
            <pc:sldMk cId="3415992246" sldId="2147470199"/>
            <ac:spMk id="2" creationId="{A5102D5C-BE6B-121A-086C-1D340FF10B5E}"/>
          </ac:spMkLst>
        </pc:spChg>
        <pc:spChg chg="mod">
          <ac:chgData name="Peter Ritchie" userId="5252e4627b22bf5d" providerId="LiveId" clId="{05354ADA-A6E0-4C55-AF99-0CB45CB0C468}" dt="2022-08-04T00:13:33.112" v="1701" actId="313"/>
          <ac:spMkLst>
            <pc:docMk/>
            <pc:sldMk cId="3415992246" sldId="2147470199"/>
            <ac:spMk id="3" creationId="{D4A995E7-7D1E-F18B-E587-98F0199F957B}"/>
          </ac:spMkLst>
        </pc:spChg>
      </pc:sldChg>
      <pc:sldChg chg="modSp add del mod">
        <pc:chgData name="Peter Ritchie" userId="5252e4627b22bf5d" providerId="LiveId" clId="{05354ADA-A6E0-4C55-AF99-0CB45CB0C468}" dt="2022-08-08T14:41:38.663" v="5801" actId="47"/>
        <pc:sldMkLst>
          <pc:docMk/>
          <pc:sldMk cId="2327330643" sldId="2147470200"/>
        </pc:sldMkLst>
        <pc:spChg chg="mod">
          <ac:chgData name="Peter Ritchie" userId="5252e4627b22bf5d" providerId="LiveId" clId="{05354ADA-A6E0-4C55-AF99-0CB45CB0C468}" dt="2022-08-04T00:15:53.640" v="1730" actId="20577"/>
          <ac:spMkLst>
            <pc:docMk/>
            <pc:sldMk cId="2327330643" sldId="2147470200"/>
            <ac:spMk id="3" creationId="{D4A995E7-7D1E-F18B-E587-98F0199F957B}"/>
          </ac:spMkLst>
        </pc:spChg>
      </pc:sldChg>
      <pc:sldChg chg="modSp add del mod">
        <pc:chgData name="Peter Ritchie" userId="5252e4627b22bf5d" providerId="LiveId" clId="{05354ADA-A6E0-4C55-AF99-0CB45CB0C468}" dt="2022-08-08T14:41:40.054" v="5802" actId="47"/>
        <pc:sldMkLst>
          <pc:docMk/>
          <pc:sldMk cId="812226352" sldId="2147470201"/>
        </pc:sldMkLst>
        <pc:spChg chg="mod">
          <ac:chgData name="Peter Ritchie" userId="5252e4627b22bf5d" providerId="LiveId" clId="{05354ADA-A6E0-4C55-AF99-0CB45CB0C468}" dt="2022-08-04T00:17:33.588" v="1754" actId="20577"/>
          <ac:spMkLst>
            <pc:docMk/>
            <pc:sldMk cId="812226352" sldId="2147470201"/>
            <ac:spMk id="3" creationId="{D4A995E7-7D1E-F18B-E587-98F0199F957B}"/>
          </ac:spMkLst>
        </pc:spChg>
      </pc:sldChg>
      <pc:sldChg chg="addSp delSp modSp new mod ord modClrScheme chgLayout">
        <pc:chgData name="Peter Ritchie" userId="5252e4627b22bf5d" providerId="LiveId" clId="{05354ADA-A6E0-4C55-AF99-0CB45CB0C468}" dt="2022-08-08T14:00:03.110" v="3678"/>
        <pc:sldMkLst>
          <pc:docMk/>
          <pc:sldMk cId="154682503" sldId="2147470202"/>
        </pc:sldMkLst>
        <pc:spChg chg="del">
          <ac:chgData name="Peter Ritchie" userId="5252e4627b22bf5d" providerId="LiveId" clId="{05354ADA-A6E0-4C55-AF99-0CB45CB0C468}" dt="2022-08-04T12:40:39.052" v="1758" actId="26606"/>
          <ac:spMkLst>
            <pc:docMk/>
            <pc:sldMk cId="154682503" sldId="2147470202"/>
            <ac:spMk id="2" creationId="{B66A7BD4-AEE6-099E-CBA8-03A4A40623EB}"/>
          </ac:spMkLst>
        </pc:spChg>
        <pc:spChg chg="mod ord modVis">
          <ac:chgData name="Peter Ritchie" userId="5252e4627b22bf5d" providerId="LiveId" clId="{05354ADA-A6E0-4C55-AF99-0CB45CB0C468}" dt="2022-08-04T12:40:39.052" v="1758" actId="26606"/>
          <ac:spMkLst>
            <pc:docMk/>
            <pc:sldMk cId="154682503" sldId="2147470202"/>
            <ac:spMk id="3" creationId="{80DED814-C355-33D6-38EB-01B2C3921A4C}"/>
          </ac:spMkLst>
        </pc:spChg>
        <pc:picChg chg="add mod">
          <ac:chgData name="Peter Ritchie" userId="5252e4627b22bf5d" providerId="LiveId" clId="{05354ADA-A6E0-4C55-AF99-0CB45CB0C468}" dt="2022-08-04T12:40:39.052" v="1758" actId="26606"/>
          <ac:picMkLst>
            <pc:docMk/>
            <pc:sldMk cId="154682503" sldId="2147470202"/>
            <ac:picMk id="1026" creationId="{BC1BC54F-C4E0-FF5C-EC99-F6B274514A03}"/>
          </ac:picMkLst>
        </pc:picChg>
      </pc:sldChg>
      <pc:sldChg chg="addSp delSp modSp add mod modNotesTx">
        <pc:chgData name="Peter Ritchie" userId="5252e4627b22bf5d" providerId="LiveId" clId="{05354ADA-A6E0-4C55-AF99-0CB45CB0C468}" dt="2022-08-08T14:34:55.817" v="5557" actId="20577"/>
        <pc:sldMkLst>
          <pc:docMk/>
          <pc:sldMk cId="3833460317" sldId="2147470203"/>
        </pc:sldMkLst>
        <pc:spChg chg="mod">
          <ac:chgData name="Peter Ritchie" userId="5252e4627b22bf5d" providerId="LiveId" clId="{05354ADA-A6E0-4C55-AF99-0CB45CB0C468}" dt="2022-08-04T16:59:35.459" v="1968" actId="20577"/>
          <ac:spMkLst>
            <pc:docMk/>
            <pc:sldMk cId="3833460317" sldId="2147470203"/>
            <ac:spMk id="2" creationId="{CA70D62B-379E-E6FE-1195-ADD2A0685FD7}"/>
          </ac:spMkLst>
        </pc:spChg>
        <pc:spChg chg="del">
          <ac:chgData name="Peter Ritchie" userId="5252e4627b22bf5d" providerId="LiveId" clId="{05354ADA-A6E0-4C55-AF99-0CB45CB0C468}" dt="2022-08-04T17:00:54.045" v="2042" actId="478"/>
          <ac:spMkLst>
            <pc:docMk/>
            <pc:sldMk cId="3833460317" sldId="2147470203"/>
            <ac:spMk id="3" creationId="{40CFED31-8B2C-E401-719A-4015F2DB8996}"/>
          </ac:spMkLst>
        </pc:spChg>
        <pc:spChg chg="del mod">
          <ac:chgData name="Peter Ritchie" userId="5252e4627b22bf5d" providerId="LiveId" clId="{05354ADA-A6E0-4C55-AF99-0CB45CB0C468}" dt="2022-08-04T17:01:05.018" v="2046" actId="478"/>
          <ac:spMkLst>
            <pc:docMk/>
            <pc:sldMk cId="3833460317" sldId="2147470203"/>
            <ac:spMk id="4" creationId="{958B059D-9F9E-D38D-C756-66684D435C76}"/>
          </ac:spMkLst>
        </pc:spChg>
        <pc:spChg chg="del">
          <ac:chgData name="Peter Ritchie" userId="5252e4627b22bf5d" providerId="LiveId" clId="{05354ADA-A6E0-4C55-AF99-0CB45CB0C468}" dt="2022-08-04T17:01:03.076" v="2045" actId="478"/>
          <ac:spMkLst>
            <pc:docMk/>
            <pc:sldMk cId="3833460317" sldId="2147470203"/>
            <ac:spMk id="5" creationId="{202B965A-818A-73C7-8D99-472E90597C46}"/>
          </ac:spMkLst>
        </pc:spChg>
        <pc:spChg chg="del">
          <ac:chgData name="Peter Ritchie" userId="5252e4627b22bf5d" providerId="LiveId" clId="{05354ADA-A6E0-4C55-AF99-0CB45CB0C468}" dt="2022-08-04T17:01:06.625" v="2047" actId="478"/>
          <ac:spMkLst>
            <pc:docMk/>
            <pc:sldMk cId="3833460317" sldId="2147470203"/>
            <ac:spMk id="6" creationId="{9E4BC99D-0876-A74C-F7DB-F18589E262C2}"/>
          </ac:spMkLst>
        </pc:spChg>
        <pc:spChg chg="mod">
          <ac:chgData name="Peter Ritchie" userId="5252e4627b22bf5d" providerId="LiveId" clId="{05354ADA-A6E0-4C55-AF99-0CB45CB0C468}" dt="2022-08-04T17:02:36.498" v="2117" actId="15"/>
          <ac:spMkLst>
            <pc:docMk/>
            <pc:sldMk cId="3833460317" sldId="2147470203"/>
            <ac:spMk id="7" creationId="{96F77896-038D-1341-F71F-BD55418B8FE9}"/>
          </ac:spMkLst>
        </pc:spChg>
        <pc:spChg chg="del mod">
          <ac:chgData name="Peter Ritchie" userId="5252e4627b22bf5d" providerId="LiveId" clId="{05354ADA-A6E0-4C55-AF99-0CB45CB0C468}" dt="2022-08-04T17:00:57.640" v="2043" actId="478"/>
          <ac:spMkLst>
            <pc:docMk/>
            <pc:sldMk cId="3833460317" sldId="2147470203"/>
            <ac:spMk id="8" creationId="{D8A5BAE4-78CE-8276-D920-0A4F8211280A}"/>
          </ac:spMkLst>
        </pc:spChg>
        <pc:spChg chg="add del mod">
          <ac:chgData name="Peter Ritchie" userId="5252e4627b22bf5d" providerId="LiveId" clId="{05354ADA-A6E0-4C55-AF99-0CB45CB0C468}" dt="2022-08-04T17:01:00.382" v="2044" actId="478"/>
          <ac:spMkLst>
            <pc:docMk/>
            <pc:sldMk cId="3833460317" sldId="2147470203"/>
            <ac:spMk id="10" creationId="{EC86894B-9EB7-39F6-9A24-41BC91FB665A}"/>
          </ac:spMkLst>
        </pc:spChg>
        <pc:spChg chg="add del mod">
          <ac:chgData name="Peter Ritchie" userId="5252e4627b22bf5d" providerId="LiveId" clId="{05354ADA-A6E0-4C55-AF99-0CB45CB0C468}" dt="2022-08-04T17:01:08.543" v="2048" actId="478"/>
          <ac:spMkLst>
            <pc:docMk/>
            <pc:sldMk cId="3833460317" sldId="2147470203"/>
            <ac:spMk id="12" creationId="{7F0D6695-5F4B-7E5F-4F0E-A79346A83EEF}"/>
          </ac:spMkLst>
        </pc:spChg>
      </pc:sldChg>
      <pc:sldChg chg="modSp add mod modShow modNotesTx">
        <pc:chgData name="Peter Ritchie" userId="5252e4627b22bf5d" providerId="LiveId" clId="{05354ADA-A6E0-4C55-AF99-0CB45CB0C468}" dt="2022-08-08T15:57:24.921" v="7535" actId="20577"/>
        <pc:sldMkLst>
          <pc:docMk/>
          <pc:sldMk cId="2704571208" sldId="2147470204"/>
        </pc:sldMkLst>
        <pc:spChg chg="mod">
          <ac:chgData name="Peter Ritchie" userId="5252e4627b22bf5d" providerId="LiveId" clId="{05354ADA-A6E0-4C55-AF99-0CB45CB0C468}" dt="2022-08-04T17:03:12.332" v="2129" actId="20577"/>
          <ac:spMkLst>
            <pc:docMk/>
            <pc:sldMk cId="2704571208" sldId="2147470204"/>
            <ac:spMk id="2" creationId="{CA70D62B-379E-E6FE-1195-ADD2A0685FD7}"/>
          </ac:spMkLst>
        </pc:spChg>
        <pc:spChg chg="mod">
          <ac:chgData name="Peter Ritchie" userId="5252e4627b22bf5d" providerId="LiveId" clId="{05354ADA-A6E0-4C55-AF99-0CB45CB0C468}" dt="2022-08-04T17:03:52.903" v="2144"/>
          <ac:spMkLst>
            <pc:docMk/>
            <pc:sldMk cId="2704571208" sldId="2147470204"/>
            <ac:spMk id="4" creationId="{958B059D-9F9E-D38D-C756-66684D435C76}"/>
          </ac:spMkLst>
        </pc:spChg>
        <pc:spChg chg="mod">
          <ac:chgData name="Peter Ritchie" userId="5252e4627b22bf5d" providerId="LiveId" clId="{05354ADA-A6E0-4C55-AF99-0CB45CB0C468}" dt="2022-08-04T17:04:53.189" v="2161" actId="20577"/>
          <ac:spMkLst>
            <pc:docMk/>
            <pc:sldMk cId="2704571208" sldId="2147470204"/>
            <ac:spMk id="7" creationId="{96F77896-038D-1341-F71F-BD55418B8FE9}"/>
          </ac:spMkLst>
        </pc:spChg>
        <pc:spChg chg="mod">
          <ac:chgData name="Peter Ritchie" userId="5252e4627b22bf5d" providerId="LiveId" clId="{05354ADA-A6E0-4C55-AF99-0CB45CB0C468}" dt="2022-08-04T17:04:23.822" v="2149" actId="20577"/>
          <ac:spMkLst>
            <pc:docMk/>
            <pc:sldMk cId="2704571208" sldId="2147470204"/>
            <ac:spMk id="8" creationId="{D8A5BAE4-78CE-8276-D920-0A4F8211280A}"/>
          </ac:spMkLst>
        </pc:spChg>
      </pc:sldChg>
      <pc:sldChg chg="modSp add del mod modNotesTx">
        <pc:chgData name="Peter Ritchie" userId="5252e4627b22bf5d" providerId="LiveId" clId="{05354ADA-A6E0-4C55-AF99-0CB45CB0C468}" dt="2022-08-08T14:22:33.549" v="4592" actId="47"/>
        <pc:sldMkLst>
          <pc:docMk/>
          <pc:sldMk cId="3395359277" sldId="2147470205"/>
        </pc:sldMkLst>
        <pc:spChg chg="mod">
          <ac:chgData name="Peter Ritchie" userId="5252e4627b22bf5d" providerId="LiveId" clId="{05354ADA-A6E0-4C55-AF99-0CB45CB0C468}" dt="2022-08-04T17:11:29.359" v="2266"/>
          <ac:spMkLst>
            <pc:docMk/>
            <pc:sldMk cId="3395359277" sldId="2147470205"/>
            <ac:spMk id="2" creationId="{A5102D5C-BE6B-121A-086C-1D340FF10B5E}"/>
          </ac:spMkLst>
        </pc:spChg>
        <pc:spChg chg="mod">
          <ac:chgData name="Peter Ritchie" userId="5252e4627b22bf5d" providerId="LiveId" clId="{05354ADA-A6E0-4C55-AF99-0CB45CB0C468}" dt="2022-08-04T17:11:33.068" v="2269" actId="20577"/>
          <ac:spMkLst>
            <pc:docMk/>
            <pc:sldMk cId="3395359277" sldId="2147470205"/>
            <ac:spMk id="3" creationId="{D4A995E7-7D1E-F18B-E587-98F0199F957B}"/>
          </ac:spMkLst>
        </pc:spChg>
      </pc:sldChg>
      <pc:sldChg chg="addSp delSp modSp add del mod">
        <pc:chgData name="Peter Ritchie" userId="5252e4627b22bf5d" providerId="LiveId" clId="{05354ADA-A6E0-4C55-AF99-0CB45CB0C468}" dt="2022-08-08T14:22:33.549" v="4592" actId="47"/>
        <pc:sldMkLst>
          <pc:docMk/>
          <pc:sldMk cId="2899266685" sldId="2147470206"/>
        </pc:sldMkLst>
        <pc:spChg chg="mod">
          <ac:chgData name="Peter Ritchie" userId="5252e4627b22bf5d" providerId="LiveId" clId="{05354ADA-A6E0-4C55-AF99-0CB45CB0C468}" dt="2022-08-04T17:11:58.463" v="2306" actId="20577"/>
          <ac:spMkLst>
            <pc:docMk/>
            <pc:sldMk cId="2899266685" sldId="2147470206"/>
            <ac:spMk id="2" creationId="{A5102D5C-BE6B-121A-086C-1D340FF10B5E}"/>
          </ac:spMkLst>
        </pc:spChg>
        <pc:spChg chg="del mod">
          <ac:chgData name="Peter Ritchie" userId="5252e4627b22bf5d" providerId="LiveId" clId="{05354ADA-A6E0-4C55-AF99-0CB45CB0C468}" dt="2022-08-04T17:16:43.663" v="2371" actId="12084"/>
          <ac:spMkLst>
            <pc:docMk/>
            <pc:sldMk cId="2899266685" sldId="2147470206"/>
            <ac:spMk id="3" creationId="{D4A995E7-7D1E-F18B-E587-98F0199F957B}"/>
          </ac:spMkLst>
        </pc:spChg>
        <pc:graphicFrameChg chg="add mod">
          <ac:chgData name="Peter Ritchie" userId="5252e4627b22bf5d" providerId="LiveId" clId="{05354ADA-A6E0-4C55-AF99-0CB45CB0C468}" dt="2022-08-04T17:21:24.585" v="2576" actId="20577"/>
          <ac:graphicFrameMkLst>
            <pc:docMk/>
            <pc:sldMk cId="2899266685" sldId="2147470206"/>
            <ac:graphicFrameMk id="4" creationId="{D0337BDB-6410-D4A6-7317-D1364AF271E8}"/>
          </ac:graphicFrameMkLst>
        </pc:graphicFrameChg>
      </pc:sldChg>
      <pc:sldChg chg="modSp add del mod">
        <pc:chgData name="Peter Ritchie" userId="5252e4627b22bf5d" providerId="LiveId" clId="{05354ADA-A6E0-4C55-AF99-0CB45CB0C468}" dt="2022-08-08T14:22:33.549" v="4592" actId="47"/>
        <pc:sldMkLst>
          <pc:docMk/>
          <pc:sldMk cId="3063916974" sldId="2147470207"/>
        </pc:sldMkLst>
        <pc:spChg chg="mod">
          <ac:chgData name="Peter Ritchie" userId="5252e4627b22bf5d" providerId="LiveId" clId="{05354ADA-A6E0-4C55-AF99-0CB45CB0C468}" dt="2022-08-04T17:21:41.731" v="2584" actId="20577"/>
          <ac:spMkLst>
            <pc:docMk/>
            <pc:sldMk cId="3063916974" sldId="2147470207"/>
            <ac:spMk id="2" creationId="{A5102D5C-BE6B-121A-086C-1D340FF10B5E}"/>
          </ac:spMkLst>
        </pc:spChg>
        <pc:graphicFrameChg chg="mod">
          <ac:chgData name="Peter Ritchie" userId="5252e4627b22bf5d" providerId="LiveId" clId="{05354ADA-A6E0-4C55-AF99-0CB45CB0C468}" dt="2022-08-04T17:55:34.312" v="2845" actId="20577"/>
          <ac:graphicFrameMkLst>
            <pc:docMk/>
            <pc:sldMk cId="3063916974" sldId="2147470207"/>
            <ac:graphicFrameMk id="4" creationId="{D0337BDB-6410-D4A6-7317-D1364AF271E8}"/>
          </ac:graphicFrameMkLst>
        </pc:graphicFrameChg>
      </pc:sldChg>
      <pc:sldChg chg="modSp add del mod">
        <pc:chgData name="Peter Ritchie" userId="5252e4627b22bf5d" providerId="LiveId" clId="{05354ADA-A6E0-4C55-AF99-0CB45CB0C468}" dt="2022-08-08T14:22:33.549" v="4592" actId="47"/>
        <pc:sldMkLst>
          <pc:docMk/>
          <pc:sldMk cId="1682363402" sldId="2147470208"/>
        </pc:sldMkLst>
        <pc:spChg chg="mod">
          <ac:chgData name="Peter Ritchie" userId="5252e4627b22bf5d" providerId="LiveId" clId="{05354ADA-A6E0-4C55-AF99-0CB45CB0C468}" dt="2022-08-04T17:56:22.108" v="2852" actId="20577"/>
          <ac:spMkLst>
            <pc:docMk/>
            <pc:sldMk cId="1682363402" sldId="2147470208"/>
            <ac:spMk id="2" creationId="{A5102D5C-BE6B-121A-086C-1D340FF10B5E}"/>
          </ac:spMkLst>
        </pc:spChg>
        <pc:graphicFrameChg chg="mod">
          <ac:chgData name="Peter Ritchie" userId="5252e4627b22bf5d" providerId="LiveId" clId="{05354ADA-A6E0-4C55-AF99-0CB45CB0C468}" dt="2022-08-04T18:06:45.195" v="2997" actId="20577"/>
          <ac:graphicFrameMkLst>
            <pc:docMk/>
            <pc:sldMk cId="1682363402" sldId="2147470208"/>
            <ac:graphicFrameMk id="4" creationId="{D0337BDB-6410-D4A6-7317-D1364AF271E8}"/>
          </ac:graphicFrameMkLst>
        </pc:graphicFrameChg>
      </pc:sldChg>
      <pc:sldChg chg="modSp add mod">
        <pc:chgData name="Peter Ritchie" userId="5252e4627b22bf5d" providerId="LiveId" clId="{05354ADA-A6E0-4C55-AF99-0CB45CB0C468}" dt="2022-08-07T17:04:21.315" v="3331" actId="14826"/>
        <pc:sldMkLst>
          <pc:docMk/>
          <pc:sldMk cId="3196578964" sldId="2147470209"/>
        </pc:sldMkLst>
        <pc:picChg chg="mod">
          <ac:chgData name="Peter Ritchie" userId="5252e4627b22bf5d" providerId="LiveId" clId="{05354ADA-A6E0-4C55-AF99-0CB45CB0C468}" dt="2022-08-07T17:04:21.315" v="3331" actId="14826"/>
          <ac:picMkLst>
            <pc:docMk/>
            <pc:sldMk cId="3196578964" sldId="2147470209"/>
            <ac:picMk id="8" creationId="{44B67858-881E-9003-1DF5-B24B429A1270}"/>
          </ac:picMkLst>
        </pc:picChg>
      </pc:sldChg>
      <pc:sldChg chg="modSp add mod">
        <pc:chgData name="Peter Ritchie" userId="5252e4627b22bf5d" providerId="LiveId" clId="{05354ADA-A6E0-4C55-AF99-0CB45CB0C468}" dt="2022-08-07T17:09:43.050" v="3335" actId="14826"/>
        <pc:sldMkLst>
          <pc:docMk/>
          <pc:sldMk cId="133055063" sldId="2147470210"/>
        </pc:sldMkLst>
        <pc:picChg chg="mod">
          <ac:chgData name="Peter Ritchie" userId="5252e4627b22bf5d" providerId="LiveId" clId="{05354ADA-A6E0-4C55-AF99-0CB45CB0C468}" dt="2022-08-07T17:09:43.050" v="3335" actId="14826"/>
          <ac:picMkLst>
            <pc:docMk/>
            <pc:sldMk cId="133055063" sldId="2147470210"/>
            <ac:picMk id="8" creationId="{413B309E-D683-C139-DF02-4E7CD6C07B27}"/>
          </ac:picMkLst>
        </pc:picChg>
      </pc:sldChg>
      <pc:sldChg chg="addSp delSp modSp add del mod modShow">
        <pc:chgData name="Peter Ritchie" userId="5252e4627b22bf5d" providerId="LiveId" clId="{05354ADA-A6E0-4C55-AF99-0CB45CB0C468}" dt="2022-08-08T14:43:06.144" v="5805" actId="47"/>
        <pc:sldMkLst>
          <pc:docMk/>
          <pc:sldMk cId="2231510211" sldId="2147470211"/>
        </pc:sldMkLst>
        <pc:spChg chg="del">
          <ac:chgData name="Peter Ritchie" userId="5252e4627b22bf5d" providerId="LiveId" clId="{05354ADA-A6E0-4C55-AF99-0CB45CB0C468}" dt="2022-08-08T13:38:11.924" v="3353" actId="478"/>
          <ac:spMkLst>
            <pc:docMk/>
            <pc:sldMk cId="2231510211" sldId="2147470211"/>
            <ac:spMk id="2" creationId="{62A719F5-0BB6-9816-A881-0BDFFCAAC8F2}"/>
          </ac:spMkLst>
        </pc:spChg>
        <pc:spChg chg="del">
          <ac:chgData name="Peter Ritchie" userId="5252e4627b22bf5d" providerId="LiveId" clId="{05354ADA-A6E0-4C55-AF99-0CB45CB0C468}" dt="2022-08-08T13:38:11.924" v="3353" actId="478"/>
          <ac:spMkLst>
            <pc:docMk/>
            <pc:sldMk cId="2231510211" sldId="2147470211"/>
            <ac:spMk id="3" creationId="{EA0B0A17-44F6-CB1F-1A6F-44ACFA71F06B}"/>
          </ac:spMkLst>
        </pc:spChg>
        <pc:spChg chg="del">
          <ac:chgData name="Peter Ritchie" userId="5252e4627b22bf5d" providerId="LiveId" clId="{05354ADA-A6E0-4C55-AF99-0CB45CB0C468}" dt="2022-08-08T13:38:11.924" v="3353" actId="478"/>
          <ac:spMkLst>
            <pc:docMk/>
            <pc:sldMk cId="2231510211" sldId="2147470211"/>
            <ac:spMk id="4" creationId="{12D15560-8A90-46E4-A114-474FC7FC198E}"/>
          </ac:spMkLst>
        </pc:spChg>
        <pc:spChg chg="add del mod">
          <ac:chgData name="Peter Ritchie" userId="5252e4627b22bf5d" providerId="LiveId" clId="{05354ADA-A6E0-4C55-AF99-0CB45CB0C468}" dt="2022-08-08T13:38:12.889" v="3354" actId="478"/>
          <ac:spMkLst>
            <pc:docMk/>
            <pc:sldMk cId="2231510211" sldId="2147470211"/>
            <ac:spMk id="6" creationId="{BB089E3B-ADB3-3849-C055-7C7BACA6E8E5}"/>
          </ac:spMkLst>
        </pc:spChg>
        <pc:spChg chg="add mod">
          <ac:chgData name="Peter Ritchie" userId="5252e4627b22bf5d" providerId="LiveId" clId="{05354ADA-A6E0-4C55-AF99-0CB45CB0C468}" dt="2022-08-08T13:39:04.621" v="3400" actId="1036"/>
          <ac:spMkLst>
            <pc:docMk/>
            <pc:sldMk cId="2231510211" sldId="2147470211"/>
            <ac:spMk id="8" creationId="{85F5F660-5537-5584-5875-0733CBFCF8A9}"/>
          </ac:spMkLst>
        </pc:spChg>
        <pc:spChg chg="add mod">
          <ac:chgData name="Peter Ritchie" userId="5252e4627b22bf5d" providerId="LiveId" clId="{05354ADA-A6E0-4C55-AF99-0CB45CB0C468}" dt="2022-08-08T13:39:12.924" v="3425" actId="1035"/>
          <ac:spMkLst>
            <pc:docMk/>
            <pc:sldMk cId="2231510211" sldId="2147470211"/>
            <ac:spMk id="9" creationId="{0E78ED2B-40C3-107E-9E13-A98C678B554E}"/>
          </ac:spMkLst>
        </pc:spChg>
        <pc:spChg chg="add mod">
          <ac:chgData name="Peter Ritchie" userId="5252e4627b22bf5d" providerId="LiveId" clId="{05354ADA-A6E0-4C55-AF99-0CB45CB0C468}" dt="2022-08-08T13:38:20.660" v="3355"/>
          <ac:spMkLst>
            <pc:docMk/>
            <pc:sldMk cId="2231510211" sldId="2147470211"/>
            <ac:spMk id="10" creationId="{C8916640-E170-E32F-1B85-FAE71C7ED85C}"/>
          </ac:spMkLst>
        </pc:spChg>
        <pc:spChg chg="add mod">
          <ac:chgData name="Peter Ritchie" userId="5252e4627b22bf5d" providerId="LiveId" clId="{05354ADA-A6E0-4C55-AF99-0CB45CB0C468}" dt="2022-08-08T13:38:20.660" v="3355"/>
          <ac:spMkLst>
            <pc:docMk/>
            <pc:sldMk cId="2231510211" sldId="2147470211"/>
            <ac:spMk id="11" creationId="{F76FB5BE-1F31-BE96-D125-953B1C68C01C}"/>
          </ac:spMkLst>
        </pc:spChg>
        <pc:spChg chg="add mod">
          <ac:chgData name="Peter Ritchie" userId="5252e4627b22bf5d" providerId="LiveId" clId="{05354ADA-A6E0-4C55-AF99-0CB45CB0C468}" dt="2022-08-08T13:38:20.660" v="3355"/>
          <ac:spMkLst>
            <pc:docMk/>
            <pc:sldMk cId="2231510211" sldId="2147470211"/>
            <ac:spMk id="12" creationId="{6F583013-70A0-DFEF-F88A-0CC9FBA9280D}"/>
          </ac:spMkLst>
        </pc:spChg>
        <pc:spChg chg="mod">
          <ac:chgData name="Peter Ritchie" userId="5252e4627b22bf5d" providerId="LiveId" clId="{05354ADA-A6E0-4C55-AF99-0CB45CB0C468}" dt="2022-08-08T13:38:20.660" v="3355"/>
          <ac:spMkLst>
            <pc:docMk/>
            <pc:sldMk cId="2231510211" sldId="2147470211"/>
            <ac:spMk id="14" creationId="{6FEE5561-3E25-2140-754E-5575B08824DF}"/>
          </ac:spMkLst>
        </pc:spChg>
        <pc:spChg chg="mod">
          <ac:chgData name="Peter Ritchie" userId="5252e4627b22bf5d" providerId="LiveId" clId="{05354ADA-A6E0-4C55-AF99-0CB45CB0C468}" dt="2022-08-08T13:38:20.660" v="3355"/>
          <ac:spMkLst>
            <pc:docMk/>
            <pc:sldMk cId="2231510211" sldId="2147470211"/>
            <ac:spMk id="15" creationId="{8AF14C78-F80B-67A4-2E0C-4BAE2A8558D6}"/>
          </ac:spMkLst>
        </pc:spChg>
        <pc:spChg chg="mod">
          <ac:chgData name="Peter Ritchie" userId="5252e4627b22bf5d" providerId="LiveId" clId="{05354ADA-A6E0-4C55-AF99-0CB45CB0C468}" dt="2022-08-08T13:38:20.660" v="3355"/>
          <ac:spMkLst>
            <pc:docMk/>
            <pc:sldMk cId="2231510211" sldId="2147470211"/>
            <ac:spMk id="16" creationId="{2189EF04-E81D-1EE5-CA9A-B93113B50972}"/>
          </ac:spMkLst>
        </pc:spChg>
        <pc:spChg chg="mod">
          <ac:chgData name="Peter Ritchie" userId="5252e4627b22bf5d" providerId="LiveId" clId="{05354ADA-A6E0-4C55-AF99-0CB45CB0C468}" dt="2022-08-08T13:38:20.660" v="3355"/>
          <ac:spMkLst>
            <pc:docMk/>
            <pc:sldMk cId="2231510211" sldId="2147470211"/>
            <ac:spMk id="17" creationId="{19079D78-8342-74D8-434F-0736DAA06531}"/>
          </ac:spMkLst>
        </pc:spChg>
        <pc:spChg chg="mod">
          <ac:chgData name="Peter Ritchie" userId="5252e4627b22bf5d" providerId="LiveId" clId="{05354ADA-A6E0-4C55-AF99-0CB45CB0C468}" dt="2022-08-08T13:38:20.660" v="3355"/>
          <ac:spMkLst>
            <pc:docMk/>
            <pc:sldMk cId="2231510211" sldId="2147470211"/>
            <ac:spMk id="18" creationId="{3380066F-DAFF-32ED-5F72-B1DBB300DE83}"/>
          </ac:spMkLst>
        </pc:spChg>
        <pc:spChg chg="add mod">
          <ac:chgData name="Peter Ritchie" userId="5252e4627b22bf5d" providerId="LiveId" clId="{05354ADA-A6E0-4C55-AF99-0CB45CB0C468}" dt="2022-08-08T13:38:20.660" v="3355"/>
          <ac:spMkLst>
            <pc:docMk/>
            <pc:sldMk cId="2231510211" sldId="2147470211"/>
            <ac:spMk id="19" creationId="{2C4B96A2-C603-DA79-9EB4-B3002CA2AC79}"/>
          </ac:spMkLst>
        </pc:spChg>
        <pc:grpChg chg="add mod">
          <ac:chgData name="Peter Ritchie" userId="5252e4627b22bf5d" providerId="LiveId" clId="{05354ADA-A6E0-4C55-AF99-0CB45CB0C468}" dt="2022-08-08T13:38:20.660" v="3355"/>
          <ac:grpSpMkLst>
            <pc:docMk/>
            <pc:sldMk cId="2231510211" sldId="2147470211"/>
            <ac:grpSpMk id="13" creationId="{D6D99306-936E-4299-C86D-CA9FD7B8A657}"/>
          </ac:grpSpMkLst>
        </pc:grpChg>
        <pc:picChg chg="add mod">
          <ac:chgData name="Peter Ritchie" userId="5252e4627b22bf5d" providerId="LiveId" clId="{05354ADA-A6E0-4C55-AF99-0CB45CB0C468}" dt="2022-08-08T13:38:20.660" v="3355"/>
          <ac:picMkLst>
            <pc:docMk/>
            <pc:sldMk cId="2231510211" sldId="2147470211"/>
            <ac:picMk id="7" creationId="{50A4E793-B1DF-86A2-86E2-131473BD68EE}"/>
          </ac:picMkLst>
        </pc:picChg>
      </pc:sldChg>
      <pc:sldChg chg="modSp add mod">
        <pc:chgData name="Peter Ritchie" userId="5252e4627b22bf5d" providerId="LiveId" clId="{05354ADA-A6E0-4C55-AF99-0CB45CB0C468}" dt="2022-08-08T13:50:14.496" v="3658" actId="20577"/>
        <pc:sldMkLst>
          <pc:docMk/>
          <pc:sldMk cId="3652546728" sldId="2147470212"/>
        </pc:sldMkLst>
        <pc:spChg chg="mod">
          <ac:chgData name="Peter Ritchie" userId="5252e4627b22bf5d" providerId="LiveId" clId="{05354ADA-A6E0-4C55-AF99-0CB45CB0C468}" dt="2022-08-08T13:50:14.496" v="3658" actId="20577"/>
          <ac:spMkLst>
            <pc:docMk/>
            <pc:sldMk cId="3652546728" sldId="2147470212"/>
            <ac:spMk id="3" creationId="{72D2B514-FB34-A3CE-F4EA-2F6780940AA8}"/>
          </ac:spMkLst>
        </pc:spChg>
      </pc:sldChg>
      <pc:sldChg chg="add del ord">
        <pc:chgData name="Peter Ritchie" userId="5252e4627b22bf5d" providerId="LiveId" clId="{05354ADA-A6E0-4C55-AF99-0CB45CB0C468}" dt="2022-08-08T13:57:17.726" v="3670"/>
        <pc:sldMkLst>
          <pc:docMk/>
          <pc:sldMk cId="2017372608" sldId="2147470213"/>
        </pc:sldMkLst>
      </pc:sldChg>
      <pc:sldChg chg="modSp add mod ord">
        <pc:chgData name="Peter Ritchie" userId="5252e4627b22bf5d" providerId="LiveId" clId="{05354ADA-A6E0-4C55-AF99-0CB45CB0C468}" dt="2022-08-08T14:00:03.110" v="3678"/>
        <pc:sldMkLst>
          <pc:docMk/>
          <pc:sldMk cId="2359095222" sldId="2147470213"/>
        </pc:sldMkLst>
        <pc:picChg chg="mod">
          <ac:chgData name="Peter Ritchie" userId="5252e4627b22bf5d" providerId="LiveId" clId="{05354ADA-A6E0-4C55-AF99-0CB45CB0C468}" dt="2022-08-08T13:59:34.193" v="3676" actId="14100"/>
          <ac:picMkLst>
            <pc:docMk/>
            <pc:sldMk cId="2359095222" sldId="2147470213"/>
            <ac:picMk id="1026" creationId="{BC1BC54F-C4E0-FF5C-EC99-F6B274514A03}"/>
          </ac:picMkLst>
        </pc:picChg>
      </pc:sldChg>
      <pc:sldChg chg="modSp add mod ord">
        <pc:chgData name="Peter Ritchie" userId="5252e4627b22bf5d" providerId="LiveId" clId="{05354ADA-A6E0-4C55-AF99-0CB45CB0C468}" dt="2022-08-08T14:47:04.840" v="5829" actId="20577"/>
        <pc:sldMkLst>
          <pc:docMk/>
          <pc:sldMk cId="434580798" sldId="2147470214"/>
        </pc:sldMkLst>
        <pc:spChg chg="mod">
          <ac:chgData name="Peter Ritchie" userId="5252e4627b22bf5d" providerId="LiveId" clId="{05354ADA-A6E0-4C55-AF99-0CB45CB0C468}" dt="2022-08-08T14:47:04.840" v="5829" actId="20577"/>
          <ac:spMkLst>
            <pc:docMk/>
            <pc:sldMk cId="434580798" sldId="2147470214"/>
            <ac:spMk id="2" creationId="{3107F4F5-7759-9137-96C3-69F9B8070247}"/>
          </ac:spMkLst>
        </pc:spChg>
        <pc:spChg chg="mod">
          <ac:chgData name="Peter Ritchie" userId="5252e4627b22bf5d" providerId="LiveId" clId="{05354ADA-A6E0-4C55-AF99-0CB45CB0C468}" dt="2022-08-08T14:35:59.973" v="5582" actId="20577"/>
          <ac:spMkLst>
            <pc:docMk/>
            <pc:sldMk cId="434580798" sldId="2147470214"/>
            <ac:spMk id="4" creationId="{8A3440D9-CD2A-2716-9F5F-71F31E36D659}"/>
          </ac:spMkLst>
        </pc:spChg>
      </pc:sldChg>
      <pc:sldChg chg="addSp modSp new mod">
        <pc:chgData name="Peter Ritchie" userId="5252e4627b22bf5d" providerId="LiveId" clId="{05354ADA-A6E0-4C55-AF99-0CB45CB0C468}" dt="2022-08-08T14:14:55.569" v="4285"/>
        <pc:sldMkLst>
          <pc:docMk/>
          <pc:sldMk cId="341826677" sldId="2147470215"/>
        </pc:sldMkLst>
        <pc:spChg chg="mod">
          <ac:chgData name="Peter Ritchie" userId="5252e4627b22bf5d" providerId="LiveId" clId="{05354ADA-A6E0-4C55-AF99-0CB45CB0C468}" dt="2022-08-08T14:14:02.477" v="4274" actId="20577"/>
          <ac:spMkLst>
            <pc:docMk/>
            <pc:sldMk cId="341826677" sldId="2147470215"/>
            <ac:spMk id="2" creationId="{11F03446-720B-1EFC-B43D-286E3CEC70FB}"/>
          </ac:spMkLst>
        </pc:spChg>
        <pc:spChg chg="add mod">
          <ac:chgData name="Peter Ritchie" userId="5252e4627b22bf5d" providerId="LiveId" clId="{05354ADA-A6E0-4C55-AF99-0CB45CB0C468}" dt="2022-08-08T14:14:55.569" v="4285"/>
          <ac:spMkLst>
            <pc:docMk/>
            <pc:sldMk cId="341826677" sldId="2147470215"/>
            <ac:spMk id="4" creationId="{BCBA3A7F-8275-7E8E-0A83-3D0FDE8DA576}"/>
          </ac:spMkLst>
        </pc:spChg>
      </pc:sldChg>
      <pc:sldChg chg="modSp add mod">
        <pc:chgData name="Peter Ritchie" userId="5252e4627b22bf5d" providerId="LiveId" clId="{05354ADA-A6E0-4C55-AF99-0CB45CB0C468}" dt="2022-08-08T14:15:06.707" v="4288" actId="13926"/>
        <pc:sldMkLst>
          <pc:docMk/>
          <pc:sldMk cId="2567580715" sldId="2147470216"/>
        </pc:sldMkLst>
        <pc:spChg chg="mod">
          <ac:chgData name="Peter Ritchie" userId="5252e4627b22bf5d" providerId="LiveId" clId="{05354ADA-A6E0-4C55-AF99-0CB45CB0C468}" dt="2022-08-08T14:15:06.707" v="4288" actId="13926"/>
          <ac:spMkLst>
            <pc:docMk/>
            <pc:sldMk cId="2567580715" sldId="2147470216"/>
            <ac:spMk id="4" creationId="{BCBA3A7F-8275-7E8E-0A83-3D0FDE8DA576}"/>
          </ac:spMkLst>
        </pc:spChg>
      </pc:sldChg>
      <pc:sldChg chg="modSp add mod">
        <pc:chgData name="Peter Ritchie" userId="5252e4627b22bf5d" providerId="LiveId" clId="{05354ADA-A6E0-4C55-AF99-0CB45CB0C468}" dt="2022-08-08T14:15:27.662" v="4315" actId="20577"/>
        <pc:sldMkLst>
          <pc:docMk/>
          <pc:sldMk cId="1358742333" sldId="2147470217"/>
        </pc:sldMkLst>
        <pc:spChg chg="mod">
          <ac:chgData name="Peter Ritchie" userId="5252e4627b22bf5d" providerId="LiveId" clId="{05354ADA-A6E0-4C55-AF99-0CB45CB0C468}" dt="2022-08-08T14:15:27.662" v="4315" actId="20577"/>
          <ac:spMkLst>
            <pc:docMk/>
            <pc:sldMk cId="1358742333" sldId="2147470217"/>
            <ac:spMk id="4" creationId="{BCBA3A7F-8275-7E8E-0A83-3D0FDE8DA576}"/>
          </ac:spMkLst>
        </pc:spChg>
      </pc:sldChg>
      <pc:sldChg chg="add del">
        <pc:chgData name="Peter Ritchie" userId="5252e4627b22bf5d" providerId="LiveId" clId="{05354ADA-A6E0-4C55-AF99-0CB45CB0C468}" dt="2022-08-08T14:15:14.706" v="4290" actId="2696"/>
        <pc:sldMkLst>
          <pc:docMk/>
          <pc:sldMk cId="2795156801" sldId="2147470217"/>
        </pc:sldMkLst>
      </pc:sldChg>
      <pc:sldChg chg="modSp add mod ord">
        <pc:chgData name="Peter Ritchie" userId="5252e4627b22bf5d" providerId="LiveId" clId="{05354ADA-A6E0-4C55-AF99-0CB45CB0C468}" dt="2022-08-08T14:15:59.461" v="4321"/>
        <pc:sldMkLst>
          <pc:docMk/>
          <pc:sldMk cId="2626166798" sldId="2147470218"/>
        </pc:sldMkLst>
        <pc:spChg chg="mod">
          <ac:chgData name="Peter Ritchie" userId="5252e4627b22bf5d" providerId="LiveId" clId="{05354ADA-A6E0-4C55-AF99-0CB45CB0C468}" dt="2022-08-08T14:15:44.737" v="4319" actId="13926"/>
          <ac:spMkLst>
            <pc:docMk/>
            <pc:sldMk cId="2626166798" sldId="2147470218"/>
            <ac:spMk id="4" creationId="{BCBA3A7F-8275-7E8E-0A83-3D0FDE8DA576}"/>
          </ac:spMkLst>
        </pc:spChg>
      </pc:sldChg>
      <pc:sldChg chg="add del">
        <pc:chgData name="Peter Ritchie" userId="5252e4627b22bf5d" providerId="LiveId" clId="{05354ADA-A6E0-4C55-AF99-0CB45CB0C468}" dt="2022-08-08T14:18:45.970" v="4372"/>
        <pc:sldMkLst>
          <pc:docMk/>
          <pc:sldMk cId="1246474289" sldId="2147470219"/>
        </pc:sldMkLst>
      </pc:sldChg>
      <pc:sldChg chg="modSp add mod">
        <pc:chgData name="Peter Ritchie" userId="5252e4627b22bf5d" providerId="LiveId" clId="{05354ADA-A6E0-4C55-AF99-0CB45CB0C468}" dt="2022-08-08T15:58:15.215" v="7537" actId="114"/>
        <pc:sldMkLst>
          <pc:docMk/>
          <pc:sldMk cId="3262187106" sldId="2147470219"/>
        </pc:sldMkLst>
        <pc:spChg chg="mod">
          <ac:chgData name="Peter Ritchie" userId="5252e4627b22bf5d" providerId="LiveId" clId="{05354ADA-A6E0-4C55-AF99-0CB45CB0C468}" dt="2022-08-08T14:19:09.604" v="4393" actId="20577"/>
          <ac:spMkLst>
            <pc:docMk/>
            <pc:sldMk cId="3262187106" sldId="2147470219"/>
            <ac:spMk id="2" creationId="{3107F4F5-7759-9137-96C3-69F9B8070247}"/>
          </ac:spMkLst>
        </pc:spChg>
        <pc:spChg chg="mod">
          <ac:chgData name="Peter Ritchie" userId="5252e4627b22bf5d" providerId="LiveId" clId="{05354ADA-A6E0-4C55-AF99-0CB45CB0C468}" dt="2022-08-08T15:58:15.215" v="7537" actId="114"/>
          <ac:spMkLst>
            <pc:docMk/>
            <pc:sldMk cId="3262187106" sldId="2147470219"/>
            <ac:spMk id="4" creationId="{8A3440D9-CD2A-2716-9F5F-71F31E36D659}"/>
          </ac:spMkLst>
        </pc:spChg>
      </pc:sldChg>
      <pc:sldChg chg="addSp delSp modSp add mod">
        <pc:chgData name="Peter Ritchie" userId="5252e4627b22bf5d" providerId="LiveId" clId="{05354ADA-A6E0-4C55-AF99-0CB45CB0C468}" dt="2022-08-08T14:20:58.629" v="4543"/>
        <pc:sldMkLst>
          <pc:docMk/>
          <pc:sldMk cId="3287121541" sldId="2147470220"/>
        </pc:sldMkLst>
        <pc:spChg chg="del">
          <ac:chgData name="Peter Ritchie" userId="5252e4627b22bf5d" providerId="LiveId" clId="{05354ADA-A6E0-4C55-AF99-0CB45CB0C468}" dt="2022-08-08T14:20:44.097" v="4538" actId="478"/>
          <ac:spMkLst>
            <pc:docMk/>
            <pc:sldMk cId="3287121541" sldId="2147470220"/>
            <ac:spMk id="2" creationId="{3107F4F5-7759-9137-96C3-69F9B8070247}"/>
          </ac:spMkLst>
        </pc:spChg>
        <pc:spChg chg="del">
          <ac:chgData name="Peter Ritchie" userId="5252e4627b22bf5d" providerId="LiveId" clId="{05354ADA-A6E0-4C55-AF99-0CB45CB0C468}" dt="2022-08-08T14:20:44.097" v="4538" actId="478"/>
          <ac:spMkLst>
            <pc:docMk/>
            <pc:sldMk cId="3287121541" sldId="2147470220"/>
            <ac:spMk id="3" creationId="{C7F4BA0D-7738-092F-319D-AD97219E0276}"/>
          </ac:spMkLst>
        </pc:spChg>
        <pc:spChg chg="del">
          <ac:chgData name="Peter Ritchie" userId="5252e4627b22bf5d" providerId="LiveId" clId="{05354ADA-A6E0-4C55-AF99-0CB45CB0C468}" dt="2022-08-08T14:20:44.097" v="4538" actId="478"/>
          <ac:spMkLst>
            <pc:docMk/>
            <pc:sldMk cId="3287121541" sldId="2147470220"/>
            <ac:spMk id="4" creationId="{8A3440D9-CD2A-2716-9F5F-71F31E36D659}"/>
          </ac:spMkLst>
        </pc:spChg>
        <pc:spChg chg="add del mod">
          <ac:chgData name="Peter Ritchie" userId="5252e4627b22bf5d" providerId="LiveId" clId="{05354ADA-A6E0-4C55-AF99-0CB45CB0C468}" dt="2022-08-08T14:20:44.948" v="4539" actId="478"/>
          <ac:spMkLst>
            <pc:docMk/>
            <pc:sldMk cId="3287121541" sldId="2147470220"/>
            <ac:spMk id="6" creationId="{7AE03E60-CE5C-8134-4CFF-852E7C266B99}"/>
          </ac:spMkLst>
        </pc:spChg>
        <pc:spChg chg="add mod">
          <ac:chgData name="Peter Ritchie" userId="5252e4627b22bf5d" providerId="LiveId" clId="{05354ADA-A6E0-4C55-AF99-0CB45CB0C468}" dt="2022-08-08T14:20:58.629" v="4543"/>
          <ac:spMkLst>
            <pc:docMk/>
            <pc:sldMk cId="3287121541" sldId="2147470220"/>
            <ac:spMk id="7" creationId="{03A11975-7D1B-363B-B138-2F245D82F78E}"/>
          </ac:spMkLst>
        </pc:spChg>
        <pc:spChg chg="add mod">
          <ac:chgData name="Peter Ritchie" userId="5252e4627b22bf5d" providerId="LiveId" clId="{05354ADA-A6E0-4C55-AF99-0CB45CB0C468}" dt="2022-08-08T14:20:58.629" v="4543"/>
          <ac:spMkLst>
            <pc:docMk/>
            <pc:sldMk cId="3287121541" sldId="2147470220"/>
            <ac:spMk id="8" creationId="{928EF926-225C-65D1-F986-317125448D1F}"/>
          </ac:spMkLst>
        </pc:spChg>
      </pc:sldChg>
      <pc:sldChg chg="addSp modSp add modNotesTx">
        <pc:chgData name="Peter Ritchie" userId="5252e4627b22bf5d" providerId="LiveId" clId="{05354ADA-A6E0-4C55-AF99-0CB45CB0C468}" dt="2022-08-08T14:52:59.693" v="6334" actId="20577"/>
        <pc:sldMkLst>
          <pc:docMk/>
          <pc:sldMk cId="3416066179" sldId="2147470221"/>
        </pc:sldMkLst>
        <pc:spChg chg="add mod">
          <ac:chgData name="Peter Ritchie" userId="5252e4627b22bf5d" providerId="LiveId" clId="{05354ADA-A6E0-4C55-AF99-0CB45CB0C468}" dt="2022-08-08T14:21:08.028" v="4544"/>
          <ac:spMkLst>
            <pc:docMk/>
            <pc:sldMk cId="3416066179" sldId="2147470221"/>
            <ac:spMk id="2" creationId="{F437B1B4-4C7A-100E-19E3-F30884DF9A65}"/>
          </ac:spMkLst>
        </pc:spChg>
        <pc:graphicFrameChg chg="add mod">
          <ac:chgData name="Peter Ritchie" userId="5252e4627b22bf5d" providerId="LiveId" clId="{05354ADA-A6E0-4C55-AF99-0CB45CB0C468}" dt="2022-08-08T14:21:08.028" v="4544"/>
          <ac:graphicFrameMkLst>
            <pc:docMk/>
            <pc:sldMk cId="3416066179" sldId="2147470221"/>
            <ac:graphicFrameMk id="3" creationId="{4F98AF68-A0DD-CF9B-4343-69C122F70935}"/>
          </ac:graphicFrameMkLst>
        </pc:graphicFrameChg>
      </pc:sldChg>
      <pc:sldChg chg="addSp modSp add">
        <pc:chgData name="Peter Ritchie" userId="5252e4627b22bf5d" providerId="LiveId" clId="{05354ADA-A6E0-4C55-AF99-0CB45CB0C468}" dt="2022-08-08T14:22:21.054" v="4590"/>
        <pc:sldMkLst>
          <pc:docMk/>
          <pc:sldMk cId="2487018321" sldId="2147470222"/>
        </pc:sldMkLst>
        <pc:spChg chg="add mod">
          <ac:chgData name="Peter Ritchie" userId="5252e4627b22bf5d" providerId="LiveId" clId="{05354ADA-A6E0-4C55-AF99-0CB45CB0C468}" dt="2022-08-08T14:22:21.054" v="4590"/>
          <ac:spMkLst>
            <pc:docMk/>
            <pc:sldMk cId="2487018321" sldId="2147470222"/>
            <ac:spMk id="2" creationId="{351ED983-5991-2ED2-7066-5DB6B4D2FA71}"/>
          </ac:spMkLst>
        </pc:spChg>
        <pc:graphicFrameChg chg="add mod">
          <ac:chgData name="Peter Ritchie" userId="5252e4627b22bf5d" providerId="LiveId" clId="{05354ADA-A6E0-4C55-AF99-0CB45CB0C468}" dt="2022-08-08T14:22:21.054" v="4590"/>
          <ac:graphicFrameMkLst>
            <pc:docMk/>
            <pc:sldMk cId="2487018321" sldId="2147470222"/>
            <ac:graphicFrameMk id="3" creationId="{00A37079-E688-DFFC-99F9-D19D2B74C700}"/>
          </ac:graphicFrameMkLst>
        </pc:graphicFrameChg>
      </pc:sldChg>
      <pc:sldChg chg="addSp modSp add">
        <pc:chgData name="Peter Ritchie" userId="5252e4627b22bf5d" providerId="LiveId" clId="{05354ADA-A6E0-4C55-AF99-0CB45CB0C468}" dt="2022-08-08T14:22:28.663" v="4591"/>
        <pc:sldMkLst>
          <pc:docMk/>
          <pc:sldMk cId="2170407" sldId="2147470223"/>
        </pc:sldMkLst>
        <pc:spChg chg="add mod">
          <ac:chgData name="Peter Ritchie" userId="5252e4627b22bf5d" providerId="LiveId" clId="{05354ADA-A6E0-4C55-AF99-0CB45CB0C468}" dt="2022-08-08T14:22:28.663" v="4591"/>
          <ac:spMkLst>
            <pc:docMk/>
            <pc:sldMk cId="2170407" sldId="2147470223"/>
            <ac:spMk id="2" creationId="{05EB4A8F-C166-5B5A-3103-707E72733CFE}"/>
          </ac:spMkLst>
        </pc:spChg>
        <pc:graphicFrameChg chg="add mod">
          <ac:chgData name="Peter Ritchie" userId="5252e4627b22bf5d" providerId="LiveId" clId="{05354ADA-A6E0-4C55-AF99-0CB45CB0C468}" dt="2022-08-08T14:22:28.663" v="4591"/>
          <ac:graphicFrameMkLst>
            <pc:docMk/>
            <pc:sldMk cId="2170407" sldId="2147470223"/>
            <ac:graphicFrameMk id="3" creationId="{6B205CE2-D66E-C114-9358-A045964DE827}"/>
          </ac:graphicFrameMkLst>
        </pc:graphicFrameChg>
      </pc:sldChg>
      <pc:sldChg chg="modSp add mod ord">
        <pc:chgData name="Peter Ritchie" userId="5252e4627b22bf5d" providerId="LiveId" clId="{05354ADA-A6E0-4C55-AF99-0CB45CB0C468}" dt="2022-08-08T14:22:03.177" v="4589"/>
        <pc:sldMkLst>
          <pc:docMk/>
          <pc:sldMk cId="2615021324" sldId="2147470224"/>
        </pc:sldMkLst>
        <pc:spChg chg="mod">
          <ac:chgData name="Peter Ritchie" userId="5252e4627b22bf5d" providerId="LiveId" clId="{05354ADA-A6E0-4C55-AF99-0CB45CB0C468}" dt="2022-08-08T14:21:51.308" v="4587" actId="14100"/>
          <ac:spMkLst>
            <pc:docMk/>
            <pc:sldMk cId="2615021324" sldId="2147470224"/>
            <ac:spMk id="3" creationId="{72D2B514-FB34-A3CE-F4EA-2F6780940AA8}"/>
          </ac:spMkLst>
        </pc:spChg>
      </pc:sldChg>
      <pc:sldChg chg="modSp new del mod">
        <pc:chgData name="Peter Ritchie" userId="5252e4627b22bf5d" providerId="LiveId" clId="{05354ADA-A6E0-4C55-AF99-0CB45CB0C468}" dt="2022-08-08T14:25:08.911" v="4606" actId="680"/>
        <pc:sldMkLst>
          <pc:docMk/>
          <pc:sldMk cId="1464501239" sldId="2147470225"/>
        </pc:sldMkLst>
        <pc:spChg chg="mod">
          <ac:chgData name="Peter Ritchie" userId="5252e4627b22bf5d" providerId="LiveId" clId="{05354ADA-A6E0-4C55-AF99-0CB45CB0C468}" dt="2022-08-08T14:25:08.297" v="4605" actId="20577"/>
          <ac:spMkLst>
            <pc:docMk/>
            <pc:sldMk cId="1464501239" sldId="2147470225"/>
            <ac:spMk id="2" creationId="{16751846-75F8-45F1-65D4-3F619C2C8EE3}"/>
          </ac:spMkLst>
        </pc:spChg>
      </pc:sldChg>
      <pc:sldChg chg="modSp add mod">
        <pc:chgData name="Peter Ritchie" userId="5252e4627b22bf5d" providerId="LiveId" clId="{05354ADA-A6E0-4C55-AF99-0CB45CB0C468}" dt="2022-08-08T14:28:40.097" v="5114" actId="403"/>
        <pc:sldMkLst>
          <pc:docMk/>
          <pc:sldMk cId="3779677612" sldId="2147470225"/>
        </pc:sldMkLst>
        <pc:spChg chg="mod">
          <ac:chgData name="Peter Ritchie" userId="5252e4627b22bf5d" providerId="LiveId" clId="{05354ADA-A6E0-4C55-AF99-0CB45CB0C468}" dt="2022-08-08T14:25:27.698" v="4633" actId="20577"/>
          <ac:spMkLst>
            <pc:docMk/>
            <pc:sldMk cId="3779677612" sldId="2147470225"/>
            <ac:spMk id="2" creationId="{3107F4F5-7759-9137-96C3-69F9B8070247}"/>
          </ac:spMkLst>
        </pc:spChg>
        <pc:spChg chg="mod">
          <ac:chgData name="Peter Ritchie" userId="5252e4627b22bf5d" providerId="LiveId" clId="{05354ADA-A6E0-4C55-AF99-0CB45CB0C468}" dt="2022-08-08T14:28:40.097" v="5114" actId="403"/>
          <ac:spMkLst>
            <pc:docMk/>
            <pc:sldMk cId="3779677612" sldId="2147470225"/>
            <ac:spMk id="4" creationId="{8A3440D9-CD2A-2716-9F5F-71F31E36D659}"/>
          </ac:spMkLst>
        </pc:spChg>
      </pc:sldChg>
      <pc:sldChg chg="modSp add mod modNotesTx">
        <pc:chgData name="Peter Ritchie" userId="5252e4627b22bf5d" providerId="LiveId" clId="{05354ADA-A6E0-4C55-AF99-0CB45CB0C468}" dt="2022-08-08T15:59:00.667" v="7539"/>
        <pc:sldMkLst>
          <pc:docMk/>
          <pc:sldMk cId="2520408541" sldId="2147470226"/>
        </pc:sldMkLst>
        <pc:spChg chg="mod">
          <ac:chgData name="Peter Ritchie" userId="5252e4627b22bf5d" providerId="LiveId" clId="{05354ADA-A6E0-4C55-AF99-0CB45CB0C468}" dt="2022-08-08T14:30:50.926" v="5129" actId="20577"/>
          <ac:spMkLst>
            <pc:docMk/>
            <pc:sldMk cId="2520408541" sldId="2147470226"/>
            <ac:spMk id="2" creationId="{3107F4F5-7759-9137-96C3-69F9B8070247}"/>
          </ac:spMkLst>
        </pc:spChg>
        <pc:spChg chg="mod">
          <ac:chgData name="Peter Ritchie" userId="5252e4627b22bf5d" providerId="LiveId" clId="{05354ADA-A6E0-4C55-AF99-0CB45CB0C468}" dt="2022-08-08T15:58:55.824" v="7538" actId="21"/>
          <ac:spMkLst>
            <pc:docMk/>
            <pc:sldMk cId="2520408541" sldId="2147470226"/>
            <ac:spMk id="4" creationId="{8A3440D9-CD2A-2716-9F5F-71F31E36D659}"/>
          </ac:spMkLst>
        </pc:spChg>
      </pc:sldChg>
      <pc:sldChg chg="modSp add mod">
        <pc:chgData name="Peter Ritchie" userId="5252e4627b22bf5d" providerId="LiveId" clId="{05354ADA-A6E0-4C55-AF99-0CB45CB0C468}" dt="2022-08-08T15:55:33.340" v="7428"/>
        <pc:sldMkLst>
          <pc:docMk/>
          <pc:sldMk cId="1605349005" sldId="2147470227"/>
        </pc:sldMkLst>
        <pc:spChg chg="mod">
          <ac:chgData name="Peter Ritchie" userId="5252e4627b22bf5d" providerId="LiveId" clId="{05354ADA-A6E0-4C55-AF99-0CB45CB0C468}" dt="2022-08-08T14:33:22.535" v="5409" actId="20577"/>
          <ac:spMkLst>
            <pc:docMk/>
            <pc:sldMk cId="1605349005" sldId="2147470227"/>
            <ac:spMk id="2" creationId="{3107F4F5-7759-9137-96C3-69F9B8070247}"/>
          </ac:spMkLst>
        </pc:spChg>
        <pc:spChg chg="mod">
          <ac:chgData name="Peter Ritchie" userId="5252e4627b22bf5d" providerId="LiveId" clId="{05354ADA-A6E0-4C55-AF99-0CB45CB0C468}" dt="2022-08-08T15:55:33.340" v="7428"/>
          <ac:spMkLst>
            <pc:docMk/>
            <pc:sldMk cId="1605349005" sldId="2147470227"/>
            <ac:spMk id="4" creationId="{8A3440D9-CD2A-2716-9F5F-71F31E36D659}"/>
          </ac:spMkLst>
        </pc:spChg>
      </pc:sldChg>
      <pc:sldChg chg="addSp delSp modSp add mod modAnim">
        <pc:chgData name="Peter Ritchie" userId="5252e4627b22bf5d" providerId="LiveId" clId="{05354ADA-A6E0-4C55-AF99-0CB45CB0C468}" dt="2022-08-08T14:40:12.479" v="5737"/>
        <pc:sldMkLst>
          <pc:docMk/>
          <pc:sldMk cId="431682231" sldId="2147470228"/>
        </pc:sldMkLst>
        <pc:spChg chg="mod">
          <ac:chgData name="Peter Ritchie" userId="5252e4627b22bf5d" providerId="LiveId" clId="{05354ADA-A6E0-4C55-AF99-0CB45CB0C468}" dt="2022-08-08T14:37:26.631" v="5638" actId="20577"/>
          <ac:spMkLst>
            <pc:docMk/>
            <pc:sldMk cId="431682231" sldId="2147470228"/>
            <ac:spMk id="3" creationId="{72D2B514-FB34-A3CE-F4EA-2F6780940AA8}"/>
          </ac:spMkLst>
        </pc:spChg>
        <pc:spChg chg="add del mod">
          <ac:chgData name="Peter Ritchie" userId="5252e4627b22bf5d" providerId="LiveId" clId="{05354ADA-A6E0-4C55-AF99-0CB45CB0C468}" dt="2022-08-08T14:39:58.929" v="5736"/>
          <ac:spMkLst>
            <pc:docMk/>
            <pc:sldMk cId="431682231" sldId="2147470228"/>
            <ac:spMk id="6" creationId="{F42B7953-23BA-A74A-DD8D-7C703E7F7996}"/>
          </ac:spMkLst>
        </pc:spChg>
        <pc:spChg chg="add mod">
          <ac:chgData name="Peter Ritchie" userId="5252e4627b22bf5d" providerId="LiveId" clId="{05354ADA-A6E0-4C55-AF99-0CB45CB0C468}" dt="2022-08-08T14:39:55.632" v="5734" actId="688"/>
          <ac:spMkLst>
            <pc:docMk/>
            <pc:sldMk cId="431682231" sldId="2147470228"/>
            <ac:spMk id="7" creationId="{FE16F92F-147C-9FFF-857C-EAB6E1CB2AB7}"/>
          </ac:spMkLst>
        </pc:spChg>
      </pc:sldChg>
      <pc:sldChg chg="modSp add mod">
        <pc:chgData name="Peter Ritchie" userId="5252e4627b22bf5d" providerId="LiveId" clId="{05354ADA-A6E0-4C55-AF99-0CB45CB0C468}" dt="2022-08-08T14:46:52.070" v="5816" actId="20577"/>
        <pc:sldMkLst>
          <pc:docMk/>
          <pc:sldMk cId="1692853748" sldId="2147470229"/>
        </pc:sldMkLst>
        <pc:spChg chg="mod">
          <ac:chgData name="Peter Ritchie" userId="5252e4627b22bf5d" providerId="LiveId" clId="{05354ADA-A6E0-4C55-AF99-0CB45CB0C468}" dt="2022-08-08T14:46:52.070" v="5816" actId="20577"/>
          <ac:spMkLst>
            <pc:docMk/>
            <pc:sldMk cId="1692853748" sldId="2147470229"/>
            <ac:spMk id="3" creationId="{72D2B514-FB34-A3CE-F4EA-2F6780940AA8}"/>
          </ac:spMkLst>
        </pc:spChg>
      </pc:sldChg>
      <pc:sldChg chg="modSp add mod">
        <pc:chgData name="Peter Ritchie" userId="5252e4627b22bf5d" providerId="LiveId" clId="{05354ADA-A6E0-4C55-AF99-0CB45CB0C468}" dt="2022-08-08T14:51:51.117" v="6184" actId="20577"/>
        <pc:sldMkLst>
          <pc:docMk/>
          <pc:sldMk cId="1824737811" sldId="2147470230"/>
        </pc:sldMkLst>
        <pc:spChg chg="mod">
          <ac:chgData name="Peter Ritchie" userId="5252e4627b22bf5d" providerId="LiveId" clId="{05354ADA-A6E0-4C55-AF99-0CB45CB0C468}" dt="2022-08-08T14:48:01.588" v="5875" actId="20577"/>
          <ac:spMkLst>
            <pc:docMk/>
            <pc:sldMk cId="1824737811" sldId="2147470230"/>
            <ac:spMk id="2" creationId="{3107F4F5-7759-9137-96C3-69F9B8070247}"/>
          </ac:spMkLst>
        </pc:spChg>
        <pc:spChg chg="mod">
          <ac:chgData name="Peter Ritchie" userId="5252e4627b22bf5d" providerId="LiveId" clId="{05354ADA-A6E0-4C55-AF99-0CB45CB0C468}" dt="2022-08-08T14:51:51.117" v="6184" actId="20577"/>
          <ac:spMkLst>
            <pc:docMk/>
            <pc:sldMk cId="1824737811" sldId="2147470230"/>
            <ac:spMk id="4" creationId="{8A3440D9-CD2A-2716-9F5F-71F31E36D659}"/>
          </ac:spMkLst>
        </pc:spChg>
      </pc:sldChg>
      <pc:sldChg chg="modSp add del mod">
        <pc:chgData name="Peter Ritchie" userId="5252e4627b22bf5d" providerId="LiveId" clId="{05354ADA-A6E0-4C55-AF99-0CB45CB0C468}" dt="2022-08-08T15:56:11.893" v="7430" actId="47"/>
        <pc:sldMkLst>
          <pc:docMk/>
          <pc:sldMk cId="3783066037" sldId="2147470231"/>
        </pc:sldMkLst>
        <pc:spChg chg="mod">
          <ac:chgData name="Peter Ritchie" userId="5252e4627b22bf5d" providerId="LiveId" clId="{05354ADA-A6E0-4C55-AF99-0CB45CB0C468}" dt="2022-08-08T14:54:14.628" v="6381" actId="20577"/>
          <ac:spMkLst>
            <pc:docMk/>
            <pc:sldMk cId="3783066037" sldId="2147470231"/>
            <ac:spMk id="2" creationId="{3107F4F5-7759-9137-96C3-69F9B8070247}"/>
          </ac:spMkLst>
        </pc:spChg>
      </pc:sldChg>
      <pc:sldChg chg="add del">
        <pc:chgData name="Peter Ritchie" userId="5252e4627b22bf5d" providerId="LiveId" clId="{05354ADA-A6E0-4C55-AF99-0CB45CB0C468}" dt="2022-08-08T14:54:40.348" v="6383"/>
        <pc:sldMkLst>
          <pc:docMk/>
          <pc:sldMk cId="1173662619" sldId="2147470232"/>
        </pc:sldMkLst>
      </pc:sldChg>
      <pc:sldChg chg="modSp add mod">
        <pc:chgData name="Peter Ritchie" userId="5252e4627b22bf5d" providerId="LiveId" clId="{05354ADA-A6E0-4C55-AF99-0CB45CB0C468}" dt="2022-08-08T15:02:43.839" v="6770" actId="20577"/>
        <pc:sldMkLst>
          <pc:docMk/>
          <pc:sldMk cId="3618633639" sldId="2147470232"/>
        </pc:sldMkLst>
        <pc:spChg chg="mod">
          <ac:chgData name="Peter Ritchie" userId="5252e4627b22bf5d" providerId="LiveId" clId="{05354ADA-A6E0-4C55-AF99-0CB45CB0C468}" dt="2022-08-08T15:02:43.839" v="6770" actId="20577"/>
          <ac:spMkLst>
            <pc:docMk/>
            <pc:sldMk cId="3618633639" sldId="2147470232"/>
            <ac:spMk id="3" creationId="{72D2B514-FB34-A3CE-F4EA-2F6780940AA8}"/>
          </ac:spMkLst>
        </pc:spChg>
      </pc:sldChg>
      <pc:sldChg chg="modSp add mod">
        <pc:chgData name="Peter Ritchie" userId="5252e4627b22bf5d" providerId="LiveId" clId="{05354ADA-A6E0-4C55-AF99-0CB45CB0C468}" dt="2022-08-08T15:45:58.877" v="6893" actId="114"/>
        <pc:sldMkLst>
          <pc:docMk/>
          <pc:sldMk cId="1954542406" sldId="2147470233"/>
        </pc:sldMkLst>
        <pc:spChg chg="mod">
          <ac:chgData name="Peter Ritchie" userId="5252e4627b22bf5d" providerId="LiveId" clId="{05354ADA-A6E0-4C55-AF99-0CB45CB0C468}" dt="2022-08-08T15:43:22.248" v="6858" actId="20577"/>
          <ac:spMkLst>
            <pc:docMk/>
            <pc:sldMk cId="1954542406" sldId="2147470233"/>
            <ac:spMk id="2" creationId="{3107F4F5-7759-9137-96C3-69F9B8070247}"/>
          </ac:spMkLst>
        </pc:spChg>
        <pc:spChg chg="mod">
          <ac:chgData name="Peter Ritchie" userId="5252e4627b22bf5d" providerId="LiveId" clId="{05354ADA-A6E0-4C55-AF99-0CB45CB0C468}" dt="2022-08-08T15:45:58.877" v="6893" actId="114"/>
          <ac:spMkLst>
            <pc:docMk/>
            <pc:sldMk cId="1954542406" sldId="2147470233"/>
            <ac:spMk id="4" creationId="{8A3440D9-CD2A-2716-9F5F-71F31E36D659}"/>
          </ac:spMkLst>
        </pc:spChg>
      </pc:sldChg>
      <pc:sldChg chg="modSp add del mod">
        <pc:chgData name="Peter Ritchie" userId="5252e4627b22bf5d" providerId="LiveId" clId="{05354ADA-A6E0-4C55-AF99-0CB45CB0C468}" dt="2022-08-08T15:45:02.749" v="6876"/>
        <pc:sldMkLst>
          <pc:docMk/>
          <pc:sldMk cId="383410230" sldId="2147470234"/>
        </pc:sldMkLst>
        <pc:spChg chg="mod">
          <ac:chgData name="Peter Ritchie" userId="5252e4627b22bf5d" providerId="LiveId" clId="{05354ADA-A6E0-4C55-AF99-0CB45CB0C468}" dt="2022-08-08T15:45:02.203" v="6875" actId="6549"/>
          <ac:spMkLst>
            <pc:docMk/>
            <pc:sldMk cId="383410230" sldId="2147470234"/>
            <ac:spMk id="4" creationId="{8A3440D9-CD2A-2716-9F5F-71F31E36D659}"/>
          </ac:spMkLst>
        </pc:spChg>
      </pc:sldChg>
      <pc:sldChg chg="modSp add mod">
        <pc:chgData name="Peter Ritchie" userId="5252e4627b22bf5d" providerId="LiveId" clId="{05354ADA-A6E0-4C55-AF99-0CB45CB0C468}" dt="2022-08-08T15:46:03.962" v="6897" actId="114"/>
        <pc:sldMkLst>
          <pc:docMk/>
          <pc:sldMk cId="2865206845" sldId="2147470234"/>
        </pc:sldMkLst>
        <pc:spChg chg="mod">
          <ac:chgData name="Peter Ritchie" userId="5252e4627b22bf5d" providerId="LiveId" clId="{05354ADA-A6E0-4C55-AF99-0CB45CB0C468}" dt="2022-08-08T15:46:03.962" v="6897" actId="114"/>
          <ac:spMkLst>
            <pc:docMk/>
            <pc:sldMk cId="2865206845" sldId="2147470234"/>
            <ac:spMk id="4" creationId="{8A3440D9-CD2A-2716-9F5F-71F31E36D659}"/>
          </ac:spMkLst>
        </pc:spChg>
      </pc:sldChg>
      <pc:sldChg chg="modSp add del mod ord">
        <pc:chgData name="Peter Ritchie" userId="5252e4627b22bf5d" providerId="LiveId" clId="{05354ADA-A6E0-4C55-AF99-0CB45CB0C468}" dt="2022-08-08T15:44:05.988" v="6868" actId="47"/>
        <pc:sldMkLst>
          <pc:docMk/>
          <pc:sldMk cId="4257801951" sldId="2147470234"/>
        </pc:sldMkLst>
        <pc:spChg chg="mod">
          <ac:chgData name="Peter Ritchie" userId="5252e4627b22bf5d" providerId="LiveId" clId="{05354ADA-A6E0-4C55-AF99-0CB45CB0C468}" dt="2022-08-08T15:44:01.117" v="6867" actId="6549"/>
          <ac:spMkLst>
            <pc:docMk/>
            <pc:sldMk cId="4257801951" sldId="2147470234"/>
            <ac:spMk id="4" creationId="{8A3440D9-CD2A-2716-9F5F-71F31E36D659}"/>
          </ac:spMkLst>
        </pc:spChg>
      </pc:sldChg>
      <pc:sldChg chg="modSp add mod modNotesTx">
        <pc:chgData name="Peter Ritchie" userId="5252e4627b22bf5d" providerId="LiveId" clId="{05354ADA-A6E0-4C55-AF99-0CB45CB0C468}" dt="2022-08-08T16:07:04.656" v="7654" actId="20577"/>
        <pc:sldMkLst>
          <pc:docMk/>
          <pc:sldMk cId="1910854941" sldId="2147470235"/>
        </pc:sldMkLst>
        <pc:spChg chg="mod">
          <ac:chgData name="Peter Ritchie" userId="5252e4627b22bf5d" providerId="LiveId" clId="{05354ADA-A6E0-4C55-AF99-0CB45CB0C468}" dt="2022-08-08T15:48:07.974" v="6941" actId="20577"/>
          <ac:spMkLst>
            <pc:docMk/>
            <pc:sldMk cId="1910854941" sldId="2147470235"/>
            <ac:spMk id="2" creationId="{3107F4F5-7759-9137-96C3-69F9B8070247}"/>
          </ac:spMkLst>
        </pc:spChg>
        <pc:spChg chg="mod">
          <ac:chgData name="Peter Ritchie" userId="5252e4627b22bf5d" providerId="LiveId" clId="{05354ADA-A6E0-4C55-AF99-0CB45CB0C468}" dt="2022-08-08T16:07:04.656" v="7654" actId="20577"/>
          <ac:spMkLst>
            <pc:docMk/>
            <pc:sldMk cId="1910854941" sldId="2147470235"/>
            <ac:spMk id="4" creationId="{8A3440D9-CD2A-2716-9F5F-71F31E36D659}"/>
          </ac:spMkLst>
        </pc:spChg>
      </pc:sldChg>
      <pc:sldChg chg="add">
        <pc:chgData name="Peter Ritchie" userId="5252e4627b22bf5d" providerId="LiveId" clId="{05354ADA-A6E0-4C55-AF99-0CB45CB0C468}" dt="2022-08-08T15:56:05.315" v="7429"/>
        <pc:sldMkLst>
          <pc:docMk/>
          <pc:sldMk cId="813928278" sldId="2147470236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A6C073F-8570-4917-B200-AB2AA4FC6AE3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0DDB010-0A1E-49DA-B206-DB702FC6DEA7}">
      <dgm:prSet phldrT="[Text]"/>
      <dgm:spPr/>
      <dgm:t>
        <a:bodyPr/>
        <a:lstStyle/>
        <a:p>
          <a:r>
            <a:rPr lang="en-US" dirty="0"/>
            <a:t>A PC on every Desk</a:t>
          </a:r>
        </a:p>
      </dgm:t>
    </dgm:pt>
    <dgm:pt modelId="{0BA8E253-789A-43B5-8D0D-1BB8BB953873}" type="parTrans" cxnId="{7B94D71E-935F-4A2A-8574-719AACB5C49B}">
      <dgm:prSet/>
      <dgm:spPr/>
      <dgm:t>
        <a:bodyPr/>
        <a:lstStyle/>
        <a:p>
          <a:endParaRPr lang="en-US"/>
        </a:p>
      </dgm:t>
    </dgm:pt>
    <dgm:pt modelId="{C2E98234-A7E0-4892-9C4F-6566D7E1B6D8}" type="sibTrans" cxnId="{7B94D71E-935F-4A2A-8574-719AACB5C49B}">
      <dgm:prSet/>
      <dgm:spPr/>
      <dgm:t>
        <a:bodyPr/>
        <a:lstStyle/>
        <a:p>
          <a:endParaRPr lang="en-US"/>
        </a:p>
      </dgm:t>
    </dgm:pt>
    <dgm:pt modelId="{91DFA553-CB0A-4FFF-AE6C-5DE114DC3602}">
      <dgm:prSet phldrT="[Text]"/>
      <dgm:spPr/>
      <dgm:t>
        <a:bodyPr/>
        <a:lstStyle/>
        <a:p>
          <a:r>
            <a:rPr lang="en-US" dirty="0"/>
            <a:t>Affordable Software</a:t>
          </a:r>
        </a:p>
      </dgm:t>
    </dgm:pt>
    <dgm:pt modelId="{7351946D-F152-46FE-941A-57D1D56EBBF9}" type="parTrans" cxnId="{BEBF6BB5-FE43-4A75-B85D-DA44822C211D}">
      <dgm:prSet/>
      <dgm:spPr/>
      <dgm:t>
        <a:bodyPr/>
        <a:lstStyle/>
        <a:p>
          <a:endParaRPr lang="en-US"/>
        </a:p>
      </dgm:t>
    </dgm:pt>
    <dgm:pt modelId="{57946314-B23C-4357-AAAA-F7C6F893FE3A}" type="sibTrans" cxnId="{BEBF6BB5-FE43-4A75-B85D-DA44822C211D}">
      <dgm:prSet/>
      <dgm:spPr/>
      <dgm:t>
        <a:bodyPr/>
        <a:lstStyle/>
        <a:p>
          <a:endParaRPr lang="en-US"/>
        </a:p>
      </dgm:t>
    </dgm:pt>
    <dgm:pt modelId="{875A3AC0-3222-4724-8F23-B27E686AB81F}">
      <dgm:prSet phldrT="[Text]"/>
      <dgm:spPr/>
      <dgm:t>
        <a:bodyPr/>
        <a:lstStyle/>
        <a:p>
          <a:r>
            <a:rPr lang="en-US" dirty="0"/>
            <a:t>Student Pricing</a:t>
          </a:r>
        </a:p>
      </dgm:t>
    </dgm:pt>
    <dgm:pt modelId="{358C1C42-6AD1-4C51-99EA-E831EB0C8094}" type="parTrans" cxnId="{EE4D8379-4504-4EC1-9D18-488205FCCBBB}">
      <dgm:prSet/>
      <dgm:spPr/>
      <dgm:t>
        <a:bodyPr/>
        <a:lstStyle/>
        <a:p>
          <a:endParaRPr lang="en-US"/>
        </a:p>
      </dgm:t>
    </dgm:pt>
    <dgm:pt modelId="{43AF6535-F3FF-4F90-AFF6-7D89BF74C0A1}" type="sibTrans" cxnId="{EE4D8379-4504-4EC1-9D18-488205FCCBBB}">
      <dgm:prSet/>
      <dgm:spPr/>
      <dgm:t>
        <a:bodyPr/>
        <a:lstStyle/>
        <a:p>
          <a:endParaRPr lang="en-US"/>
        </a:p>
      </dgm:t>
    </dgm:pt>
    <dgm:pt modelId="{417D9C78-B0B5-492A-98FD-32702E75CECB}">
      <dgm:prSet phldrT="[Text]"/>
      <dgm:spPr/>
      <dgm:t>
        <a:bodyPr/>
        <a:lstStyle/>
        <a:p>
          <a:r>
            <a:rPr lang="en-US" dirty="0"/>
            <a:t>#1 Spreadsheet</a:t>
          </a:r>
        </a:p>
      </dgm:t>
    </dgm:pt>
    <dgm:pt modelId="{876CF0DB-50CC-4C4A-A23E-18E2EFCE6AC4}" type="parTrans" cxnId="{4878AF29-417E-40FA-A978-CBB0106425ED}">
      <dgm:prSet/>
      <dgm:spPr/>
      <dgm:t>
        <a:bodyPr/>
        <a:lstStyle/>
        <a:p>
          <a:endParaRPr lang="en-US"/>
        </a:p>
      </dgm:t>
    </dgm:pt>
    <dgm:pt modelId="{50EBD569-CBFF-4CC9-A8D7-302A5B7E39DE}" type="sibTrans" cxnId="{4878AF29-417E-40FA-A978-CBB0106425ED}">
      <dgm:prSet/>
      <dgm:spPr/>
      <dgm:t>
        <a:bodyPr/>
        <a:lstStyle/>
        <a:p>
          <a:endParaRPr lang="en-US"/>
        </a:p>
      </dgm:t>
    </dgm:pt>
    <dgm:pt modelId="{A3FABE8B-E9C7-4750-8CC1-BEFDADCD4F10}">
      <dgm:prSet phldrT="[Text]"/>
      <dgm:spPr/>
      <dgm:t>
        <a:bodyPr/>
        <a:lstStyle/>
        <a:p>
          <a:r>
            <a:rPr lang="en-US" dirty="0"/>
            <a:t>Vision</a:t>
          </a:r>
        </a:p>
      </dgm:t>
    </dgm:pt>
    <dgm:pt modelId="{E17C6166-D9B6-464B-A6FC-983AAEB5072A}" type="parTrans" cxnId="{E472ECB4-CA45-4279-8E71-147C354E3A74}">
      <dgm:prSet/>
      <dgm:spPr/>
      <dgm:t>
        <a:bodyPr/>
        <a:lstStyle/>
        <a:p>
          <a:endParaRPr lang="en-US"/>
        </a:p>
      </dgm:t>
    </dgm:pt>
    <dgm:pt modelId="{FC18BF6E-3B50-450B-94A2-94041249CCE8}" type="sibTrans" cxnId="{E472ECB4-CA45-4279-8E71-147C354E3A74}">
      <dgm:prSet/>
      <dgm:spPr/>
      <dgm:t>
        <a:bodyPr/>
        <a:lstStyle/>
        <a:p>
          <a:endParaRPr lang="en-US"/>
        </a:p>
      </dgm:t>
    </dgm:pt>
    <dgm:pt modelId="{F1A24ED6-D053-467E-BC97-B18DB57079B1}">
      <dgm:prSet phldrT="[Text]"/>
      <dgm:spPr/>
      <dgm:t>
        <a:bodyPr/>
        <a:lstStyle/>
        <a:p>
          <a:r>
            <a:rPr lang="en-US" dirty="0"/>
            <a:t>Priorities</a:t>
          </a:r>
        </a:p>
      </dgm:t>
    </dgm:pt>
    <dgm:pt modelId="{3EF14D34-4D25-404D-B781-A2EABC8783BF}" type="parTrans" cxnId="{B90F0BF7-7031-4CDD-A1CE-936FA5BD49E1}">
      <dgm:prSet/>
      <dgm:spPr/>
      <dgm:t>
        <a:bodyPr/>
        <a:lstStyle/>
        <a:p>
          <a:endParaRPr lang="en-US"/>
        </a:p>
      </dgm:t>
    </dgm:pt>
    <dgm:pt modelId="{DB3FC3E0-2EE2-4F08-96E1-C8DDA003B985}" type="sibTrans" cxnId="{B90F0BF7-7031-4CDD-A1CE-936FA5BD49E1}">
      <dgm:prSet/>
      <dgm:spPr/>
      <dgm:t>
        <a:bodyPr/>
        <a:lstStyle/>
        <a:p>
          <a:endParaRPr lang="en-US"/>
        </a:p>
      </dgm:t>
    </dgm:pt>
    <dgm:pt modelId="{3DEAA8A1-5100-478C-8E49-CB9BCC1E8748}">
      <dgm:prSet phldrT="[Text]"/>
      <dgm:spPr/>
      <dgm:t>
        <a:bodyPr/>
        <a:lstStyle/>
        <a:p>
          <a:r>
            <a:rPr lang="en-US" dirty="0"/>
            <a:t>Strategic Objectives</a:t>
          </a:r>
        </a:p>
      </dgm:t>
    </dgm:pt>
    <dgm:pt modelId="{FF2D6555-0CDC-472A-886D-D8A00AD63D95}" type="parTrans" cxnId="{8FACF235-3011-43C3-A1FD-D00F917D5A61}">
      <dgm:prSet/>
      <dgm:spPr/>
    </dgm:pt>
    <dgm:pt modelId="{16BD6429-FAB1-4BC8-A87F-5DD1656A0FA6}" type="sibTrans" cxnId="{8FACF235-3011-43C3-A1FD-D00F917D5A61}">
      <dgm:prSet/>
      <dgm:spPr/>
    </dgm:pt>
    <dgm:pt modelId="{A07A75B0-6006-4E55-BD87-D0626C8086FC}">
      <dgm:prSet phldrT="[Text]"/>
      <dgm:spPr/>
      <dgm:t>
        <a:bodyPr/>
        <a:lstStyle/>
        <a:p>
          <a:r>
            <a:rPr lang="en-US" dirty="0"/>
            <a:t>User friendly Software</a:t>
          </a:r>
        </a:p>
      </dgm:t>
    </dgm:pt>
    <dgm:pt modelId="{917FAB1F-EF04-43F2-88C9-28016A8C02BC}" type="sibTrans" cxnId="{0D999039-4981-41F7-8AD9-AE583B4C3AFF}">
      <dgm:prSet/>
      <dgm:spPr/>
      <dgm:t>
        <a:bodyPr/>
        <a:lstStyle/>
        <a:p>
          <a:endParaRPr lang="en-US"/>
        </a:p>
      </dgm:t>
    </dgm:pt>
    <dgm:pt modelId="{E53FF76E-2B02-478B-B8EC-77B21DC5B520}" type="parTrans" cxnId="{0D999039-4981-41F7-8AD9-AE583B4C3AFF}">
      <dgm:prSet/>
      <dgm:spPr/>
      <dgm:t>
        <a:bodyPr/>
        <a:lstStyle/>
        <a:p>
          <a:endParaRPr lang="en-US"/>
        </a:p>
      </dgm:t>
    </dgm:pt>
    <dgm:pt modelId="{7FE9DD8A-3A90-4B28-8CF3-82BE6EBEA9A5}" type="pres">
      <dgm:prSet presAssocID="{AA6C073F-8570-4917-B200-AB2AA4FC6AE3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DE8ACB55-6F2F-4FB6-88A0-1AE652DBDCAB}" type="pres">
      <dgm:prSet presAssocID="{AA6C073F-8570-4917-B200-AB2AA4FC6AE3}" presName="hierFlow" presStyleCnt="0"/>
      <dgm:spPr/>
    </dgm:pt>
    <dgm:pt modelId="{2F0C02AF-F4AD-49A5-A4CB-84B6589DA420}" type="pres">
      <dgm:prSet presAssocID="{AA6C073F-8570-4917-B200-AB2AA4FC6AE3}" presName="firstBuf" presStyleCnt="0"/>
      <dgm:spPr/>
    </dgm:pt>
    <dgm:pt modelId="{379995E1-C8E4-41C0-946E-E6FED1940662}" type="pres">
      <dgm:prSet presAssocID="{AA6C073F-8570-4917-B200-AB2AA4FC6AE3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55348A9F-F947-4190-AB2B-18E1D1757E5B}" type="pres">
      <dgm:prSet presAssocID="{50DDB010-0A1E-49DA-B206-DB702FC6DEA7}" presName="Name14" presStyleCnt="0"/>
      <dgm:spPr/>
    </dgm:pt>
    <dgm:pt modelId="{E286DD33-F84F-477E-B7DA-B133A360F6CD}" type="pres">
      <dgm:prSet presAssocID="{50DDB010-0A1E-49DA-B206-DB702FC6DEA7}" presName="level1Shape" presStyleLbl="node0" presStyleIdx="0" presStyleCnt="1">
        <dgm:presLayoutVars>
          <dgm:chPref val="3"/>
        </dgm:presLayoutVars>
      </dgm:prSet>
      <dgm:spPr/>
    </dgm:pt>
    <dgm:pt modelId="{E86E21E6-EE3B-496A-B7BB-80F8914419AF}" type="pres">
      <dgm:prSet presAssocID="{50DDB010-0A1E-49DA-B206-DB702FC6DEA7}" presName="hierChild2" presStyleCnt="0"/>
      <dgm:spPr/>
    </dgm:pt>
    <dgm:pt modelId="{EDC254A1-86BE-4534-85A3-F6CF1318B925}" type="pres">
      <dgm:prSet presAssocID="{7351946D-F152-46FE-941A-57D1D56EBBF9}" presName="Name19" presStyleLbl="parChTrans1D2" presStyleIdx="0" presStyleCnt="2"/>
      <dgm:spPr/>
    </dgm:pt>
    <dgm:pt modelId="{0DD71124-63AA-46E2-A5B0-77B9529D5272}" type="pres">
      <dgm:prSet presAssocID="{91DFA553-CB0A-4FFF-AE6C-5DE114DC3602}" presName="Name21" presStyleCnt="0"/>
      <dgm:spPr/>
    </dgm:pt>
    <dgm:pt modelId="{A0283D4C-3BBC-4A5E-A4B6-21B6B78FA85F}" type="pres">
      <dgm:prSet presAssocID="{91DFA553-CB0A-4FFF-AE6C-5DE114DC3602}" presName="level2Shape" presStyleLbl="node2" presStyleIdx="0" presStyleCnt="2"/>
      <dgm:spPr/>
    </dgm:pt>
    <dgm:pt modelId="{9F1A2594-010B-4B94-B970-667E378B84A1}" type="pres">
      <dgm:prSet presAssocID="{91DFA553-CB0A-4FFF-AE6C-5DE114DC3602}" presName="hierChild3" presStyleCnt="0"/>
      <dgm:spPr/>
    </dgm:pt>
    <dgm:pt modelId="{93A66BD1-977B-47D9-9C65-C6391B86E292}" type="pres">
      <dgm:prSet presAssocID="{358C1C42-6AD1-4C51-99EA-E831EB0C8094}" presName="Name19" presStyleLbl="parChTrans1D3" presStyleIdx="0" presStyleCnt="2"/>
      <dgm:spPr/>
    </dgm:pt>
    <dgm:pt modelId="{BBC0AF17-15F5-457C-9C70-2F26BAFA2AEA}" type="pres">
      <dgm:prSet presAssocID="{875A3AC0-3222-4724-8F23-B27E686AB81F}" presName="Name21" presStyleCnt="0"/>
      <dgm:spPr/>
    </dgm:pt>
    <dgm:pt modelId="{EC187AF9-1778-4F7F-8D58-4CD7FD7AB050}" type="pres">
      <dgm:prSet presAssocID="{875A3AC0-3222-4724-8F23-B27E686AB81F}" presName="level2Shape" presStyleLbl="node3" presStyleIdx="0" presStyleCnt="2"/>
      <dgm:spPr/>
    </dgm:pt>
    <dgm:pt modelId="{55B492CB-F462-4070-A272-9F0A09F7478F}" type="pres">
      <dgm:prSet presAssocID="{875A3AC0-3222-4724-8F23-B27E686AB81F}" presName="hierChild3" presStyleCnt="0"/>
      <dgm:spPr/>
    </dgm:pt>
    <dgm:pt modelId="{D53D456E-71A2-44A1-9D33-F2B27EF42CAE}" type="pres">
      <dgm:prSet presAssocID="{E53FF76E-2B02-478B-B8EC-77B21DC5B520}" presName="Name19" presStyleLbl="parChTrans1D2" presStyleIdx="1" presStyleCnt="2"/>
      <dgm:spPr/>
    </dgm:pt>
    <dgm:pt modelId="{4C5AFEB1-AA65-419B-B840-8CE092966FB8}" type="pres">
      <dgm:prSet presAssocID="{A07A75B0-6006-4E55-BD87-D0626C8086FC}" presName="Name21" presStyleCnt="0"/>
      <dgm:spPr/>
    </dgm:pt>
    <dgm:pt modelId="{DBA5F110-A85F-4985-BAEE-192954145DAD}" type="pres">
      <dgm:prSet presAssocID="{A07A75B0-6006-4E55-BD87-D0626C8086FC}" presName="level2Shape" presStyleLbl="node2" presStyleIdx="1" presStyleCnt="2"/>
      <dgm:spPr/>
    </dgm:pt>
    <dgm:pt modelId="{88BF4E21-B575-47BD-9966-CAFD2085F379}" type="pres">
      <dgm:prSet presAssocID="{A07A75B0-6006-4E55-BD87-D0626C8086FC}" presName="hierChild3" presStyleCnt="0"/>
      <dgm:spPr/>
    </dgm:pt>
    <dgm:pt modelId="{780AA224-4C74-4164-ACD1-759AC87C4579}" type="pres">
      <dgm:prSet presAssocID="{876CF0DB-50CC-4C4A-A23E-18E2EFCE6AC4}" presName="Name19" presStyleLbl="parChTrans1D3" presStyleIdx="1" presStyleCnt="2"/>
      <dgm:spPr/>
    </dgm:pt>
    <dgm:pt modelId="{3F4E9F6B-C0D5-4AB6-B79C-550B9272AF99}" type="pres">
      <dgm:prSet presAssocID="{417D9C78-B0B5-492A-98FD-32702E75CECB}" presName="Name21" presStyleCnt="0"/>
      <dgm:spPr/>
    </dgm:pt>
    <dgm:pt modelId="{DDB103AB-AD00-49F4-B56C-146ADF8A01F8}" type="pres">
      <dgm:prSet presAssocID="{417D9C78-B0B5-492A-98FD-32702E75CECB}" presName="level2Shape" presStyleLbl="node3" presStyleIdx="1" presStyleCnt="2"/>
      <dgm:spPr/>
    </dgm:pt>
    <dgm:pt modelId="{98308B8B-0E7C-4177-B78D-907821EABE51}" type="pres">
      <dgm:prSet presAssocID="{417D9C78-B0B5-492A-98FD-32702E75CECB}" presName="hierChild3" presStyleCnt="0"/>
      <dgm:spPr/>
    </dgm:pt>
    <dgm:pt modelId="{C3E61730-6751-4908-8E96-17E9AF79BFFB}" type="pres">
      <dgm:prSet presAssocID="{AA6C073F-8570-4917-B200-AB2AA4FC6AE3}" presName="bgShapesFlow" presStyleCnt="0"/>
      <dgm:spPr/>
    </dgm:pt>
    <dgm:pt modelId="{811BA455-140A-48C0-A845-0DFC04BB85BE}" type="pres">
      <dgm:prSet presAssocID="{A3FABE8B-E9C7-4750-8CC1-BEFDADCD4F10}" presName="rectComp" presStyleCnt="0"/>
      <dgm:spPr/>
    </dgm:pt>
    <dgm:pt modelId="{8F609A46-4FB0-479F-8586-5569F3C3B4CD}" type="pres">
      <dgm:prSet presAssocID="{A3FABE8B-E9C7-4750-8CC1-BEFDADCD4F10}" presName="bgRect" presStyleLbl="bgShp" presStyleIdx="0" presStyleCnt="3"/>
      <dgm:spPr/>
    </dgm:pt>
    <dgm:pt modelId="{9BD147F4-05C4-4BA9-8ECE-B8E8DC17047F}" type="pres">
      <dgm:prSet presAssocID="{A3FABE8B-E9C7-4750-8CC1-BEFDADCD4F10}" presName="bgRectTx" presStyleLbl="bgShp" presStyleIdx="0" presStyleCnt="3">
        <dgm:presLayoutVars>
          <dgm:bulletEnabled val="1"/>
        </dgm:presLayoutVars>
      </dgm:prSet>
      <dgm:spPr/>
    </dgm:pt>
    <dgm:pt modelId="{9B69F7D3-76AC-4735-AA0E-FAB876FF9789}" type="pres">
      <dgm:prSet presAssocID="{A3FABE8B-E9C7-4750-8CC1-BEFDADCD4F10}" presName="spComp" presStyleCnt="0"/>
      <dgm:spPr/>
    </dgm:pt>
    <dgm:pt modelId="{BDA29E75-E1BE-4B03-8369-DB79683A0CD8}" type="pres">
      <dgm:prSet presAssocID="{A3FABE8B-E9C7-4750-8CC1-BEFDADCD4F10}" presName="vSp" presStyleCnt="0"/>
      <dgm:spPr/>
    </dgm:pt>
    <dgm:pt modelId="{EA97F3FA-DBE0-4F6C-8623-F3B36370AB0B}" type="pres">
      <dgm:prSet presAssocID="{F1A24ED6-D053-467E-BC97-B18DB57079B1}" presName="rectComp" presStyleCnt="0"/>
      <dgm:spPr/>
    </dgm:pt>
    <dgm:pt modelId="{8109756D-3C10-4DC9-8CA6-10C166A209D9}" type="pres">
      <dgm:prSet presAssocID="{F1A24ED6-D053-467E-BC97-B18DB57079B1}" presName="bgRect" presStyleLbl="bgShp" presStyleIdx="1" presStyleCnt="3"/>
      <dgm:spPr/>
    </dgm:pt>
    <dgm:pt modelId="{C824888B-F687-4E0A-9EF7-5BFEEBB28948}" type="pres">
      <dgm:prSet presAssocID="{F1A24ED6-D053-467E-BC97-B18DB57079B1}" presName="bgRectTx" presStyleLbl="bgShp" presStyleIdx="1" presStyleCnt="3">
        <dgm:presLayoutVars>
          <dgm:bulletEnabled val="1"/>
        </dgm:presLayoutVars>
      </dgm:prSet>
      <dgm:spPr/>
    </dgm:pt>
    <dgm:pt modelId="{51194A72-F7A4-463C-9977-66C09974E81B}" type="pres">
      <dgm:prSet presAssocID="{F1A24ED6-D053-467E-BC97-B18DB57079B1}" presName="spComp" presStyleCnt="0"/>
      <dgm:spPr/>
    </dgm:pt>
    <dgm:pt modelId="{A458091B-0E81-4AC8-B68C-2CFD89C46C47}" type="pres">
      <dgm:prSet presAssocID="{F1A24ED6-D053-467E-BC97-B18DB57079B1}" presName="vSp" presStyleCnt="0"/>
      <dgm:spPr/>
    </dgm:pt>
    <dgm:pt modelId="{56E865CD-D592-4616-9D1A-5364640E2E1A}" type="pres">
      <dgm:prSet presAssocID="{3DEAA8A1-5100-478C-8E49-CB9BCC1E8748}" presName="rectComp" presStyleCnt="0"/>
      <dgm:spPr/>
    </dgm:pt>
    <dgm:pt modelId="{67BAD365-41E4-4483-93CD-D66BE09B2AC6}" type="pres">
      <dgm:prSet presAssocID="{3DEAA8A1-5100-478C-8E49-CB9BCC1E8748}" presName="bgRect" presStyleLbl="bgShp" presStyleIdx="2" presStyleCnt="3"/>
      <dgm:spPr/>
    </dgm:pt>
    <dgm:pt modelId="{BEFCE8AC-C2FA-45A3-BC02-E5F2871F3370}" type="pres">
      <dgm:prSet presAssocID="{3DEAA8A1-5100-478C-8E49-CB9BCC1E8748}" presName="bgRectTx" presStyleLbl="bgShp" presStyleIdx="2" presStyleCnt="3">
        <dgm:presLayoutVars>
          <dgm:bulletEnabled val="1"/>
        </dgm:presLayoutVars>
      </dgm:prSet>
      <dgm:spPr/>
    </dgm:pt>
  </dgm:ptLst>
  <dgm:cxnLst>
    <dgm:cxn modelId="{093EC701-30D3-48DA-A009-34679C3B8EFA}" type="presOf" srcId="{A3FABE8B-E9C7-4750-8CC1-BEFDADCD4F10}" destId="{9BD147F4-05C4-4BA9-8ECE-B8E8DC17047F}" srcOrd="1" destOrd="0" presId="urn:microsoft.com/office/officeart/2005/8/layout/hierarchy6"/>
    <dgm:cxn modelId="{D1CE160D-AD70-4462-9843-54DCAA184525}" type="presOf" srcId="{7351946D-F152-46FE-941A-57D1D56EBBF9}" destId="{EDC254A1-86BE-4534-85A3-F6CF1318B925}" srcOrd="0" destOrd="0" presId="urn:microsoft.com/office/officeart/2005/8/layout/hierarchy6"/>
    <dgm:cxn modelId="{65A8630F-6FC2-48D4-B371-3598B12395E9}" type="presOf" srcId="{3DEAA8A1-5100-478C-8E49-CB9BCC1E8748}" destId="{BEFCE8AC-C2FA-45A3-BC02-E5F2871F3370}" srcOrd="1" destOrd="0" presId="urn:microsoft.com/office/officeart/2005/8/layout/hierarchy6"/>
    <dgm:cxn modelId="{7B94D71E-935F-4A2A-8574-719AACB5C49B}" srcId="{AA6C073F-8570-4917-B200-AB2AA4FC6AE3}" destId="{50DDB010-0A1E-49DA-B206-DB702FC6DEA7}" srcOrd="0" destOrd="0" parTransId="{0BA8E253-789A-43B5-8D0D-1BB8BB953873}" sibTransId="{C2E98234-A7E0-4892-9C4F-6566D7E1B6D8}"/>
    <dgm:cxn modelId="{4878AF29-417E-40FA-A978-CBB0106425ED}" srcId="{A07A75B0-6006-4E55-BD87-D0626C8086FC}" destId="{417D9C78-B0B5-492A-98FD-32702E75CECB}" srcOrd="0" destOrd="0" parTransId="{876CF0DB-50CC-4C4A-A23E-18E2EFCE6AC4}" sibTransId="{50EBD569-CBFF-4CC9-A8D7-302A5B7E39DE}"/>
    <dgm:cxn modelId="{8FACF235-3011-43C3-A1FD-D00F917D5A61}" srcId="{AA6C073F-8570-4917-B200-AB2AA4FC6AE3}" destId="{3DEAA8A1-5100-478C-8E49-CB9BCC1E8748}" srcOrd="3" destOrd="0" parTransId="{FF2D6555-0CDC-472A-886D-D8A00AD63D95}" sibTransId="{16BD6429-FAB1-4BC8-A87F-5DD1656A0FA6}"/>
    <dgm:cxn modelId="{0D999039-4981-41F7-8AD9-AE583B4C3AFF}" srcId="{50DDB010-0A1E-49DA-B206-DB702FC6DEA7}" destId="{A07A75B0-6006-4E55-BD87-D0626C8086FC}" srcOrd="1" destOrd="0" parTransId="{E53FF76E-2B02-478B-B8EC-77B21DC5B520}" sibTransId="{917FAB1F-EF04-43F2-88C9-28016A8C02BC}"/>
    <dgm:cxn modelId="{490D1C5E-000E-40EA-83CB-CF526DD4052E}" type="presOf" srcId="{876CF0DB-50CC-4C4A-A23E-18E2EFCE6AC4}" destId="{780AA224-4C74-4164-ACD1-759AC87C4579}" srcOrd="0" destOrd="0" presId="urn:microsoft.com/office/officeart/2005/8/layout/hierarchy6"/>
    <dgm:cxn modelId="{B7F43265-AAC6-45C3-BA5E-5D5D4258D9B5}" type="presOf" srcId="{358C1C42-6AD1-4C51-99EA-E831EB0C8094}" destId="{93A66BD1-977B-47D9-9C65-C6391B86E292}" srcOrd="0" destOrd="0" presId="urn:microsoft.com/office/officeart/2005/8/layout/hierarchy6"/>
    <dgm:cxn modelId="{D712564B-E8F7-4145-9333-955E1669EF0B}" type="presOf" srcId="{F1A24ED6-D053-467E-BC97-B18DB57079B1}" destId="{C824888B-F687-4E0A-9EF7-5BFEEBB28948}" srcOrd="1" destOrd="0" presId="urn:microsoft.com/office/officeart/2005/8/layout/hierarchy6"/>
    <dgm:cxn modelId="{99E1C74D-55C9-4705-96B8-7AC0464D671B}" type="presOf" srcId="{AA6C073F-8570-4917-B200-AB2AA4FC6AE3}" destId="{7FE9DD8A-3A90-4B28-8CF3-82BE6EBEA9A5}" srcOrd="0" destOrd="0" presId="urn:microsoft.com/office/officeart/2005/8/layout/hierarchy6"/>
    <dgm:cxn modelId="{34A79258-C99D-4D5B-AD3F-5E710CA65D38}" type="presOf" srcId="{91DFA553-CB0A-4FFF-AE6C-5DE114DC3602}" destId="{A0283D4C-3BBC-4A5E-A4B6-21B6B78FA85F}" srcOrd="0" destOrd="0" presId="urn:microsoft.com/office/officeart/2005/8/layout/hierarchy6"/>
    <dgm:cxn modelId="{EE4D8379-4504-4EC1-9D18-488205FCCBBB}" srcId="{91DFA553-CB0A-4FFF-AE6C-5DE114DC3602}" destId="{875A3AC0-3222-4724-8F23-B27E686AB81F}" srcOrd="0" destOrd="0" parTransId="{358C1C42-6AD1-4C51-99EA-E831EB0C8094}" sibTransId="{43AF6535-F3FF-4F90-AFF6-7D89BF74C0A1}"/>
    <dgm:cxn modelId="{54BC7696-F78B-445F-9576-3AFF0AB219EB}" type="presOf" srcId="{3DEAA8A1-5100-478C-8E49-CB9BCC1E8748}" destId="{67BAD365-41E4-4483-93CD-D66BE09B2AC6}" srcOrd="0" destOrd="0" presId="urn:microsoft.com/office/officeart/2005/8/layout/hierarchy6"/>
    <dgm:cxn modelId="{EAD33CAB-2D7C-49C9-82DB-337E6C749DA2}" type="presOf" srcId="{A3FABE8B-E9C7-4750-8CC1-BEFDADCD4F10}" destId="{8F609A46-4FB0-479F-8586-5569F3C3B4CD}" srcOrd="0" destOrd="0" presId="urn:microsoft.com/office/officeart/2005/8/layout/hierarchy6"/>
    <dgm:cxn modelId="{E472ECB4-CA45-4279-8E71-147C354E3A74}" srcId="{AA6C073F-8570-4917-B200-AB2AA4FC6AE3}" destId="{A3FABE8B-E9C7-4750-8CC1-BEFDADCD4F10}" srcOrd="1" destOrd="0" parTransId="{E17C6166-D9B6-464B-A6FC-983AAEB5072A}" sibTransId="{FC18BF6E-3B50-450B-94A2-94041249CCE8}"/>
    <dgm:cxn modelId="{BEBF6BB5-FE43-4A75-B85D-DA44822C211D}" srcId="{50DDB010-0A1E-49DA-B206-DB702FC6DEA7}" destId="{91DFA553-CB0A-4FFF-AE6C-5DE114DC3602}" srcOrd="0" destOrd="0" parTransId="{7351946D-F152-46FE-941A-57D1D56EBBF9}" sibTransId="{57946314-B23C-4357-AAAA-F7C6F893FE3A}"/>
    <dgm:cxn modelId="{726131C4-61A7-4F71-BB42-53D157D14620}" type="presOf" srcId="{A07A75B0-6006-4E55-BD87-D0626C8086FC}" destId="{DBA5F110-A85F-4985-BAEE-192954145DAD}" srcOrd="0" destOrd="0" presId="urn:microsoft.com/office/officeart/2005/8/layout/hierarchy6"/>
    <dgm:cxn modelId="{255B1AD3-70E1-428B-A239-E4D161E0697A}" type="presOf" srcId="{875A3AC0-3222-4724-8F23-B27E686AB81F}" destId="{EC187AF9-1778-4F7F-8D58-4CD7FD7AB050}" srcOrd="0" destOrd="0" presId="urn:microsoft.com/office/officeart/2005/8/layout/hierarchy6"/>
    <dgm:cxn modelId="{835614EA-8587-4F88-ADFD-1E76CC1157C2}" type="presOf" srcId="{F1A24ED6-D053-467E-BC97-B18DB57079B1}" destId="{8109756D-3C10-4DC9-8CA6-10C166A209D9}" srcOrd="0" destOrd="0" presId="urn:microsoft.com/office/officeart/2005/8/layout/hierarchy6"/>
    <dgm:cxn modelId="{1928BBEA-51E5-4A49-80A5-821C707BE9E7}" type="presOf" srcId="{50DDB010-0A1E-49DA-B206-DB702FC6DEA7}" destId="{E286DD33-F84F-477E-B7DA-B133A360F6CD}" srcOrd="0" destOrd="0" presId="urn:microsoft.com/office/officeart/2005/8/layout/hierarchy6"/>
    <dgm:cxn modelId="{F84676F1-56BC-4ED9-A5BF-545EEE415A67}" type="presOf" srcId="{417D9C78-B0B5-492A-98FD-32702E75CECB}" destId="{DDB103AB-AD00-49F4-B56C-146ADF8A01F8}" srcOrd="0" destOrd="0" presId="urn:microsoft.com/office/officeart/2005/8/layout/hierarchy6"/>
    <dgm:cxn modelId="{B90F0BF7-7031-4CDD-A1CE-936FA5BD49E1}" srcId="{AA6C073F-8570-4917-B200-AB2AA4FC6AE3}" destId="{F1A24ED6-D053-467E-BC97-B18DB57079B1}" srcOrd="2" destOrd="0" parTransId="{3EF14D34-4D25-404D-B781-A2EABC8783BF}" sibTransId="{DB3FC3E0-2EE2-4F08-96E1-C8DDA003B985}"/>
    <dgm:cxn modelId="{2A124FFB-3431-4BC6-AF58-FBBA7642C0D0}" type="presOf" srcId="{E53FF76E-2B02-478B-B8EC-77B21DC5B520}" destId="{D53D456E-71A2-44A1-9D33-F2B27EF42CAE}" srcOrd="0" destOrd="0" presId="urn:microsoft.com/office/officeart/2005/8/layout/hierarchy6"/>
    <dgm:cxn modelId="{089C2B3E-E3A3-4DEE-BAF0-147D7A831A83}" type="presParOf" srcId="{7FE9DD8A-3A90-4B28-8CF3-82BE6EBEA9A5}" destId="{DE8ACB55-6F2F-4FB6-88A0-1AE652DBDCAB}" srcOrd="0" destOrd="0" presId="urn:microsoft.com/office/officeart/2005/8/layout/hierarchy6"/>
    <dgm:cxn modelId="{C1A4A759-7C12-47A6-ACFC-F4FE10CA60E4}" type="presParOf" srcId="{DE8ACB55-6F2F-4FB6-88A0-1AE652DBDCAB}" destId="{2F0C02AF-F4AD-49A5-A4CB-84B6589DA420}" srcOrd="0" destOrd="0" presId="urn:microsoft.com/office/officeart/2005/8/layout/hierarchy6"/>
    <dgm:cxn modelId="{2438CFD2-A169-4732-892E-CB42A73B53DC}" type="presParOf" srcId="{DE8ACB55-6F2F-4FB6-88A0-1AE652DBDCAB}" destId="{379995E1-C8E4-41C0-946E-E6FED1940662}" srcOrd="1" destOrd="0" presId="urn:microsoft.com/office/officeart/2005/8/layout/hierarchy6"/>
    <dgm:cxn modelId="{59ADCF24-AFBC-4572-868F-989AD17E0B5A}" type="presParOf" srcId="{379995E1-C8E4-41C0-946E-E6FED1940662}" destId="{55348A9F-F947-4190-AB2B-18E1D1757E5B}" srcOrd="0" destOrd="0" presId="urn:microsoft.com/office/officeart/2005/8/layout/hierarchy6"/>
    <dgm:cxn modelId="{CE19568F-5029-4E40-8316-35E7E5985497}" type="presParOf" srcId="{55348A9F-F947-4190-AB2B-18E1D1757E5B}" destId="{E286DD33-F84F-477E-B7DA-B133A360F6CD}" srcOrd="0" destOrd="0" presId="urn:microsoft.com/office/officeart/2005/8/layout/hierarchy6"/>
    <dgm:cxn modelId="{B1612D73-6732-4013-8825-246DED1D9090}" type="presParOf" srcId="{55348A9F-F947-4190-AB2B-18E1D1757E5B}" destId="{E86E21E6-EE3B-496A-B7BB-80F8914419AF}" srcOrd="1" destOrd="0" presId="urn:microsoft.com/office/officeart/2005/8/layout/hierarchy6"/>
    <dgm:cxn modelId="{B82501AB-F638-4C93-A32E-1637A9DE239E}" type="presParOf" srcId="{E86E21E6-EE3B-496A-B7BB-80F8914419AF}" destId="{EDC254A1-86BE-4534-85A3-F6CF1318B925}" srcOrd="0" destOrd="0" presId="urn:microsoft.com/office/officeart/2005/8/layout/hierarchy6"/>
    <dgm:cxn modelId="{75781704-22F4-4D09-8756-50D01CD2ADEA}" type="presParOf" srcId="{E86E21E6-EE3B-496A-B7BB-80F8914419AF}" destId="{0DD71124-63AA-46E2-A5B0-77B9529D5272}" srcOrd="1" destOrd="0" presId="urn:microsoft.com/office/officeart/2005/8/layout/hierarchy6"/>
    <dgm:cxn modelId="{C67714C8-81BA-4FF9-B438-7B0E2B617352}" type="presParOf" srcId="{0DD71124-63AA-46E2-A5B0-77B9529D5272}" destId="{A0283D4C-3BBC-4A5E-A4B6-21B6B78FA85F}" srcOrd="0" destOrd="0" presId="urn:microsoft.com/office/officeart/2005/8/layout/hierarchy6"/>
    <dgm:cxn modelId="{C7B4B953-80C9-43B5-A719-B9628BD144C5}" type="presParOf" srcId="{0DD71124-63AA-46E2-A5B0-77B9529D5272}" destId="{9F1A2594-010B-4B94-B970-667E378B84A1}" srcOrd="1" destOrd="0" presId="urn:microsoft.com/office/officeart/2005/8/layout/hierarchy6"/>
    <dgm:cxn modelId="{645AAB63-2913-4D76-82B9-C03D293642FA}" type="presParOf" srcId="{9F1A2594-010B-4B94-B970-667E378B84A1}" destId="{93A66BD1-977B-47D9-9C65-C6391B86E292}" srcOrd="0" destOrd="0" presId="urn:microsoft.com/office/officeart/2005/8/layout/hierarchy6"/>
    <dgm:cxn modelId="{DC78D651-FCF5-41F6-9D43-E3BE6A97E6C4}" type="presParOf" srcId="{9F1A2594-010B-4B94-B970-667E378B84A1}" destId="{BBC0AF17-15F5-457C-9C70-2F26BAFA2AEA}" srcOrd="1" destOrd="0" presId="urn:microsoft.com/office/officeart/2005/8/layout/hierarchy6"/>
    <dgm:cxn modelId="{275E72B7-84DF-4521-95E4-22995428AF54}" type="presParOf" srcId="{BBC0AF17-15F5-457C-9C70-2F26BAFA2AEA}" destId="{EC187AF9-1778-4F7F-8D58-4CD7FD7AB050}" srcOrd="0" destOrd="0" presId="urn:microsoft.com/office/officeart/2005/8/layout/hierarchy6"/>
    <dgm:cxn modelId="{CA329B56-8716-423E-859D-5629F4481477}" type="presParOf" srcId="{BBC0AF17-15F5-457C-9C70-2F26BAFA2AEA}" destId="{55B492CB-F462-4070-A272-9F0A09F7478F}" srcOrd="1" destOrd="0" presId="urn:microsoft.com/office/officeart/2005/8/layout/hierarchy6"/>
    <dgm:cxn modelId="{6DC9EC82-F326-4363-A8DC-ACC355B19E6B}" type="presParOf" srcId="{E86E21E6-EE3B-496A-B7BB-80F8914419AF}" destId="{D53D456E-71A2-44A1-9D33-F2B27EF42CAE}" srcOrd="2" destOrd="0" presId="urn:microsoft.com/office/officeart/2005/8/layout/hierarchy6"/>
    <dgm:cxn modelId="{BEB4E055-FBD7-46B9-96DC-899A01DB5AF2}" type="presParOf" srcId="{E86E21E6-EE3B-496A-B7BB-80F8914419AF}" destId="{4C5AFEB1-AA65-419B-B840-8CE092966FB8}" srcOrd="3" destOrd="0" presId="urn:microsoft.com/office/officeart/2005/8/layout/hierarchy6"/>
    <dgm:cxn modelId="{8D6A1794-E5B6-4F37-A745-D1A2E978D738}" type="presParOf" srcId="{4C5AFEB1-AA65-419B-B840-8CE092966FB8}" destId="{DBA5F110-A85F-4985-BAEE-192954145DAD}" srcOrd="0" destOrd="0" presId="urn:microsoft.com/office/officeart/2005/8/layout/hierarchy6"/>
    <dgm:cxn modelId="{013C1E78-E2F5-419D-9743-66C532BE7787}" type="presParOf" srcId="{4C5AFEB1-AA65-419B-B840-8CE092966FB8}" destId="{88BF4E21-B575-47BD-9966-CAFD2085F379}" srcOrd="1" destOrd="0" presId="urn:microsoft.com/office/officeart/2005/8/layout/hierarchy6"/>
    <dgm:cxn modelId="{6F81CCD9-4B1D-4A92-B313-70E2973931B7}" type="presParOf" srcId="{88BF4E21-B575-47BD-9966-CAFD2085F379}" destId="{780AA224-4C74-4164-ACD1-759AC87C4579}" srcOrd="0" destOrd="0" presId="urn:microsoft.com/office/officeart/2005/8/layout/hierarchy6"/>
    <dgm:cxn modelId="{2041977B-233A-47FD-AA03-6C3368DDA1F2}" type="presParOf" srcId="{88BF4E21-B575-47BD-9966-CAFD2085F379}" destId="{3F4E9F6B-C0D5-4AB6-B79C-550B9272AF99}" srcOrd="1" destOrd="0" presId="urn:microsoft.com/office/officeart/2005/8/layout/hierarchy6"/>
    <dgm:cxn modelId="{361A6F7A-2305-4D60-9061-BBFD09DC23DE}" type="presParOf" srcId="{3F4E9F6B-C0D5-4AB6-B79C-550B9272AF99}" destId="{DDB103AB-AD00-49F4-B56C-146ADF8A01F8}" srcOrd="0" destOrd="0" presId="urn:microsoft.com/office/officeart/2005/8/layout/hierarchy6"/>
    <dgm:cxn modelId="{9D2028ED-7BD2-42E5-B9D7-58DDE0FB0695}" type="presParOf" srcId="{3F4E9F6B-C0D5-4AB6-B79C-550B9272AF99}" destId="{98308B8B-0E7C-4177-B78D-907821EABE51}" srcOrd="1" destOrd="0" presId="urn:microsoft.com/office/officeart/2005/8/layout/hierarchy6"/>
    <dgm:cxn modelId="{630169A6-63AD-40DC-8674-853361086C32}" type="presParOf" srcId="{7FE9DD8A-3A90-4B28-8CF3-82BE6EBEA9A5}" destId="{C3E61730-6751-4908-8E96-17E9AF79BFFB}" srcOrd="1" destOrd="0" presId="urn:microsoft.com/office/officeart/2005/8/layout/hierarchy6"/>
    <dgm:cxn modelId="{F5F1791D-E6DE-4CE9-99CF-9D7780166C4E}" type="presParOf" srcId="{C3E61730-6751-4908-8E96-17E9AF79BFFB}" destId="{811BA455-140A-48C0-A845-0DFC04BB85BE}" srcOrd="0" destOrd="0" presId="urn:microsoft.com/office/officeart/2005/8/layout/hierarchy6"/>
    <dgm:cxn modelId="{EF2ADAAF-0D09-42FF-A7A7-25CD58801B39}" type="presParOf" srcId="{811BA455-140A-48C0-A845-0DFC04BB85BE}" destId="{8F609A46-4FB0-479F-8586-5569F3C3B4CD}" srcOrd="0" destOrd="0" presId="urn:microsoft.com/office/officeart/2005/8/layout/hierarchy6"/>
    <dgm:cxn modelId="{17EB68F5-3C35-43FB-ABAA-9AC9F7E5A8A4}" type="presParOf" srcId="{811BA455-140A-48C0-A845-0DFC04BB85BE}" destId="{9BD147F4-05C4-4BA9-8ECE-B8E8DC17047F}" srcOrd="1" destOrd="0" presId="urn:microsoft.com/office/officeart/2005/8/layout/hierarchy6"/>
    <dgm:cxn modelId="{5529FCF2-DAB0-47C4-BD2D-CE050ED6B14F}" type="presParOf" srcId="{C3E61730-6751-4908-8E96-17E9AF79BFFB}" destId="{9B69F7D3-76AC-4735-AA0E-FAB876FF9789}" srcOrd="1" destOrd="0" presId="urn:microsoft.com/office/officeart/2005/8/layout/hierarchy6"/>
    <dgm:cxn modelId="{691CBCC4-603F-4B47-A316-9B4D3EAED8F1}" type="presParOf" srcId="{9B69F7D3-76AC-4735-AA0E-FAB876FF9789}" destId="{BDA29E75-E1BE-4B03-8369-DB79683A0CD8}" srcOrd="0" destOrd="0" presId="urn:microsoft.com/office/officeart/2005/8/layout/hierarchy6"/>
    <dgm:cxn modelId="{532E94EB-9FB8-44FB-AD02-7D0EB8E8748C}" type="presParOf" srcId="{C3E61730-6751-4908-8E96-17E9AF79BFFB}" destId="{EA97F3FA-DBE0-4F6C-8623-F3B36370AB0B}" srcOrd="2" destOrd="0" presId="urn:microsoft.com/office/officeart/2005/8/layout/hierarchy6"/>
    <dgm:cxn modelId="{1671525D-3401-43BC-B416-A7A0D27FB240}" type="presParOf" srcId="{EA97F3FA-DBE0-4F6C-8623-F3B36370AB0B}" destId="{8109756D-3C10-4DC9-8CA6-10C166A209D9}" srcOrd="0" destOrd="0" presId="urn:microsoft.com/office/officeart/2005/8/layout/hierarchy6"/>
    <dgm:cxn modelId="{E54B5559-047E-48F4-81F0-17496686FA08}" type="presParOf" srcId="{EA97F3FA-DBE0-4F6C-8623-F3B36370AB0B}" destId="{C824888B-F687-4E0A-9EF7-5BFEEBB28948}" srcOrd="1" destOrd="0" presId="urn:microsoft.com/office/officeart/2005/8/layout/hierarchy6"/>
    <dgm:cxn modelId="{3D932E62-3807-4544-AB34-ED3E2D585A1E}" type="presParOf" srcId="{C3E61730-6751-4908-8E96-17E9AF79BFFB}" destId="{51194A72-F7A4-463C-9977-66C09974E81B}" srcOrd="3" destOrd="0" presId="urn:microsoft.com/office/officeart/2005/8/layout/hierarchy6"/>
    <dgm:cxn modelId="{5E5B9717-9820-46D5-87DA-4DFE02DE7C51}" type="presParOf" srcId="{51194A72-F7A4-463C-9977-66C09974E81B}" destId="{A458091B-0E81-4AC8-B68C-2CFD89C46C47}" srcOrd="0" destOrd="0" presId="urn:microsoft.com/office/officeart/2005/8/layout/hierarchy6"/>
    <dgm:cxn modelId="{D36FAD22-0684-4E37-80C1-A20CD693AE3D}" type="presParOf" srcId="{C3E61730-6751-4908-8E96-17E9AF79BFFB}" destId="{56E865CD-D592-4616-9D1A-5364640E2E1A}" srcOrd="4" destOrd="0" presId="urn:microsoft.com/office/officeart/2005/8/layout/hierarchy6"/>
    <dgm:cxn modelId="{F0BC4BAE-9BC0-45F6-8B20-481A04720434}" type="presParOf" srcId="{56E865CD-D592-4616-9D1A-5364640E2E1A}" destId="{67BAD365-41E4-4483-93CD-D66BE09B2AC6}" srcOrd="0" destOrd="0" presId="urn:microsoft.com/office/officeart/2005/8/layout/hierarchy6"/>
    <dgm:cxn modelId="{DE14BCA7-B66C-4407-A061-253C2BFF23BB}" type="presParOf" srcId="{56E865CD-D592-4616-9D1A-5364640E2E1A}" destId="{BEFCE8AC-C2FA-45A3-BC02-E5F2871F3370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A6C073F-8570-4917-B200-AB2AA4FC6AE3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0DDB010-0A1E-49DA-B206-DB702FC6DEA7}">
      <dgm:prSet phldrT="[Text]"/>
      <dgm:spPr/>
      <dgm:t>
        <a:bodyPr/>
        <a:lstStyle/>
        <a:p>
          <a:r>
            <a:rPr lang="en-US" dirty="0"/>
            <a:t>Contribute to every mortgage transaction</a:t>
          </a:r>
        </a:p>
      </dgm:t>
    </dgm:pt>
    <dgm:pt modelId="{0BA8E253-789A-43B5-8D0D-1BB8BB953873}" type="parTrans" cxnId="{7B94D71E-935F-4A2A-8574-719AACB5C49B}">
      <dgm:prSet/>
      <dgm:spPr/>
      <dgm:t>
        <a:bodyPr/>
        <a:lstStyle/>
        <a:p>
          <a:endParaRPr lang="en-US"/>
        </a:p>
      </dgm:t>
    </dgm:pt>
    <dgm:pt modelId="{C2E98234-A7E0-4892-9C4F-6566D7E1B6D8}" type="sibTrans" cxnId="{7B94D71E-935F-4A2A-8574-719AACB5C49B}">
      <dgm:prSet/>
      <dgm:spPr/>
      <dgm:t>
        <a:bodyPr/>
        <a:lstStyle/>
        <a:p>
          <a:endParaRPr lang="en-US"/>
        </a:p>
      </dgm:t>
    </dgm:pt>
    <dgm:pt modelId="{91DFA553-CB0A-4FFF-AE6C-5DE114DC3602}">
      <dgm:prSet phldrT="[Text]"/>
      <dgm:spPr/>
      <dgm:t>
        <a:bodyPr/>
        <a:lstStyle/>
        <a:p>
          <a:r>
            <a:rPr lang="en-US" dirty="0"/>
            <a:t>Zero learning curve</a:t>
          </a:r>
        </a:p>
      </dgm:t>
    </dgm:pt>
    <dgm:pt modelId="{7351946D-F152-46FE-941A-57D1D56EBBF9}" type="parTrans" cxnId="{BEBF6BB5-FE43-4A75-B85D-DA44822C211D}">
      <dgm:prSet/>
      <dgm:spPr/>
      <dgm:t>
        <a:bodyPr/>
        <a:lstStyle/>
        <a:p>
          <a:endParaRPr lang="en-US"/>
        </a:p>
      </dgm:t>
    </dgm:pt>
    <dgm:pt modelId="{57946314-B23C-4357-AAAA-F7C6F893FE3A}" type="sibTrans" cxnId="{BEBF6BB5-FE43-4A75-B85D-DA44822C211D}">
      <dgm:prSet/>
      <dgm:spPr/>
      <dgm:t>
        <a:bodyPr/>
        <a:lstStyle/>
        <a:p>
          <a:endParaRPr lang="en-US"/>
        </a:p>
      </dgm:t>
    </dgm:pt>
    <dgm:pt modelId="{875A3AC0-3222-4724-8F23-B27E686AB81F}">
      <dgm:prSet phldrT="[Text]"/>
      <dgm:spPr/>
      <dgm:t>
        <a:bodyPr/>
        <a:lstStyle/>
        <a:p>
          <a:r>
            <a:rPr lang="en-US" dirty="0"/>
            <a:t>Standards-based</a:t>
          </a:r>
        </a:p>
      </dgm:t>
    </dgm:pt>
    <dgm:pt modelId="{358C1C42-6AD1-4C51-99EA-E831EB0C8094}" type="parTrans" cxnId="{EE4D8379-4504-4EC1-9D18-488205FCCBBB}">
      <dgm:prSet/>
      <dgm:spPr/>
      <dgm:t>
        <a:bodyPr/>
        <a:lstStyle/>
        <a:p>
          <a:endParaRPr lang="en-US"/>
        </a:p>
      </dgm:t>
    </dgm:pt>
    <dgm:pt modelId="{43AF6535-F3FF-4F90-AFF6-7D89BF74C0A1}" type="sibTrans" cxnId="{EE4D8379-4504-4EC1-9D18-488205FCCBBB}">
      <dgm:prSet/>
      <dgm:spPr/>
      <dgm:t>
        <a:bodyPr/>
        <a:lstStyle/>
        <a:p>
          <a:endParaRPr lang="en-US"/>
        </a:p>
      </dgm:t>
    </dgm:pt>
    <dgm:pt modelId="{417D9C78-B0B5-492A-98FD-32702E75CECB}">
      <dgm:prSet phldrT="[Text]"/>
      <dgm:spPr/>
      <dgm:t>
        <a:bodyPr/>
        <a:lstStyle/>
        <a:p>
          <a:r>
            <a:rPr lang="en-US" dirty="0"/>
            <a:t>Support realistic interactions </a:t>
          </a:r>
        </a:p>
      </dgm:t>
    </dgm:pt>
    <dgm:pt modelId="{876CF0DB-50CC-4C4A-A23E-18E2EFCE6AC4}" type="parTrans" cxnId="{4878AF29-417E-40FA-A978-CBB0106425ED}">
      <dgm:prSet/>
      <dgm:spPr/>
      <dgm:t>
        <a:bodyPr/>
        <a:lstStyle/>
        <a:p>
          <a:endParaRPr lang="en-US"/>
        </a:p>
      </dgm:t>
    </dgm:pt>
    <dgm:pt modelId="{50EBD569-CBFF-4CC9-A8D7-302A5B7E39DE}" type="sibTrans" cxnId="{4878AF29-417E-40FA-A978-CBB0106425ED}">
      <dgm:prSet/>
      <dgm:spPr/>
      <dgm:t>
        <a:bodyPr/>
        <a:lstStyle/>
        <a:p>
          <a:endParaRPr lang="en-US"/>
        </a:p>
      </dgm:t>
    </dgm:pt>
    <dgm:pt modelId="{A3FABE8B-E9C7-4750-8CC1-BEFDADCD4F10}">
      <dgm:prSet phldrT="[Text]"/>
      <dgm:spPr/>
      <dgm:t>
        <a:bodyPr/>
        <a:lstStyle/>
        <a:p>
          <a:r>
            <a:rPr lang="en-US" dirty="0"/>
            <a:t>Vision</a:t>
          </a:r>
        </a:p>
      </dgm:t>
    </dgm:pt>
    <dgm:pt modelId="{E17C6166-D9B6-464B-A6FC-983AAEB5072A}" type="parTrans" cxnId="{E472ECB4-CA45-4279-8E71-147C354E3A74}">
      <dgm:prSet/>
      <dgm:spPr/>
      <dgm:t>
        <a:bodyPr/>
        <a:lstStyle/>
        <a:p>
          <a:endParaRPr lang="en-US"/>
        </a:p>
      </dgm:t>
    </dgm:pt>
    <dgm:pt modelId="{FC18BF6E-3B50-450B-94A2-94041249CCE8}" type="sibTrans" cxnId="{E472ECB4-CA45-4279-8E71-147C354E3A74}">
      <dgm:prSet/>
      <dgm:spPr/>
      <dgm:t>
        <a:bodyPr/>
        <a:lstStyle/>
        <a:p>
          <a:endParaRPr lang="en-US"/>
        </a:p>
      </dgm:t>
    </dgm:pt>
    <dgm:pt modelId="{F1A24ED6-D053-467E-BC97-B18DB57079B1}">
      <dgm:prSet phldrT="[Text]"/>
      <dgm:spPr/>
      <dgm:t>
        <a:bodyPr/>
        <a:lstStyle/>
        <a:p>
          <a:r>
            <a:rPr lang="en-US" dirty="0"/>
            <a:t>Priorities</a:t>
          </a:r>
        </a:p>
      </dgm:t>
    </dgm:pt>
    <dgm:pt modelId="{3EF14D34-4D25-404D-B781-A2EABC8783BF}" type="parTrans" cxnId="{B90F0BF7-7031-4CDD-A1CE-936FA5BD49E1}">
      <dgm:prSet/>
      <dgm:spPr/>
      <dgm:t>
        <a:bodyPr/>
        <a:lstStyle/>
        <a:p>
          <a:endParaRPr lang="en-US"/>
        </a:p>
      </dgm:t>
    </dgm:pt>
    <dgm:pt modelId="{DB3FC3E0-2EE2-4F08-96E1-C8DDA003B985}" type="sibTrans" cxnId="{B90F0BF7-7031-4CDD-A1CE-936FA5BD49E1}">
      <dgm:prSet/>
      <dgm:spPr/>
      <dgm:t>
        <a:bodyPr/>
        <a:lstStyle/>
        <a:p>
          <a:endParaRPr lang="en-US"/>
        </a:p>
      </dgm:t>
    </dgm:pt>
    <dgm:pt modelId="{3DEAA8A1-5100-478C-8E49-CB9BCC1E8748}">
      <dgm:prSet phldrT="[Text]"/>
      <dgm:spPr/>
      <dgm:t>
        <a:bodyPr/>
        <a:lstStyle/>
        <a:p>
          <a:r>
            <a:rPr lang="en-US" dirty="0"/>
            <a:t>Strategic Objectives</a:t>
          </a:r>
        </a:p>
      </dgm:t>
    </dgm:pt>
    <dgm:pt modelId="{FF2D6555-0CDC-472A-886D-D8A00AD63D95}" type="parTrans" cxnId="{8FACF235-3011-43C3-A1FD-D00F917D5A61}">
      <dgm:prSet/>
      <dgm:spPr/>
    </dgm:pt>
    <dgm:pt modelId="{16BD6429-FAB1-4BC8-A87F-5DD1656A0FA6}" type="sibTrans" cxnId="{8FACF235-3011-43C3-A1FD-D00F917D5A61}">
      <dgm:prSet/>
      <dgm:spPr/>
    </dgm:pt>
    <dgm:pt modelId="{A07A75B0-6006-4E55-BD87-D0626C8086FC}">
      <dgm:prSet phldrT="[Text]"/>
      <dgm:spPr/>
      <dgm:t>
        <a:bodyPr/>
        <a:lstStyle/>
        <a:p>
          <a:r>
            <a:rPr lang="en-US" dirty="0"/>
            <a:t>Flexible</a:t>
          </a:r>
        </a:p>
      </dgm:t>
    </dgm:pt>
    <dgm:pt modelId="{917FAB1F-EF04-43F2-88C9-28016A8C02BC}" type="sibTrans" cxnId="{0D999039-4981-41F7-8AD9-AE583B4C3AFF}">
      <dgm:prSet/>
      <dgm:spPr/>
      <dgm:t>
        <a:bodyPr/>
        <a:lstStyle/>
        <a:p>
          <a:endParaRPr lang="en-US"/>
        </a:p>
      </dgm:t>
    </dgm:pt>
    <dgm:pt modelId="{E53FF76E-2B02-478B-B8EC-77B21DC5B520}" type="parTrans" cxnId="{0D999039-4981-41F7-8AD9-AE583B4C3AFF}">
      <dgm:prSet/>
      <dgm:spPr/>
      <dgm:t>
        <a:bodyPr/>
        <a:lstStyle/>
        <a:p>
          <a:endParaRPr lang="en-US"/>
        </a:p>
      </dgm:t>
    </dgm:pt>
    <dgm:pt modelId="{7FE9DD8A-3A90-4B28-8CF3-82BE6EBEA9A5}" type="pres">
      <dgm:prSet presAssocID="{AA6C073F-8570-4917-B200-AB2AA4FC6AE3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DE8ACB55-6F2F-4FB6-88A0-1AE652DBDCAB}" type="pres">
      <dgm:prSet presAssocID="{AA6C073F-8570-4917-B200-AB2AA4FC6AE3}" presName="hierFlow" presStyleCnt="0"/>
      <dgm:spPr/>
    </dgm:pt>
    <dgm:pt modelId="{2F0C02AF-F4AD-49A5-A4CB-84B6589DA420}" type="pres">
      <dgm:prSet presAssocID="{AA6C073F-8570-4917-B200-AB2AA4FC6AE3}" presName="firstBuf" presStyleCnt="0"/>
      <dgm:spPr/>
    </dgm:pt>
    <dgm:pt modelId="{379995E1-C8E4-41C0-946E-E6FED1940662}" type="pres">
      <dgm:prSet presAssocID="{AA6C073F-8570-4917-B200-AB2AA4FC6AE3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55348A9F-F947-4190-AB2B-18E1D1757E5B}" type="pres">
      <dgm:prSet presAssocID="{50DDB010-0A1E-49DA-B206-DB702FC6DEA7}" presName="Name14" presStyleCnt="0"/>
      <dgm:spPr/>
    </dgm:pt>
    <dgm:pt modelId="{E286DD33-F84F-477E-B7DA-B133A360F6CD}" type="pres">
      <dgm:prSet presAssocID="{50DDB010-0A1E-49DA-B206-DB702FC6DEA7}" presName="level1Shape" presStyleLbl="node0" presStyleIdx="0" presStyleCnt="1">
        <dgm:presLayoutVars>
          <dgm:chPref val="3"/>
        </dgm:presLayoutVars>
      </dgm:prSet>
      <dgm:spPr/>
    </dgm:pt>
    <dgm:pt modelId="{E86E21E6-EE3B-496A-B7BB-80F8914419AF}" type="pres">
      <dgm:prSet presAssocID="{50DDB010-0A1E-49DA-B206-DB702FC6DEA7}" presName="hierChild2" presStyleCnt="0"/>
      <dgm:spPr/>
    </dgm:pt>
    <dgm:pt modelId="{EDC254A1-86BE-4534-85A3-F6CF1318B925}" type="pres">
      <dgm:prSet presAssocID="{7351946D-F152-46FE-941A-57D1D56EBBF9}" presName="Name19" presStyleLbl="parChTrans1D2" presStyleIdx="0" presStyleCnt="2"/>
      <dgm:spPr/>
    </dgm:pt>
    <dgm:pt modelId="{0DD71124-63AA-46E2-A5B0-77B9529D5272}" type="pres">
      <dgm:prSet presAssocID="{91DFA553-CB0A-4FFF-AE6C-5DE114DC3602}" presName="Name21" presStyleCnt="0"/>
      <dgm:spPr/>
    </dgm:pt>
    <dgm:pt modelId="{A0283D4C-3BBC-4A5E-A4B6-21B6B78FA85F}" type="pres">
      <dgm:prSet presAssocID="{91DFA553-CB0A-4FFF-AE6C-5DE114DC3602}" presName="level2Shape" presStyleLbl="node2" presStyleIdx="0" presStyleCnt="2"/>
      <dgm:spPr/>
    </dgm:pt>
    <dgm:pt modelId="{9F1A2594-010B-4B94-B970-667E378B84A1}" type="pres">
      <dgm:prSet presAssocID="{91DFA553-CB0A-4FFF-AE6C-5DE114DC3602}" presName="hierChild3" presStyleCnt="0"/>
      <dgm:spPr/>
    </dgm:pt>
    <dgm:pt modelId="{93A66BD1-977B-47D9-9C65-C6391B86E292}" type="pres">
      <dgm:prSet presAssocID="{358C1C42-6AD1-4C51-99EA-E831EB0C8094}" presName="Name19" presStyleLbl="parChTrans1D3" presStyleIdx="0" presStyleCnt="2"/>
      <dgm:spPr/>
    </dgm:pt>
    <dgm:pt modelId="{BBC0AF17-15F5-457C-9C70-2F26BAFA2AEA}" type="pres">
      <dgm:prSet presAssocID="{875A3AC0-3222-4724-8F23-B27E686AB81F}" presName="Name21" presStyleCnt="0"/>
      <dgm:spPr/>
    </dgm:pt>
    <dgm:pt modelId="{EC187AF9-1778-4F7F-8D58-4CD7FD7AB050}" type="pres">
      <dgm:prSet presAssocID="{875A3AC0-3222-4724-8F23-B27E686AB81F}" presName="level2Shape" presStyleLbl="node3" presStyleIdx="0" presStyleCnt="2"/>
      <dgm:spPr/>
    </dgm:pt>
    <dgm:pt modelId="{55B492CB-F462-4070-A272-9F0A09F7478F}" type="pres">
      <dgm:prSet presAssocID="{875A3AC0-3222-4724-8F23-B27E686AB81F}" presName="hierChild3" presStyleCnt="0"/>
      <dgm:spPr/>
    </dgm:pt>
    <dgm:pt modelId="{D53D456E-71A2-44A1-9D33-F2B27EF42CAE}" type="pres">
      <dgm:prSet presAssocID="{E53FF76E-2B02-478B-B8EC-77B21DC5B520}" presName="Name19" presStyleLbl="parChTrans1D2" presStyleIdx="1" presStyleCnt="2"/>
      <dgm:spPr/>
    </dgm:pt>
    <dgm:pt modelId="{4C5AFEB1-AA65-419B-B840-8CE092966FB8}" type="pres">
      <dgm:prSet presAssocID="{A07A75B0-6006-4E55-BD87-D0626C8086FC}" presName="Name21" presStyleCnt="0"/>
      <dgm:spPr/>
    </dgm:pt>
    <dgm:pt modelId="{DBA5F110-A85F-4985-BAEE-192954145DAD}" type="pres">
      <dgm:prSet presAssocID="{A07A75B0-6006-4E55-BD87-D0626C8086FC}" presName="level2Shape" presStyleLbl="node2" presStyleIdx="1" presStyleCnt="2"/>
      <dgm:spPr/>
    </dgm:pt>
    <dgm:pt modelId="{88BF4E21-B575-47BD-9966-CAFD2085F379}" type="pres">
      <dgm:prSet presAssocID="{A07A75B0-6006-4E55-BD87-D0626C8086FC}" presName="hierChild3" presStyleCnt="0"/>
      <dgm:spPr/>
    </dgm:pt>
    <dgm:pt modelId="{780AA224-4C74-4164-ACD1-759AC87C4579}" type="pres">
      <dgm:prSet presAssocID="{876CF0DB-50CC-4C4A-A23E-18E2EFCE6AC4}" presName="Name19" presStyleLbl="parChTrans1D3" presStyleIdx="1" presStyleCnt="2"/>
      <dgm:spPr/>
    </dgm:pt>
    <dgm:pt modelId="{3F4E9F6B-C0D5-4AB6-B79C-550B9272AF99}" type="pres">
      <dgm:prSet presAssocID="{417D9C78-B0B5-492A-98FD-32702E75CECB}" presName="Name21" presStyleCnt="0"/>
      <dgm:spPr/>
    </dgm:pt>
    <dgm:pt modelId="{DDB103AB-AD00-49F4-B56C-146ADF8A01F8}" type="pres">
      <dgm:prSet presAssocID="{417D9C78-B0B5-492A-98FD-32702E75CECB}" presName="level2Shape" presStyleLbl="node3" presStyleIdx="1" presStyleCnt="2"/>
      <dgm:spPr/>
    </dgm:pt>
    <dgm:pt modelId="{98308B8B-0E7C-4177-B78D-907821EABE51}" type="pres">
      <dgm:prSet presAssocID="{417D9C78-B0B5-492A-98FD-32702E75CECB}" presName="hierChild3" presStyleCnt="0"/>
      <dgm:spPr/>
    </dgm:pt>
    <dgm:pt modelId="{C3E61730-6751-4908-8E96-17E9AF79BFFB}" type="pres">
      <dgm:prSet presAssocID="{AA6C073F-8570-4917-B200-AB2AA4FC6AE3}" presName="bgShapesFlow" presStyleCnt="0"/>
      <dgm:spPr/>
    </dgm:pt>
    <dgm:pt modelId="{811BA455-140A-48C0-A845-0DFC04BB85BE}" type="pres">
      <dgm:prSet presAssocID="{A3FABE8B-E9C7-4750-8CC1-BEFDADCD4F10}" presName="rectComp" presStyleCnt="0"/>
      <dgm:spPr/>
    </dgm:pt>
    <dgm:pt modelId="{8F609A46-4FB0-479F-8586-5569F3C3B4CD}" type="pres">
      <dgm:prSet presAssocID="{A3FABE8B-E9C7-4750-8CC1-BEFDADCD4F10}" presName="bgRect" presStyleLbl="bgShp" presStyleIdx="0" presStyleCnt="3"/>
      <dgm:spPr/>
    </dgm:pt>
    <dgm:pt modelId="{9BD147F4-05C4-4BA9-8ECE-B8E8DC17047F}" type="pres">
      <dgm:prSet presAssocID="{A3FABE8B-E9C7-4750-8CC1-BEFDADCD4F10}" presName="bgRectTx" presStyleLbl="bgShp" presStyleIdx="0" presStyleCnt="3">
        <dgm:presLayoutVars>
          <dgm:bulletEnabled val="1"/>
        </dgm:presLayoutVars>
      </dgm:prSet>
      <dgm:spPr/>
    </dgm:pt>
    <dgm:pt modelId="{9B69F7D3-76AC-4735-AA0E-FAB876FF9789}" type="pres">
      <dgm:prSet presAssocID="{A3FABE8B-E9C7-4750-8CC1-BEFDADCD4F10}" presName="spComp" presStyleCnt="0"/>
      <dgm:spPr/>
    </dgm:pt>
    <dgm:pt modelId="{BDA29E75-E1BE-4B03-8369-DB79683A0CD8}" type="pres">
      <dgm:prSet presAssocID="{A3FABE8B-E9C7-4750-8CC1-BEFDADCD4F10}" presName="vSp" presStyleCnt="0"/>
      <dgm:spPr/>
    </dgm:pt>
    <dgm:pt modelId="{EA97F3FA-DBE0-4F6C-8623-F3B36370AB0B}" type="pres">
      <dgm:prSet presAssocID="{F1A24ED6-D053-467E-BC97-B18DB57079B1}" presName="rectComp" presStyleCnt="0"/>
      <dgm:spPr/>
    </dgm:pt>
    <dgm:pt modelId="{8109756D-3C10-4DC9-8CA6-10C166A209D9}" type="pres">
      <dgm:prSet presAssocID="{F1A24ED6-D053-467E-BC97-B18DB57079B1}" presName="bgRect" presStyleLbl="bgShp" presStyleIdx="1" presStyleCnt="3"/>
      <dgm:spPr/>
    </dgm:pt>
    <dgm:pt modelId="{C824888B-F687-4E0A-9EF7-5BFEEBB28948}" type="pres">
      <dgm:prSet presAssocID="{F1A24ED6-D053-467E-BC97-B18DB57079B1}" presName="bgRectTx" presStyleLbl="bgShp" presStyleIdx="1" presStyleCnt="3">
        <dgm:presLayoutVars>
          <dgm:bulletEnabled val="1"/>
        </dgm:presLayoutVars>
      </dgm:prSet>
      <dgm:spPr/>
    </dgm:pt>
    <dgm:pt modelId="{51194A72-F7A4-463C-9977-66C09974E81B}" type="pres">
      <dgm:prSet presAssocID="{F1A24ED6-D053-467E-BC97-B18DB57079B1}" presName="spComp" presStyleCnt="0"/>
      <dgm:spPr/>
    </dgm:pt>
    <dgm:pt modelId="{A458091B-0E81-4AC8-B68C-2CFD89C46C47}" type="pres">
      <dgm:prSet presAssocID="{F1A24ED6-D053-467E-BC97-B18DB57079B1}" presName="vSp" presStyleCnt="0"/>
      <dgm:spPr/>
    </dgm:pt>
    <dgm:pt modelId="{56E865CD-D592-4616-9D1A-5364640E2E1A}" type="pres">
      <dgm:prSet presAssocID="{3DEAA8A1-5100-478C-8E49-CB9BCC1E8748}" presName="rectComp" presStyleCnt="0"/>
      <dgm:spPr/>
    </dgm:pt>
    <dgm:pt modelId="{67BAD365-41E4-4483-93CD-D66BE09B2AC6}" type="pres">
      <dgm:prSet presAssocID="{3DEAA8A1-5100-478C-8E49-CB9BCC1E8748}" presName="bgRect" presStyleLbl="bgShp" presStyleIdx="2" presStyleCnt="3"/>
      <dgm:spPr/>
    </dgm:pt>
    <dgm:pt modelId="{BEFCE8AC-C2FA-45A3-BC02-E5F2871F3370}" type="pres">
      <dgm:prSet presAssocID="{3DEAA8A1-5100-478C-8E49-CB9BCC1E8748}" presName="bgRectTx" presStyleLbl="bgShp" presStyleIdx="2" presStyleCnt="3">
        <dgm:presLayoutVars>
          <dgm:bulletEnabled val="1"/>
        </dgm:presLayoutVars>
      </dgm:prSet>
      <dgm:spPr/>
    </dgm:pt>
  </dgm:ptLst>
  <dgm:cxnLst>
    <dgm:cxn modelId="{093EC701-30D3-48DA-A009-34679C3B8EFA}" type="presOf" srcId="{A3FABE8B-E9C7-4750-8CC1-BEFDADCD4F10}" destId="{9BD147F4-05C4-4BA9-8ECE-B8E8DC17047F}" srcOrd="1" destOrd="0" presId="urn:microsoft.com/office/officeart/2005/8/layout/hierarchy6"/>
    <dgm:cxn modelId="{D1CE160D-AD70-4462-9843-54DCAA184525}" type="presOf" srcId="{7351946D-F152-46FE-941A-57D1D56EBBF9}" destId="{EDC254A1-86BE-4534-85A3-F6CF1318B925}" srcOrd="0" destOrd="0" presId="urn:microsoft.com/office/officeart/2005/8/layout/hierarchy6"/>
    <dgm:cxn modelId="{65A8630F-6FC2-48D4-B371-3598B12395E9}" type="presOf" srcId="{3DEAA8A1-5100-478C-8E49-CB9BCC1E8748}" destId="{BEFCE8AC-C2FA-45A3-BC02-E5F2871F3370}" srcOrd="1" destOrd="0" presId="urn:microsoft.com/office/officeart/2005/8/layout/hierarchy6"/>
    <dgm:cxn modelId="{7B94D71E-935F-4A2A-8574-719AACB5C49B}" srcId="{AA6C073F-8570-4917-B200-AB2AA4FC6AE3}" destId="{50DDB010-0A1E-49DA-B206-DB702FC6DEA7}" srcOrd="0" destOrd="0" parTransId="{0BA8E253-789A-43B5-8D0D-1BB8BB953873}" sibTransId="{C2E98234-A7E0-4892-9C4F-6566D7E1B6D8}"/>
    <dgm:cxn modelId="{4878AF29-417E-40FA-A978-CBB0106425ED}" srcId="{A07A75B0-6006-4E55-BD87-D0626C8086FC}" destId="{417D9C78-B0B5-492A-98FD-32702E75CECB}" srcOrd="0" destOrd="0" parTransId="{876CF0DB-50CC-4C4A-A23E-18E2EFCE6AC4}" sibTransId="{50EBD569-CBFF-4CC9-A8D7-302A5B7E39DE}"/>
    <dgm:cxn modelId="{8FACF235-3011-43C3-A1FD-D00F917D5A61}" srcId="{AA6C073F-8570-4917-B200-AB2AA4FC6AE3}" destId="{3DEAA8A1-5100-478C-8E49-CB9BCC1E8748}" srcOrd="3" destOrd="0" parTransId="{FF2D6555-0CDC-472A-886D-D8A00AD63D95}" sibTransId="{16BD6429-FAB1-4BC8-A87F-5DD1656A0FA6}"/>
    <dgm:cxn modelId="{0D999039-4981-41F7-8AD9-AE583B4C3AFF}" srcId="{50DDB010-0A1E-49DA-B206-DB702FC6DEA7}" destId="{A07A75B0-6006-4E55-BD87-D0626C8086FC}" srcOrd="1" destOrd="0" parTransId="{E53FF76E-2B02-478B-B8EC-77B21DC5B520}" sibTransId="{917FAB1F-EF04-43F2-88C9-28016A8C02BC}"/>
    <dgm:cxn modelId="{490D1C5E-000E-40EA-83CB-CF526DD4052E}" type="presOf" srcId="{876CF0DB-50CC-4C4A-A23E-18E2EFCE6AC4}" destId="{780AA224-4C74-4164-ACD1-759AC87C4579}" srcOrd="0" destOrd="0" presId="urn:microsoft.com/office/officeart/2005/8/layout/hierarchy6"/>
    <dgm:cxn modelId="{B7F43265-AAC6-45C3-BA5E-5D5D4258D9B5}" type="presOf" srcId="{358C1C42-6AD1-4C51-99EA-E831EB0C8094}" destId="{93A66BD1-977B-47D9-9C65-C6391B86E292}" srcOrd="0" destOrd="0" presId="urn:microsoft.com/office/officeart/2005/8/layout/hierarchy6"/>
    <dgm:cxn modelId="{D712564B-E8F7-4145-9333-955E1669EF0B}" type="presOf" srcId="{F1A24ED6-D053-467E-BC97-B18DB57079B1}" destId="{C824888B-F687-4E0A-9EF7-5BFEEBB28948}" srcOrd="1" destOrd="0" presId="urn:microsoft.com/office/officeart/2005/8/layout/hierarchy6"/>
    <dgm:cxn modelId="{99E1C74D-55C9-4705-96B8-7AC0464D671B}" type="presOf" srcId="{AA6C073F-8570-4917-B200-AB2AA4FC6AE3}" destId="{7FE9DD8A-3A90-4B28-8CF3-82BE6EBEA9A5}" srcOrd="0" destOrd="0" presId="urn:microsoft.com/office/officeart/2005/8/layout/hierarchy6"/>
    <dgm:cxn modelId="{34A79258-C99D-4D5B-AD3F-5E710CA65D38}" type="presOf" srcId="{91DFA553-CB0A-4FFF-AE6C-5DE114DC3602}" destId="{A0283D4C-3BBC-4A5E-A4B6-21B6B78FA85F}" srcOrd="0" destOrd="0" presId="urn:microsoft.com/office/officeart/2005/8/layout/hierarchy6"/>
    <dgm:cxn modelId="{EE4D8379-4504-4EC1-9D18-488205FCCBBB}" srcId="{91DFA553-CB0A-4FFF-AE6C-5DE114DC3602}" destId="{875A3AC0-3222-4724-8F23-B27E686AB81F}" srcOrd="0" destOrd="0" parTransId="{358C1C42-6AD1-4C51-99EA-E831EB0C8094}" sibTransId="{43AF6535-F3FF-4F90-AFF6-7D89BF74C0A1}"/>
    <dgm:cxn modelId="{54BC7696-F78B-445F-9576-3AFF0AB219EB}" type="presOf" srcId="{3DEAA8A1-5100-478C-8E49-CB9BCC1E8748}" destId="{67BAD365-41E4-4483-93CD-D66BE09B2AC6}" srcOrd="0" destOrd="0" presId="urn:microsoft.com/office/officeart/2005/8/layout/hierarchy6"/>
    <dgm:cxn modelId="{EAD33CAB-2D7C-49C9-82DB-337E6C749DA2}" type="presOf" srcId="{A3FABE8B-E9C7-4750-8CC1-BEFDADCD4F10}" destId="{8F609A46-4FB0-479F-8586-5569F3C3B4CD}" srcOrd="0" destOrd="0" presId="urn:microsoft.com/office/officeart/2005/8/layout/hierarchy6"/>
    <dgm:cxn modelId="{E472ECB4-CA45-4279-8E71-147C354E3A74}" srcId="{AA6C073F-8570-4917-B200-AB2AA4FC6AE3}" destId="{A3FABE8B-E9C7-4750-8CC1-BEFDADCD4F10}" srcOrd="1" destOrd="0" parTransId="{E17C6166-D9B6-464B-A6FC-983AAEB5072A}" sibTransId="{FC18BF6E-3B50-450B-94A2-94041249CCE8}"/>
    <dgm:cxn modelId="{BEBF6BB5-FE43-4A75-B85D-DA44822C211D}" srcId="{50DDB010-0A1E-49DA-B206-DB702FC6DEA7}" destId="{91DFA553-CB0A-4FFF-AE6C-5DE114DC3602}" srcOrd="0" destOrd="0" parTransId="{7351946D-F152-46FE-941A-57D1D56EBBF9}" sibTransId="{57946314-B23C-4357-AAAA-F7C6F893FE3A}"/>
    <dgm:cxn modelId="{726131C4-61A7-4F71-BB42-53D157D14620}" type="presOf" srcId="{A07A75B0-6006-4E55-BD87-D0626C8086FC}" destId="{DBA5F110-A85F-4985-BAEE-192954145DAD}" srcOrd="0" destOrd="0" presId="urn:microsoft.com/office/officeart/2005/8/layout/hierarchy6"/>
    <dgm:cxn modelId="{255B1AD3-70E1-428B-A239-E4D161E0697A}" type="presOf" srcId="{875A3AC0-3222-4724-8F23-B27E686AB81F}" destId="{EC187AF9-1778-4F7F-8D58-4CD7FD7AB050}" srcOrd="0" destOrd="0" presId="urn:microsoft.com/office/officeart/2005/8/layout/hierarchy6"/>
    <dgm:cxn modelId="{835614EA-8587-4F88-ADFD-1E76CC1157C2}" type="presOf" srcId="{F1A24ED6-D053-467E-BC97-B18DB57079B1}" destId="{8109756D-3C10-4DC9-8CA6-10C166A209D9}" srcOrd="0" destOrd="0" presId="urn:microsoft.com/office/officeart/2005/8/layout/hierarchy6"/>
    <dgm:cxn modelId="{1928BBEA-51E5-4A49-80A5-821C707BE9E7}" type="presOf" srcId="{50DDB010-0A1E-49DA-B206-DB702FC6DEA7}" destId="{E286DD33-F84F-477E-B7DA-B133A360F6CD}" srcOrd="0" destOrd="0" presId="urn:microsoft.com/office/officeart/2005/8/layout/hierarchy6"/>
    <dgm:cxn modelId="{F84676F1-56BC-4ED9-A5BF-545EEE415A67}" type="presOf" srcId="{417D9C78-B0B5-492A-98FD-32702E75CECB}" destId="{DDB103AB-AD00-49F4-B56C-146ADF8A01F8}" srcOrd="0" destOrd="0" presId="urn:microsoft.com/office/officeart/2005/8/layout/hierarchy6"/>
    <dgm:cxn modelId="{B90F0BF7-7031-4CDD-A1CE-936FA5BD49E1}" srcId="{AA6C073F-8570-4917-B200-AB2AA4FC6AE3}" destId="{F1A24ED6-D053-467E-BC97-B18DB57079B1}" srcOrd="2" destOrd="0" parTransId="{3EF14D34-4D25-404D-B781-A2EABC8783BF}" sibTransId="{DB3FC3E0-2EE2-4F08-96E1-C8DDA003B985}"/>
    <dgm:cxn modelId="{2A124FFB-3431-4BC6-AF58-FBBA7642C0D0}" type="presOf" srcId="{E53FF76E-2B02-478B-B8EC-77B21DC5B520}" destId="{D53D456E-71A2-44A1-9D33-F2B27EF42CAE}" srcOrd="0" destOrd="0" presId="urn:microsoft.com/office/officeart/2005/8/layout/hierarchy6"/>
    <dgm:cxn modelId="{089C2B3E-E3A3-4DEE-BAF0-147D7A831A83}" type="presParOf" srcId="{7FE9DD8A-3A90-4B28-8CF3-82BE6EBEA9A5}" destId="{DE8ACB55-6F2F-4FB6-88A0-1AE652DBDCAB}" srcOrd="0" destOrd="0" presId="urn:microsoft.com/office/officeart/2005/8/layout/hierarchy6"/>
    <dgm:cxn modelId="{C1A4A759-7C12-47A6-ACFC-F4FE10CA60E4}" type="presParOf" srcId="{DE8ACB55-6F2F-4FB6-88A0-1AE652DBDCAB}" destId="{2F0C02AF-F4AD-49A5-A4CB-84B6589DA420}" srcOrd="0" destOrd="0" presId="urn:microsoft.com/office/officeart/2005/8/layout/hierarchy6"/>
    <dgm:cxn modelId="{2438CFD2-A169-4732-892E-CB42A73B53DC}" type="presParOf" srcId="{DE8ACB55-6F2F-4FB6-88A0-1AE652DBDCAB}" destId="{379995E1-C8E4-41C0-946E-E6FED1940662}" srcOrd="1" destOrd="0" presId="urn:microsoft.com/office/officeart/2005/8/layout/hierarchy6"/>
    <dgm:cxn modelId="{59ADCF24-AFBC-4572-868F-989AD17E0B5A}" type="presParOf" srcId="{379995E1-C8E4-41C0-946E-E6FED1940662}" destId="{55348A9F-F947-4190-AB2B-18E1D1757E5B}" srcOrd="0" destOrd="0" presId="urn:microsoft.com/office/officeart/2005/8/layout/hierarchy6"/>
    <dgm:cxn modelId="{CE19568F-5029-4E40-8316-35E7E5985497}" type="presParOf" srcId="{55348A9F-F947-4190-AB2B-18E1D1757E5B}" destId="{E286DD33-F84F-477E-B7DA-B133A360F6CD}" srcOrd="0" destOrd="0" presId="urn:microsoft.com/office/officeart/2005/8/layout/hierarchy6"/>
    <dgm:cxn modelId="{B1612D73-6732-4013-8825-246DED1D9090}" type="presParOf" srcId="{55348A9F-F947-4190-AB2B-18E1D1757E5B}" destId="{E86E21E6-EE3B-496A-B7BB-80F8914419AF}" srcOrd="1" destOrd="0" presId="urn:microsoft.com/office/officeart/2005/8/layout/hierarchy6"/>
    <dgm:cxn modelId="{B82501AB-F638-4C93-A32E-1637A9DE239E}" type="presParOf" srcId="{E86E21E6-EE3B-496A-B7BB-80F8914419AF}" destId="{EDC254A1-86BE-4534-85A3-F6CF1318B925}" srcOrd="0" destOrd="0" presId="urn:microsoft.com/office/officeart/2005/8/layout/hierarchy6"/>
    <dgm:cxn modelId="{75781704-22F4-4D09-8756-50D01CD2ADEA}" type="presParOf" srcId="{E86E21E6-EE3B-496A-B7BB-80F8914419AF}" destId="{0DD71124-63AA-46E2-A5B0-77B9529D5272}" srcOrd="1" destOrd="0" presId="urn:microsoft.com/office/officeart/2005/8/layout/hierarchy6"/>
    <dgm:cxn modelId="{C67714C8-81BA-4FF9-B438-7B0E2B617352}" type="presParOf" srcId="{0DD71124-63AA-46E2-A5B0-77B9529D5272}" destId="{A0283D4C-3BBC-4A5E-A4B6-21B6B78FA85F}" srcOrd="0" destOrd="0" presId="urn:microsoft.com/office/officeart/2005/8/layout/hierarchy6"/>
    <dgm:cxn modelId="{C7B4B953-80C9-43B5-A719-B9628BD144C5}" type="presParOf" srcId="{0DD71124-63AA-46E2-A5B0-77B9529D5272}" destId="{9F1A2594-010B-4B94-B970-667E378B84A1}" srcOrd="1" destOrd="0" presId="urn:microsoft.com/office/officeart/2005/8/layout/hierarchy6"/>
    <dgm:cxn modelId="{645AAB63-2913-4D76-82B9-C03D293642FA}" type="presParOf" srcId="{9F1A2594-010B-4B94-B970-667E378B84A1}" destId="{93A66BD1-977B-47D9-9C65-C6391B86E292}" srcOrd="0" destOrd="0" presId="urn:microsoft.com/office/officeart/2005/8/layout/hierarchy6"/>
    <dgm:cxn modelId="{DC78D651-FCF5-41F6-9D43-E3BE6A97E6C4}" type="presParOf" srcId="{9F1A2594-010B-4B94-B970-667E378B84A1}" destId="{BBC0AF17-15F5-457C-9C70-2F26BAFA2AEA}" srcOrd="1" destOrd="0" presId="urn:microsoft.com/office/officeart/2005/8/layout/hierarchy6"/>
    <dgm:cxn modelId="{275E72B7-84DF-4521-95E4-22995428AF54}" type="presParOf" srcId="{BBC0AF17-15F5-457C-9C70-2F26BAFA2AEA}" destId="{EC187AF9-1778-4F7F-8D58-4CD7FD7AB050}" srcOrd="0" destOrd="0" presId="urn:microsoft.com/office/officeart/2005/8/layout/hierarchy6"/>
    <dgm:cxn modelId="{CA329B56-8716-423E-859D-5629F4481477}" type="presParOf" srcId="{BBC0AF17-15F5-457C-9C70-2F26BAFA2AEA}" destId="{55B492CB-F462-4070-A272-9F0A09F7478F}" srcOrd="1" destOrd="0" presId="urn:microsoft.com/office/officeart/2005/8/layout/hierarchy6"/>
    <dgm:cxn modelId="{6DC9EC82-F326-4363-A8DC-ACC355B19E6B}" type="presParOf" srcId="{E86E21E6-EE3B-496A-B7BB-80F8914419AF}" destId="{D53D456E-71A2-44A1-9D33-F2B27EF42CAE}" srcOrd="2" destOrd="0" presId="urn:microsoft.com/office/officeart/2005/8/layout/hierarchy6"/>
    <dgm:cxn modelId="{BEB4E055-FBD7-46B9-96DC-899A01DB5AF2}" type="presParOf" srcId="{E86E21E6-EE3B-496A-B7BB-80F8914419AF}" destId="{4C5AFEB1-AA65-419B-B840-8CE092966FB8}" srcOrd="3" destOrd="0" presId="urn:microsoft.com/office/officeart/2005/8/layout/hierarchy6"/>
    <dgm:cxn modelId="{8D6A1794-E5B6-4F37-A745-D1A2E978D738}" type="presParOf" srcId="{4C5AFEB1-AA65-419B-B840-8CE092966FB8}" destId="{DBA5F110-A85F-4985-BAEE-192954145DAD}" srcOrd="0" destOrd="0" presId="urn:microsoft.com/office/officeart/2005/8/layout/hierarchy6"/>
    <dgm:cxn modelId="{013C1E78-E2F5-419D-9743-66C532BE7787}" type="presParOf" srcId="{4C5AFEB1-AA65-419B-B840-8CE092966FB8}" destId="{88BF4E21-B575-47BD-9966-CAFD2085F379}" srcOrd="1" destOrd="0" presId="urn:microsoft.com/office/officeart/2005/8/layout/hierarchy6"/>
    <dgm:cxn modelId="{6F81CCD9-4B1D-4A92-B313-70E2973931B7}" type="presParOf" srcId="{88BF4E21-B575-47BD-9966-CAFD2085F379}" destId="{780AA224-4C74-4164-ACD1-759AC87C4579}" srcOrd="0" destOrd="0" presId="urn:microsoft.com/office/officeart/2005/8/layout/hierarchy6"/>
    <dgm:cxn modelId="{2041977B-233A-47FD-AA03-6C3368DDA1F2}" type="presParOf" srcId="{88BF4E21-B575-47BD-9966-CAFD2085F379}" destId="{3F4E9F6B-C0D5-4AB6-B79C-550B9272AF99}" srcOrd="1" destOrd="0" presId="urn:microsoft.com/office/officeart/2005/8/layout/hierarchy6"/>
    <dgm:cxn modelId="{361A6F7A-2305-4D60-9061-BBFD09DC23DE}" type="presParOf" srcId="{3F4E9F6B-C0D5-4AB6-B79C-550B9272AF99}" destId="{DDB103AB-AD00-49F4-B56C-146ADF8A01F8}" srcOrd="0" destOrd="0" presId="urn:microsoft.com/office/officeart/2005/8/layout/hierarchy6"/>
    <dgm:cxn modelId="{9D2028ED-7BD2-42E5-B9D7-58DDE0FB0695}" type="presParOf" srcId="{3F4E9F6B-C0D5-4AB6-B79C-550B9272AF99}" destId="{98308B8B-0E7C-4177-B78D-907821EABE51}" srcOrd="1" destOrd="0" presId="urn:microsoft.com/office/officeart/2005/8/layout/hierarchy6"/>
    <dgm:cxn modelId="{630169A6-63AD-40DC-8674-853361086C32}" type="presParOf" srcId="{7FE9DD8A-3A90-4B28-8CF3-82BE6EBEA9A5}" destId="{C3E61730-6751-4908-8E96-17E9AF79BFFB}" srcOrd="1" destOrd="0" presId="urn:microsoft.com/office/officeart/2005/8/layout/hierarchy6"/>
    <dgm:cxn modelId="{F5F1791D-E6DE-4CE9-99CF-9D7780166C4E}" type="presParOf" srcId="{C3E61730-6751-4908-8E96-17E9AF79BFFB}" destId="{811BA455-140A-48C0-A845-0DFC04BB85BE}" srcOrd="0" destOrd="0" presId="urn:microsoft.com/office/officeart/2005/8/layout/hierarchy6"/>
    <dgm:cxn modelId="{EF2ADAAF-0D09-42FF-A7A7-25CD58801B39}" type="presParOf" srcId="{811BA455-140A-48C0-A845-0DFC04BB85BE}" destId="{8F609A46-4FB0-479F-8586-5569F3C3B4CD}" srcOrd="0" destOrd="0" presId="urn:microsoft.com/office/officeart/2005/8/layout/hierarchy6"/>
    <dgm:cxn modelId="{17EB68F5-3C35-43FB-ABAA-9AC9F7E5A8A4}" type="presParOf" srcId="{811BA455-140A-48C0-A845-0DFC04BB85BE}" destId="{9BD147F4-05C4-4BA9-8ECE-B8E8DC17047F}" srcOrd="1" destOrd="0" presId="urn:microsoft.com/office/officeart/2005/8/layout/hierarchy6"/>
    <dgm:cxn modelId="{5529FCF2-DAB0-47C4-BD2D-CE050ED6B14F}" type="presParOf" srcId="{C3E61730-6751-4908-8E96-17E9AF79BFFB}" destId="{9B69F7D3-76AC-4735-AA0E-FAB876FF9789}" srcOrd="1" destOrd="0" presId="urn:microsoft.com/office/officeart/2005/8/layout/hierarchy6"/>
    <dgm:cxn modelId="{691CBCC4-603F-4B47-A316-9B4D3EAED8F1}" type="presParOf" srcId="{9B69F7D3-76AC-4735-AA0E-FAB876FF9789}" destId="{BDA29E75-E1BE-4B03-8369-DB79683A0CD8}" srcOrd="0" destOrd="0" presId="urn:microsoft.com/office/officeart/2005/8/layout/hierarchy6"/>
    <dgm:cxn modelId="{532E94EB-9FB8-44FB-AD02-7D0EB8E8748C}" type="presParOf" srcId="{C3E61730-6751-4908-8E96-17E9AF79BFFB}" destId="{EA97F3FA-DBE0-4F6C-8623-F3B36370AB0B}" srcOrd="2" destOrd="0" presId="urn:microsoft.com/office/officeart/2005/8/layout/hierarchy6"/>
    <dgm:cxn modelId="{1671525D-3401-43BC-B416-A7A0D27FB240}" type="presParOf" srcId="{EA97F3FA-DBE0-4F6C-8623-F3B36370AB0B}" destId="{8109756D-3C10-4DC9-8CA6-10C166A209D9}" srcOrd="0" destOrd="0" presId="urn:microsoft.com/office/officeart/2005/8/layout/hierarchy6"/>
    <dgm:cxn modelId="{E54B5559-047E-48F4-81F0-17496686FA08}" type="presParOf" srcId="{EA97F3FA-DBE0-4F6C-8623-F3B36370AB0B}" destId="{C824888B-F687-4E0A-9EF7-5BFEEBB28948}" srcOrd="1" destOrd="0" presId="urn:microsoft.com/office/officeart/2005/8/layout/hierarchy6"/>
    <dgm:cxn modelId="{3D932E62-3807-4544-AB34-ED3E2D585A1E}" type="presParOf" srcId="{C3E61730-6751-4908-8E96-17E9AF79BFFB}" destId="{51194A72-F7A4-463C-9977-66C09974E81B}" srcOrd="3" destOrd="0" presId="urn:microsoft.com/office/officeart/2005/8/layout/hierarchy6"/>
    <dgm:cxn modelId="{5E5B9717-9820-46D5-87DA-4DFE02DE7C51}" type="presParOf" srcId="{51194A72-F7A4-463C-9977-66C09974E81B}" destId="{A458091B-0E81-4AC8-B68C-2CFD89C46C47}" srcOrd="0" destOrd="0" presId="urn:microsoft.com/office/officeart/2005/8/layout/hierarchy6"/>
    <dgm:cxn modelId="{D36FAD22-0684-4E37-80C1-A20CD693AE3D}" type="presParOf" srcId="{C3E61730-6751-4908-8E96-17E9AF79BFFB}" destId="{56E865CD-D592-4616-9D1A-5364640E2E1A}" srcOrd="4" destOrd="0" presId="urn:microsoft.com/office/officeart/2005/8/layout/hierarchy6"/>
    <dgm:cxn modelId="{F0BC4BAE-9BC0-45F6-8B20-481A04720434}" type="presParOf" srcId="{56E865CD-D592-4616-9D1A-5364640E2E1A}" destId="{67BAD365-41E4-4483-93CD-D66BE09B2AC6}" srcOrd="0" destOrd="0" presId="urn:microsoft.com/office/officeart/2005/8/layout/hierarchy6"/>
    <dgm:cxn modelId="{DE14BCA7-B66C-4407-A061-253C2BFF23BB}" type="presParOf" srcId="{56E865CD-D592-4616-9D1A-5364640E2E1A}" destId="{BEFCE8AC-C2FA-45A3-BC02-E5F2871F3370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A6C073F-8570-4917-B200-AB2AA4FC6AE3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0DDB010-0A1E-49DA-B206-DB702FC6DEA7}">
      <dgm:prSet phldrT="[Text]"/>
      <dgm:spPr/>
      <dgm:t>
        <a:bodyPr/>
        <a:lstStyle/>
        <a:p>
          <a:r>
            <a:rPr lang="en-US" dirty="0"/>
            <a:t>Support realistic interactions </a:t>
          </a:r>
        </a:p>
      </dgm:t>
    </dgm:pt>
    <dgm:pt modelId="{0BA8E253-789A-43B5-8D0D-1BB8BB953873}" type="parTrans" cxnId="{7B94D71E-935F-4A2A-8574-719AACB5C49B}">
      <dgm:prSet/>
      <dgm:spPr/>
      <dgm:t>
        <a:bodyPr/>
        <a:lstStyle/>
        <a:p>
          <a:endParaRPr lang="en-US"/>
        </a:p>
      </dgm:t>
    </dgm:pt>
    <dgm:pt modelId="{C2E98234-A7E0-4892-9C4F-6566D7E1B6D8}" type="sibTrans" cxnId="{7B94D71E-935F-4A2A-8574-719AACB5C49B}">
      <dgm:prSet/>
      <dgm:spPr/>
      <dgm:t>
        <a:bodyPr/>
        <a:lstStyle/>
        <a:p>
          <a:endParaRPr lang="en-US"/>
        </a:p>
      </dgm:t>
    </dgm:pt>
    <dgm:pt modelId="{91DFA553-CB0A-4FFF-AE6C-5DE114DC3602}">
      <dgm:prSet phldrT="[Text]"/>
      <dgm:spPr/>
      <dgm:t>
        <a:bodyPr/>
        <a:lstStyle/>
        <a:p>
          <a:r>
            <a:rPr lang="en-US" dirty="0"/>
            <a:t>Support 90% of MISMO Life of Loan Application Process</a:t>
          </a:r>
        </a:p>
      </dgm:t>
    </dgm:pt>
    <dgm:pt modelId="{7351946D-F152-46FE-941A-57D1D56EBBF9}" type="parTrans" cxnId="{BEBF6BB5-FE43-4A75-B85D-DA44822C211D}">
      <dgm:prSet/>
      <dgm:spPr/>
      <dgm:t>
        <a:bodyPr/>
        <a:lstStyle/>
        <a:p>
          <a:endParaRPr lang="en-US"/>
        </a:p>
      </dgm:t>
    </dgm:pt>
    <dgm:pt modelId="{57946314-B23C-4357-AAAA-F7C6F893FE3A}" type="sibTrans" cxnId="{BEBF6BB5-FE43-4A75-B85D-DA44822C211D}">
      <dgm:prSet/>
      <dgm:spPr/>
      <dgm:t>
        <a:bodyPr/>
        <a:lstStyle/>
        <a:p>
          <a:endParaRPr lang="en-US"/>
        </a:p>
      </dgm:t>
    </dgm:pt>
    <dgm:pt modelId="{A3FABE8B-E9C7-4750-8CC1-BEFDADCD4F10}">
      <dgm:prSet phldrT="[Text]"/>
      <dgm:spPr/>
      <dgm:t>
        <a:bodyPr/>
        <a:lstStyle/>
        <a:p>
          <a:r>
            <a:rPr lang="en-US" dirty="0"/>
            <a:t>Objective</a:t>
          </a:r>
        </a:p>
      </dgm:t>
    </dgm:pt>
    <dgm:pt modelId="{E17C6166-D9B6-464B-A6FC-983AAEB5072A}" type="parTrans" cxnId="{E472ECB4-CA45-4279-8E71-147C354E3A74}">
      <dgm:prSet/>
      <dgm:spPr/>
      <dgm:t>
        <a:bodyPr/>
        <a:lstStyle/>
        <a:p>
          <a:endParaRPr lang="en-US"/>
        </a:p>
      </dgm:t>
    </dgm:pt>
    <dgm:pt modelId="{FC18BF6E-3B50-450B-94A2-94041249CCE8}" type="sibTrans" cxnId="{E472ECB4-CA45-4279-8E71-147C354E3A74}">
      <dgm:prSet/>
      <dgm:spPr/>
      <dgm:t>
        <a:bodyPr/>
        <a:lstStyle/>
        <a:p>
          <a:endParaRPr lang="en-US"/>
        </a:p>
      </dgm:t>
    </dgm:pt>
    <dgm:pt modelId="{F1A24ED6-D053-467E-BC97-B18DB57079B1}">
      <dgm:prSet phldrT="[Text]"/>
      <dgm:spPr/>
      <dgm:t>
        <a:bodyPr/>
        <a:lstStyle/>
        <a:p>
          <a:r>
            <a:rPr lang="en-US" dirty="0"/>
            <a:t>Key Results</a:t>
          </a:r>
        </a:p>
      </dgm:t>
    </dgm:pt>
    <dgm:pt modelId="{3EF14D34-4D25-404D-B781-A2EABC8783BF}" type="parTrans" cxnId="{B90F0BF7-7031-4CDD-A1CE-936FA5BD49E1}">
      <dgm:prSet/>
      <dgm:spPr/>
      <dgm:t>
        <a:bodyPr/>
        <a:lstStyle/>
        <a:p>
          <a:endParaRPr lang="en-US"/>
        </a:p>
      </dgm:t>
    </dgm:pt>
    <dgm:pt modelId="{DB3FC3E0-2EE2-4F08-96E1-C8DDA003B985}" type="sibTrans" cxnId="{B90F0BF7-7031-4CDD-A1CE-936FA5BD49E1}">
      <dgm:prSet/>
      <dgm:spPr/>
      <dgm:t>
        <a:bodyPr/>
        <a:lstStyle/>
        <a:p>
          <a:endParaRPr lang="en-US"/>
        </a:p>
      </dgm:t>
    </dgm:pt>
    <dgm:pt modelId="{A07A75B0-6006-4E55-BD87-D0626C8086FC}">
      <dgm:prSet phldrT="[Text]"/>
      <dgm:spPr/>
      <dgm:t>
        <a:bodyPr/>
        <a:lstStyle/>
        <a:p>
          <a:r>
            <a:rPr lang="en-US" dirty="0"/>
            <a:t>100% Alignment with URLA Data Elements</a:t>
          </a:r>
        </a:p>
      </dgm:t>
    </dgm:pt>
    <dgm:pt modelId="{917FAB1F-EF04-43F2-88C9-28016A8C02BC}" type="sibTrans" cxnId="{0D999039-4981-41F7-8AD9-AE583B4C3AFF}">
      <dgm:prSet/>
      <dgm:spPr/>
      <dgm:t>
        <a:bodyPr/>
        <a:lstStyle/>
        <a:p>
          <a:endParaRPr lang="en-US"/>
        </a:p>
      </dgm:t>
    </dgm:pt>
    <dgm:pt modelId="{E53FF76E-2B02-478B-B8EC-77B21DC5B520}" type="parTrans" cxnId="{0D999039-4981-41F7-8AD9-AE583B4C3AFF}">
      <dgm:prSet/>
      <dgm:spPr/>
      <dgm:t>
        <a:bodyPr/>
        <a:lstStyle/>
        <a:p>
          <a:endParaRPr lang="en-US"/>
        </a:p>
      </dgm:t>
    </dgm:pt>
    <dgm:pt modelId="{7FE9DD8A-3A90-4B28-8CF3-82BE6EBEA9A5}" type="pres">
      <dgm:prSet presAssocID="{AA6C073F-8570-4917-B200-AB2AA4FC6AE3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DE8ACB55-6F2F-4FB6-88A0-1AE652DBDCAB}" type="pres">
      <dgm:prSet presAssocID="{AA6C073F-8570-4917-B200-AB2AA4FC6AE3}" presName="hierFlow" presStyleCnt="0"/>
      <dgm:spPr/>
    </dgm:pt>
    <dgm:pt modelId="{2F0C02AF-F4AD-49A5-A4CB-84B6589DA420}" type="pres">
      <dgm:prSet presAssocID="{AA6C073F-8570-4917-B200-AB2AA4FC6AE3}" presName="firstBuf" presStyleCnt="0"/>
      <dgm:spPr/>
    </dgm:pt>
    <dgm:pt modelId="{379995E1-C8E4-41C0-946E-E6FED1940662}" type="pres">
      <dgm:prSet presAssocID="{AA6C073F-8570-4917-B200-AB2AA4FC6AE3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55348A9F-F947-4190-AB2B-18E1D1757E5B}" type="pres">
      <dgm:prSet presAssocID="{50DDB010-0A1E-49DA-B206-DB702FC6DEA7}" presName="Name14" presStyleCnt="0"/>
      <dgm:spPr/>
    </dgm:pt>
    <dgm:pt modelId="{E286DD33-F84F-477E-B7DA-B133A360F6CD}" type="pres">
      <dgm:prSet presAssocID="{50DDB010-0A1E-49DA-B206-DB702FC6DEA7}" presName="level1Shape" presStyleLbl="node0" presStyleIdx="0" presStyleCnt="1">
        <dgm:presLayoutVars>
          <dgm:chPref val="3"/>
        </dgm:presLayoutVars>
      </dgm:prSet>
      <dgm:spPr/>
    </dgm:pt>
    <dgm:pt modelId="{E86E21E6-EE3B-496A-B7BB-80F8914419AF}" type="pres">
      <dgm:prSet presAssocID="{50DDB010-0A1E-49DA-B206-DB702FC6DEA7}" presName="hierChild2" presStyleCnt="0"/>
      <dgm:spPr/>
    </dgm:pt>
    <dgm:pt modelId="{EDC254A1-86BE-4534-85A3-F6CF1318B925}" type="pres">
      <dgm:prSet presAssocID="{7351946D-F152-46FE-941A-57D1D56EBBF9}" presName="Name19" presStyleLbl="parChTrans1D2" presStyleIdx="0" presStyleCnt="2"/>
      <dgm:spPr/>
    </dgm:pt>
    <dgm:pt modelId="{0DD71124-63AA-46E2-A5B0-77B9529D5272}" type="pres">
      <dgm:prSet presAssocID="{91DFA553-CB0A-4FFF-AE6C-5DE114DC3602}" presName="Name21" presStyleCnt="0"/>
      <dgm:spPr/>
    </dgm:pt>
    <dgm:pt modelId="{A0283D4C-3BBC-4A5E-A4B6-21B6B78FA85F}" type="pres">
      <dgm:prSet presAssocID="{91DFA553-CB0A-4FFF-AE6C-5DE114DC3602}" presName="level2Shape" presStyleLbl="node2" presStyleIdx="0" presStyleCnt="2"/>
      <dgm:spPr/>
    </dgm:pt>
    <dgm:pt modelId="{9F1A2594-010B-4B94-B970-667E378B84A1}" type="pres">
      <dgm:prSet presAssocID="{91DFA553-CB0A-4FFF-AE6C-5DE114DC3602}" presName="hierChild3" presStyleCnt="0"/>
      <dgm:spPr/>
    </dgm:pt>
    <dgm:pt modelId="{D53D456E-71A2-44A1-9D33-F2B27EF42CAE}" type="pres">
      <dgm:prSet presAssocID="{E53FF76E-2B02-478B-B8EC-77B21DC5B520}" presName="Name19" presStyleLbl="parChTrans1D2" presStyleIdx="1" presStyleCnt="2"/>
      <dgm:spPr/>
    </dgm:pt>
    <dgm:pt modelId="{4C5AFEB1-AA65-419B-B840-8CE092966FB8}" type="pres">
      <dgm:prSet presAssocID="{A07A75B0-6006-4E55-BD87-D0626C8086FC}" presName="Name21" presStyleCnt="0"/>
      <dgm:spPr/>
    </dgm:pt>
    <dgm:pt modelId="{DBA5F110-A85F-4985-BAEE-192954145DAD}" type="pres">
      <dgm:prSet presAssocID="{A07A75B0-6006-4E55-BD87-D0626C8086FC}" presName="level2Shape" presStyleLbl="node2" presStyleIdx="1" presStyleCnt="2"/>
      <dgm:spPr/>
    </dgm:pt>
    <dgm:pt modelId="{88BF4E21-B575-47BD-9966-CAFD2085F379}" type="pres">
      <dgm:prSet presAssocID="{A07A75B0-6006-4E55-BD87-D0626C8086FC}" presName="hierChild3" presStyleCnt="0"/>
      <dgm:spPr/>
    </dgm:pt>
    <dgm:pt modelId="{C3E61730-6751-4908-8E96-17E9AF79BFFB}" type="pres">
      <dgm:prSet presAssocID="{AA6C073F-8570-4917-B200-AB2AA4FC6AE3}" presName="bgShapesFlow" presStyleCnt="0"/>
      <dgm:spPr/>
    </dgm:pt>
    <dgm:pt modelId="{811BA455-140A-48C0-A845-0DFC04BB85BE}" type="pres">
      <dgm:prSet presAssocID="{A3FABE8B-E9C7-4750-8CC1-BEFDADCD4F10}" presName="rectComp" presStyleCnt="0"/>
      <dgm:spPr/>
    </dgm:pt>
    <dgm:pt modelId="{8F609A46-4FB0-479F-8586-5569F3C3B4CD}" type="pres">
      <dgm:prSet presAssocID="{A3FABE8B-E9C7-4750-8CC1-BEFDADCD4F10}" presName="bgRect" presStyleLbl="bgShp" presStyleIdx="0" presStyleCnt="2"/>
      <dgm:spPr/>
    </dgm:pt>
    <dgm:pt modelId="{9BD147F4-05C4-4BA9-8ECE-B8E8DC17047F}" type="pres">
      <dgm:prSet presAssocID="{A3FABE8B-E9C7-4750-8CC1-BEFDADCD4F10}" presName="bgRectTx" presStyleLbl="bgShp" presStyleIdx="0" presStyleCnt="2">
        <dgm:presLayoutVars>
          <dgm:bulletEnabled val="1"/>
        </dgm:presLayoutVars>
      </dgm:prSet>
      <dgm:spPr/>
    </dgm:pt>
    <dgm:pt modelId="{9B69F7D3-76AC-4735-AA0E-FAB876FF9789}" type="pres">
      <dgm:prSet presAssocID="{A3FABE8B-E9C7-4750-8CC1-BEFDADCD4F10}" presName="spComp" presStyleCnt="0"/>
      <dgm:spPr/>
    </dgm:pt>
    <dgm:pt modelId="{BDA29E75-E1BE-4B03-8369-DB79683A0CD8}" type="pres">
      <dgm:prSet presAssocID="{A3FABE8B-E9C7-4750-8CC1-BEFDADCD4F10}" presName="vSp" presStyleCnt="0"/>
      <dgm:spPr/>
    </dgm:pt>
    <dgm:pt modelId="{EA97F3FA-DBE0-4F6C-8623-F3B36370AB0B}" type="pres">
      <dgm:prSet presAssocID="{F1A24ED6-D053-467E-BC97-B18DB57079B1}" presName="rectComp" presStyleCnt="0"/>
      <dgm:spPr/>
    </dgm:pt>
    <dgm:pt modelId="{8109756D-3C10-4DC9-8CA6-10C166A209D9}" type="pres">
      <dgm:prSet presAssocID="{F1A24ED6-D053-467E-BC97-B18DB57079B1}" presName="bgRect" presStyleLbl="bgShp" presStyleIdx="1" presStyleCnt="2"/>
      <dgm:spPr/>
    </dgm:pt>
    <dgm:pt modelId="{C824888B-F687-4E0A-9EF7-5BFEEBB28948}" type="pres">
      <dgm:prSet presAssocID="{F1A24ED6-D053-467E-BC97-B18DB57079B1}" presName="bgRectTx" presStyleLbl="bgShp" presStyleIdx="1" presStyleCnt="2">
        <dgm:presLayoutVars>
          <dgm:bulletEnabled val="1"/>
        </dgm:presLayoutVars>
      </dgm:prSet>
      <dgm:spPr/>
    </dgm:pt>
  </dgm:ptLst>
  <dgm:cxnLst>
    <dgm:cxn modelId="{093EC701-30D3-48DA-A009-34679C3B8EFA}" type="presOf" srcId="{A3FABE8B-E9C7-4750-8CC1-BEFDADCD4F10}" destId="{9BD147F4-05C4-4BA9-8ECE-B8E8DC17047F}" srcOrd="1" destOrd="0" presId="urn:microsoft.com/office/officeart/2005/8/layout/hierarchy6"/>
    <dgm:cxn modelId="{D1CE160D-AD70-4462-9843-54DCAA184525}" type="presOf" srcId="{7351946D-F152-46FE-941A-57D1D56EBBF9}" destId="{EDC254A1-86BE-4534-85A3-F6CF1318B925}" srcOrd="0" destOrd="0" presId="urn:microsoft.com/office/officeart/2005/8/layout/hierarchy6"/>
    <dgm:cxn modelId="{7B94D71E-935F-4A2A-8574-719AACB5C49B}" srcId="{AA6C073F-8570-4917-B200-AB2AA4FC6AE3}" destId="{50DDB010-0A1E-49DA-B206-DB702FC6DEA7}" srcOrd="0" destOrd="0" parTransId="{0BA8E253-789A-43B5-8D0D-1BB8BB953873}" sibTransId="{C2E98234-A7E0-4892-9C4F-6566D7E1B6D8}"/>
    <dgm:cxn modelId="{0D999039-4981-41F7-8AD9-AE583B4C3AFF}" srcId="{50DDB010-0A1E-49DA-B206-DB702FC6DEA7}" destId="{A07A75B0-6006-4E55-BD87-D0626C8086FC}" srcOrd="1" destOrd="0" parTransId="{E53FF76E-2B02-478B-B8EC-77B21DC5B520}" sibTransId="{917FAB1F-EF04-43F2-88C9-28016A8C02BC}"/>
    <dgm:cxn modelId="{D712564B-E8F7-4145-9333-955E1669EF0B}" type="presOf" srcId="{F1A24ED6-D053-467E-BC97-B18DB57079B1}" destId="{C824888B-F687-4E0A-9EF7-5BFEEBB28948}" srcOrd="1" destOrd="0" presId="urn:microsoft.com/office/officeart/2005/8/layout/hierarchy6"/>
    <dgm:cxn modelId="{99E1C74D-55C9-4705-96B8-7AC0464D671B}" type="presOf" srcId="{AA6C073F-8570-4917-B200-AB2AA4FC6AE3}" destId="{7FE9DD8A-3A90-4B28-8CF3-82BE6EBEA9A5}" srcOrd="0" destOrd="0" presId="urn:microsoft.com/office/officeart/2005/8/layout/hierarchy6"/>
    <dgm:cxn modelId="{34A79258-C99D-4D5B-AD3F-5E710CA65D38}" type="presOf" srcId="{91DFA553-CB0A-4FFF-AE6C-5DE114DC3602}" destId="{A0283D4C-3BBC-4A5E-A4B6-21B6B78FA85F}" srcOrd="0" destOrd="0" presId="urn:microsoft.com/office/officeart/2005/8/layout/hierarchy6"/>
    <dgm:cxn modelId="{EAD33CAB-2D7C-49C9-82DB-337E6C749DA2}" type="presOf" srcId="{A3FABE8B-E9C7-4750-8CC1-BEFDADCD4F10}" destId="{8F609A46-4FB0-479F-8586-5569F3C3B4CD}" srcOrd="0" destOrd="0" presId="urn:microsoft.com/office/officeart/2005/8/layout/hierarchy6"/>
    <dgm:cxn modelId="{E472ECB4-CA45-4279-8E71-147C354E3A74}" srcId="{AA6C073F-8570-4917-B200-AB2AA4FC6AE3}" destId="{A3FABE8B-E9C7-4750-8CC1-BEFDADCD4F10}" srcOrd="1" destOrd="0" parTransId="{E17C6166-D9B6-464B-A6FC-983AAEB5072A}" sibTransId="{FC18BF6E-3B50-450B-94A2-94041249CCE8}"/>
    <dgm:cxn modelId="{BEBF6BB5-FE43-4A75-B85D-DA44822C211D}" srcId="{50DDB010-0A1E-49DA-B206-DB702FC6DEA7}" destId="{91DFA553-CB0A-4FFF-AE6C-5DE114DC3602}" srcOrd="0" destOrd="0" parTransId="{7351946D-F152-46FE-941A-57D1D56EBBF9}" sibTransId="{57946314-B23C-4357-AAAA-F7C6F893FE3A}"/>
    <dgm:cxn modelId="{726131C4-61A7-4F71-BB42-53D157D14620}" type="presOf" srcId="{A07A75B0-6006-4E55-BD87-D0626C8086FC}" destId="{DBA5F110-A85F-4985-BAEE-192954145DAD}" srcOrd="0" destOrd="0" presId="urn:microsoft.com/office/officeart/2005/8/layout/hierarchy6"/>
    <dgm:cxn modelId="{835614EA-8587-4F88-ADFD-1E76CC1157C2}" type="presOf" srcId="{F1A24ED6-D053-467E-BC97-B18DB57079B1}" destId="{8109756D-3C10-4DC9-8CA6-10C166A209D9}" srcOrd="0" destOrd="0" presId="urn:microsoft.com/office/officeart/2005/8/layout/hierarchy6"/>
    <dgm:cxn modelId="{1928BBEA-51E5-4A49-80A5-821C707BE9E7}" type="presOf" srcId="{50DDB010-0A1E-49DA-B206-DB702FC6DEA7}" destId="{E286DD33-F84F-477E-B7DA-B133A360F6CD}" srcOrd="0" destOrd="0" presId="urn:microsoft.com/office/officeart/2005/8/layout/hierarchy6"/>
    <dgm:cxn modelId="{B90F0BF7-7031-4CDD-A1CE-936FA5BD49E1}" srcId="{AA6C073F-8570-4917-B200-AB2AA4FC6AE3}" destId="{F1A24ED6-D053-467E-BC97-B18DB57079B1}" srcOrd="2" destOrd="0" parTransId="{3EF14D34-4D25-404D-B781-A2EABC8783BF}" sibTransId="{DB3FC3E0-2EE2-4F08-96E1-C8DDA003B985}"/>
    <dgm:cxn modelId="{2A124FFB-3431-4BC6-AF58-FBBA7642C0D0}" type="presOf" srcId="{E53FF76E-2B02-478B-B8EC-77B21DC5B520}" destId="{D53D456E-71A2-44A1-9D33-F2B27EF42CAE}" srcOrd="0" destOrd="0" presId="urn:microsoft.com/office/officeart/2005/8/layout/hierarchy6"/>
    <dgm:cxn modelId="{089C2B3E-E3A3-4DEE-BAF0-147D7A831A83}" type="presParOf" srcId="{7FE9DD8A-3A90-4B28-8CF3-82BE6EBEA9A5}" destId="{DE8ACB55-6F2F-4FB6-88A0-1AE652DBDCAB}" srcOrd="0" destOrd="0" presId="urn:microsoft.com/office/officeart/2005/8/layout/hierarchy6"/>
    <dgm:cxn modelId="{C1A4A759-7C12-47A6-ACFC-F4FE10CA60E4}" type="presParOf" srcId="{DE8ACB55-6F2F-4FB6-88A0-1AE652DBDCAB}" destId="{2F0C02AF-F4AD-49A5-A4CB-84B6589DA420}" srcOrd="0" destOrd="0" presId="urn:microsoft.com/office/officeart/2005/8/layout/hierarchy6"/>
    <dgm:cxn modelId="{2438CFD2-A169-4732-892E-CB42A73B53DC}" type="presParOf" srcId="{DE8ACB55-6F2F-4FB6-88A0-1AE652DBDCAB}" destId="{379995E1-C8E4-41C0-946E-E6FED1940662}" srcOrd="1" destOrd="0" presId="urn:microsoft.com/office/officeart/2005/8/layout/hierarchy6"/>
    <dgm:cxn modelId="{59ADCF24-AFBC-4572-868F-989AD17E0B5A}" type="presParOf" srcId="{379995E1-C8E4-41C0-946E-E6FED1940662}" destId="{55348A9F-F947-4190-AB2B-18E1D1757E5B}" srcOrd="0" destOrd="0" presId="urn:microsoft.com/office/officeart/2005/8/layout/hierarchy6"/>
    <dgm:cxn modelId="{CE19568F-5029-4E40-8316-35E7E5985497}" type="presParOf" srcId="{55348A9F-F947-4190-AB2B-18E1D1757E5B}" destId="{E286DD33-F84F-477E-B7DA-B133A360F6CD}" srcOrd="0" destOrd="0" presId="urn:microsoft.com/office/officeart/2005/8/layout/hierarchy6"/>
    <dgm:cxn modelId="{B1612D73-6732-4013-8825-246DED1D9090}" type="presParOf" srcId="{55348A9F-F947-4190-AB2B-18E1D1757E5B}" destId="{E86E21E6-EE3B-496A-B7BB-80F8914419AF}" srcOrd="1" destOrd="0" presId="urn:microsoft.com/office/officeart/2005/8/layout/hierarchy6"/>
    <dgm:cxn modelId="{B82501AB-F638-4C93-A32E-1637A9DE239E}" type="presParOf" srcId="{E86E21E6-EE3B-496A-B7BB-80F8914419AF}" destId="{EDC254A1-86BE-4534-85A3-F6CF1318B925}" srcOrd="0" destOrd="0" presId="urn:microsoft.com/office/officeart/2005/8/layout/hierarchy6"/>
    <dgm:cxn modelId="{75781704-22F4-4D09-8756-50D01CD2ADEA}" type="presParOf" srcId="{E86E21E6-EE3B-496A-B7BB-80F8914419AF}" destId="{0DD71124-63AA-46E2-A5B0-77B9529D5272}" srcOrd="1" destOrd="0" presId="urn:microsoft.com/office/officeart/2005/8/layout/hierarchy6"/>
    <dgm:cxn modelId="{C67714C8-81BA-4FF9-B438-7B0E2B617352}" type="presParOf" srcId="{0DD71124-63AA-46E2-A5B0-77B9529D5272}" destId="{A0283D4C-3BBC-4A5E-A4B6-21B6B78FA85F}" srcOrd="0" destOrd="0" presId="urn:microsoft.com/office/officeart/2005/8/layout/hierarchy6"/>
    <dgm:cxn modelId="{C7B4B953-80C9-43B5-A719-B9628BD144C5}" type="presParOf" srcId="{0DD71124-63AA-46E2-A5B0-77B9529D5272}" destId="{9F1A2594-010B-4B94-B970-667E378B84A1}" srcOrd="1" destOrd="0" presId="urn:microsoft.com/office/officeart/2005/8/layout/hierarchy6"/>
    <dgm:cxn modelId="{6DC9EC82-F326-4363-A8DC-ACC355B19E6B}" type="presParOf" srcId="{E86E21E6-EE3B-496A-B7BB-80F8914419AF}" destId="{D53D456E-71A2-44A1-9D33-F2B27EF42CAE}" srcOrd="2" destOrd="0" presId="urn:microsoft.com/office/officeart/2005/8/layout/hierarchy6"/>
    <dgm:cxn modelId="{BEB4E055-FBD7-46B9-96DC-899A01DB5AF2}" type="presParOf" srcId="{E86E21E6-EE3B-496A-B7BB-80F8914419AF}" destId="{4C5AFEB1-AA65-419B-B840-8CE092966FB8}" srcOrd="3" destOrd="0" presId="urn:microsoft.com/office/officeart/2005/8/layout/hierarchy6"/>
    <dgm:cxn modelId="{8D6A1794-E5B6-4F37-A745-D1A2E978D738}" type="presParOf" srcId="{4C5AFEB1-AA65-419B-B840-8CE092966FB8}" destId="{DBA5F110-A85F-4985-BAEE-192954145DAD}" srcOrd="0" destOrd="0" presId="urn:microsoft.com/office/officeart/2005/8/layout/hierarchy6"/>
    <dgm:cxn modelId="{013C1E78-E2F5-419D-9743-66C532BE7787}" type="presParOf" srcId="{4C5AFEB1-AA65-419B-B840-8CE092966FB8}" destId="{88BF4E21-B575-47BD-9966-CAFD2085F379}" srcOrd="1" destOrd="0" presId="urn:microsoft.com/office/officeart/2005/8/layout/hierarchy6"/>
    <dgm:cxn modelId="{630169A6-63AD-40DC-8674-853361086C32}" type="presParOf" srcId="{7FE9DD8A-3A90-4B28-8CF3-82BE6EBEA9A5}" destId="{C3E61730-6751-4908-8E96-17E9AF79BFFB}" srcOrd="1" destOrd="0" presId="urn:microsoft.com/office/officeart/2005/8/layout/hierarchy6"/>
    <dgm:cxn modelId="{F5F1791D-E6DE-4CE9-99CF-9D7780166C4E}" type="presParOf" srcId="{C3E61730-6751-4908-8E96-17E9AF79BFFB}" destId="{811BA455-140A-48C0-A845-0DFC04BB85BE}" srcOrd="0" destOrd="0" presId="urn:microsoft.com/office/officeart/2005/8/layout/hierarchy6"/>
    <dgm:cxn modelId="{EF2ADAAF-0D09-42FF-A7A7-25CD58801B39}" type="presParOf" srcId="{811BA455-140A-48C0-A845-0DFC04BB85BE}" destId="{8F609A46-4FB0-479F-8586-5569F3C3B4CD}" srcOrd="0" destOrd="0" presId="urn:microsoft.com/office/officeart/2005/8/layout/hierarchy6"/>
    <dgm:cxn modelId="{17EB68F5-3C35-43FB-ABAA-9AC9F7E5A8A4}" type="presParOf" srcId="{811BA455-140A-48C0-A845-0DFC04BB85BE}" destId="{9BD147F4-05C4-4BA9-8ECE-B8E8DC17047F}" srcOrd="1" destOrd="0" presId="urn:microsoft.com/office/officeart/2005/8/layout/hierarchy6"/>
    <dgm:cxn modelId="{5529FCF2-DAB0-47C4-BD2D-CE050ED6B14F}" type="presParOf" srcId="{C3E61730-6751-4908-8E96-17E9AF79BFFB}" destId="{9B69F7D3-76AC-4735-AA0E-FAB876FF9789}" srcOrd="1" destOrd="0" presId="urn:microsoft.com/office/officeart/2005/8/layout/hierarchy6"/>
    <dgm:cxn modelId="{691CBCC4-603F-4B47-A316-9B4D3EAED8F1}" type="presParOf" srcId="{9B69F7D3-76AC-4735-AA0E-FAB876FF9789}" destId="{BDA29E75-E1BE-4B03-8369-DB79683A0CD8}" srcOrd="0" destOrd="0" presId="urn:microsoft.com/office/officeart/2005/8/layout/hierarchy6"/>
    <dgm:cxn modelId="{532E94EB-9FB8-44FB-AD02-7D0EB8E8748C}" type="presParOf" srcId="{C3E61730-6751-4908-8E96-17E9AF79BFFB}" destId="{EA97F3FA-DBE0-4F6C-8623-F3B36370AB0B}" srcOrd="2" destOrd="0" presId="urn:microsoft.com/office/officeart/2005/8/layout/hierarchy6"/>
    <dgm:cxn modelId="{1671525D-3401-43BC-B416-A7A0D27FB240}" type="presParOf" srcId="{EA97F3FA-DBE0-4F6C-8623-F3B36370AB0B}" destId="{8109756D-3C10-4DC9-8CA6-10C166A209D9}" srcOrd="0" destOrd="0" presId="urn:microsoft.com/office/officeart/2005/8/layout/hierarchy6"/>
    <dgm:cxn modelId="{E54B5559-047E-48F4-81F0-17496686FA08}" type="presParOf" srcId="{EA97F3FA-DBE0-4F6C-8623-F3B36370AB0B}" destId="{C824888B-F687-4E0A-9EF7-5BFEEBB28948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BAD365-41E4-4483-93CD-D66BE09B2AC6}">
      <dsp:nvSpPr>
        <dsp:cNvPr id="0" name=""/>
        <dsp:cNvSpPr/>
      </dsp:nvSpPr>
      <dsp:spPr>
        <a:xfrm>
          <a:off x="0" y="3045843"/>
          <a:ext cx="10443882" cy="130392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Strategic Objectives</a:t>
          </a:r>
        </a:p>
      </dsp:txBody>
      <dsp:txXfrm>
        <a:off x="0" y="3045843"/>
        <a:ext cx="3133164" cy="1303925"/>
      </dsp:txXfrm>
    </dsp:sp>
    <dsp:sp modelId="{8109756D-3C10-4DC9-8CA6-10C166A209D9}">
      <dsp:nvSpPr>
        <dsp:cNvPr id="0" name=""/>
        <dsp:cNvSpPr/>
      </dsp:nvSpPr>
      <dsp:spPr>
        <a:xfrm>
          <a:off x="0" y="1523530"/>
          <a:ext cx="10443882" cy="130392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Priorities</a:t>
          </a:r>
        </a:p>
      </dsp:txBody>
      <dsp:txXfrm>
        <a:off x="0" y="1523530"/>
        <a:ext cx="3133164" cy="1303925"/>
      </dsp:txXfrm>
    </dsp:sp>
    <dsp:sp modelId="{8F609A46-4FB0-479F-8586-5569F3C3B4CD}">
      <dsp:nvSpPr>
        <dsp:cNvPr id="0" name=""/>
        <dsp:cNvSpPr/>
      </dsp:nvSpPr>
      <dsp:spPr>
        <a:xfrm>
          <a:off x="0" y="1217"/>
          <a:ext cx="10443882" cy="130392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Vision</a:t>
          </a:r>
        </a:p>
      </dsp:txBody>
      <dsp:txXfrm>
        <a:off x="0" y="1217"/>
        <a:ext cx="3133164" cy="1303925"/>
      </dsp:txXfrm>
    </dsp:sp>
    <dsp:sp modelId="{E286DD33-F84F-477E-B7DA-B133A360F6CD}">
      <dsp:nvSpPr>
        <dsp:cNvPr id="0" name=""/>
        <dsp:cNvSpPr/>
      </dsp:nvSpPr>
      <dsp:spPr>
        <a:xfrm>
          <a:off x="5865132" y="110411"/>
          <a:ext cx="1637904" cy="10919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A PC on every Desk</a:t>
          </a:r>
        </a:p>
      </dsp:txBody>
      <dsp:txXfrm>
        <a:off x="5897114" y="142393"/>
        <a:ext cx="1573940" cy="1027972"/>
      </dsp:txXfrm>
    </dsp:sp>
    <dsp:sp modelId="{EDC254A1-86BE-4534-85A3-F6CF1318B925}">
      <dsp:nvSpPr>
        <dsp:cNvPr id="0" name=""/>
        <dsp:cNvSpPr/>
      </dsp:nvSpPr>
      <dsp:spPr>
        <a:xfrm>
          <a:off x="5619446" y="1202347"/>
          <a:ext cx="1064638" cy="436774"/>
        </a:xfrm>
        <a:custGeom>
          <a:avLst/>
          <a:gdLst/>
          <a:ahLst/>
          <a:cxnLst/>
          <a:rect l="0" t="0" r="0" b="0"/>
          <a:pathLst>
            <a:path>
              <a:moveTo>
                <a:pt x="1064638" y="0"/>
              </a:moveTo>
              <a:lnTo>
                <a:pt x="1064638" y="218387"/>
              </a:lnTo>
              <a:lnTo>
                <a:pt x="0" y="218387"/>
              </a:lnTo>
              <a:lnTo>
                <a:pt x="0" y="43677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283D4C-3BBC-4A5E-A4B6-21B6B78FA85F}">
      <dsp:nvSpPr>
        <dsp:cNvPr id="0" name=""/>
        <dsp:cNvSpPr/>
      </dsp:nvSpPr>
      <dsp:spPr>
        <a:xfrm>
          <a:off x="4800493" y="1639122"/>
          <a:ext cx="1637904" cy="10919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Affordable Software</a:t>
          </a:r>
        </a:p>
      </dsp:txBody>
      <dsp:txXfrm>
        <a:off x="4832475" y="1671104"/>
        <a:ext cx="1573940" cy="1027972"/>
      </dsp:txXfrm>
    </dsp:sp>
    <dsp:sp modelId="{93A66BD1-977B-47D9-9C65-C6391B86E292}">
      <dsp:nvSpPr>
        <dsp:cNvPr id="0" name=""/>
        <dsp:cNvSpPr/>
      </dsp:nvSpPr>
      <dsp:spPr>
        <a:xfrm>
          <a:off x="5573726" y="2731058"/>
          <a:ext cx="91440" cy="43677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3677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187AF9-1778-4F7F-8D58-4CD7FD7AB050}">
      <dsp:nvSpPr>
        <dsp:cNvPr id="0" name=""/>
        <dsp:cNvSpPr/>
      </dsp:nvSpPr>
      <dsp:spPr>
        <a:xfrm>
          <a:off x="4800493" y="3167833"/>
          <a:ext cx="1637904" cy="10919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Student Pricing</a:t>
          </a:r>
        </a:p>
      </dsp:txBody>
      <dsp:txXfrm>
        <a:off x="4832475" y="3199815"/>
        <a:ext cx="1573940" cy="1027972"/>
      </dsp:txXfrm>
    </dsp:sp>
    <dsp:sp modelId="{D53D456E-71A2-44A1-9D33-F2B27EF42CAE}">
      <dsp:nvSpPr>
        <dsp:cNvPr id="0" name=""/>
        <dsp:cNvSpPr/>
      </dsp:nvSpPr>
      <dsp:spPr>
        <a:xfrm>
          <a:off x="6684084" y="1202347"/>
          <a:ext cx="1064638" cy="4367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8387"/>
              </a:lnTo>
              <a:lnTo>
                <a:pt x="1064638" y="218387"/>
              </a:lnTo>
              <a:lnTo>
                <a:pt x="1064638" y="43677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A5F110-A85F-4985-BAEE-192954145DAD}">
      <dsp:nvSpPr>
        <dsp:cNvPr id="0" name=""/>
        <dsp:cNvSpPr/>
      </dsp:nvSpPr>
      <dsp:spPr>
        <a:xfrm>
          <a:off x="6929770" y="1639122"/>
          <a:ext cx="1637904" cy="10919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User friendly Software</a:t>
          </a:r>
        </a:p>
      </dsp:txBody>
      <dsp:txXfrm>
        <a:off x="6961752" y="1671104"/>
        <a:ext cx="1573940" cy="1027972"/>
      </dsp:txXfrm>
    </dsp:sp>
    <dsp:sp modelId="{780AA224-4C74-4164-ACD1-759AC87C4579}">
      <dsp:nvSpPr>
        <dsp:cNvPr id="0" name=""/>
        <dsp:cNvSpPr/>
      </dsp:nvSpPr>
      <dsp:spPr>
        <a:xfrm>
          <a:off x="7703002" y="2731058"/>
          <a:ext cx="91440" cy="43677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3677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B103AB-AD00-49F4-B56C-146ADF8A01F8}">
      <dsp:nvSpPr>
        <dsp:cNvPr id="0" name=""/>
        <dsp:cNvSpPr/>
      </dsp:nvSpPr>
      <dsp:spPr>
        <a:xfrm>
          <a:off x="6929770" y="3167833"/>
          <a:ext cx="1637904" cy="10919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#1 Spreadsheet</a:t>
          </a:r>
        </a:p>
      </dsp:txBody>
      <dsp:txXfrm>
        <a:off x="6961752" y="3199815"/>
        <a:ext cx="1573940" cy="102797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BAD365-41E4-4483-93CD-D66BE09B2AC6}">
      <dsp:nvSpPr>
        <dsp:cNvPr id="0" name=""/>
        <dsp:cNvSpPr/>
      </dsp:nvSpPr>
      <dsp:spPr>
        <a:xfrm>
          <a:off x="0" y="3045843"/>
          <a:ext cx="10443882" cy="130392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Strategic Objectives</a:t>
          </a:r>
        </a:p>
      </dsp:txBody>
      <dsp:txXfrm>
        <a:off x="0" y="3045843"/>
        <a:ext cx="3133164" cy="1303925"/>
      </dsp:txXfrm>
    </dsp:sp>
    <dsp:sp modelId="{8109756D-3C10-4DC9-8CA6-10C166A209D9}">
      <dsp:nvSpPr>
        <dsp:cNvPr id="0" name=""/>
        <dsp:cNvSpPr/>
      </dsp:nvSpPr>
      <dsp:spPr>
        <a:xfrm>
          <a:off x="0" y="1523530"/>
          <a:ext cx="10443882" cy="130392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Priorities</a:t>
          </a:r>
        </a:p>
      </dsp:txBody>
      <dsp:txXfrm>
        <a:off x="0" y="1523530"/>
        <a:ext cx="3133164" cy="1303925"/>
      </dsp:txXfrm>
    </dsp:sp>
    <dsp:sp modelId="{8F609A46-4FB0-479F-8586-5569F3C3B4CD}">
      <dsp:nvSpPr>
        <dsp:cNvPr id="0" name=""/>
        <dsp:cNvSpPr/>
      </dsp:nvSpPr>
      <dsp:spPr>
        <a:xfrm>
          <a:off x="0" y="1217"/>
          <a:ext cx="10443882" cy="130392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Vision</a:t>
          </a:r>
        </a:p>
      </dsp:txBody>
      <dsp:txXfrm>
        <a:off x="0" y="1217"/>
        <a:ext cx="3133164" cy="1303925"/>
      </dsp:txXfrm>
    </dsp:sp>
    <dsp:sp modelId="{E286DD33-F84F-477E-B7DA-B133A360F6CD}">
      <dsp:nvSpPr>
        <dsp:cNvPr id="0" name=""/>
        <dsp:cNvSpPr/>
      </dsp:nvSpPr>
      <dsp:spPr>
        <a:xfrm>
          <a:off x="5865132" y="110411"/>
          <a:ext cx="1637904" cy="10919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Contribute to every mortgage transaction</a:t>
          </a:r>
        </a:p>
      </dsp:txBody>
      <dsp:txXfrm>
        <a:off x="5897114" y="142393"/>
        <a:ext cx="1573940" cy="1027972"/>
      </dsp:txXfrm>
    </dsp:sp>
    <dsp:sp modelId="{EDC254A1-86BE-4534-85A3-F6CF1318B925}">
      <dsp:nvSpPr>
        <dsp:cNvPr id="0" name=""/>
        <dsp:cNvSpPr/>
      </dsp:nvSpPr>
      <dsp:spPr>
        <a:xfrm>
          <a:off x="5619446" y="1202347"/>
          <a:ext cx="1064638" cy="436774"/>
        </a:xfrm>
        <a:custGeom>
          <a:avLst/>
          <a:gdLst/>
          <a:ahLst/>
          <a:cxnLst/>
          <a:rect l="0" t="0" r="0" b="0"/>
          <a:pathLst>
            <a:path>
              <a:moveTo>
                <a:pt x="1064638" y="0"/>
              </a:moveTo>
              <a:lnTo>
                <a:pt x="1064638" y="218387"/>
              </a:lnTo>
              <a:lnTo>
                <a:pt x="0" y="218387"/>
              </a:lnTo>
              <a:lnTo>
                <a:pt x="0" y="43677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283D4C-3BBC-4A5E-A4B6-21B6B78FA85F}">
      <dsp:nvSpPr>
        <dsp:cNvPr id="0" name=""/>
        <dsp:cNvSpPr/>
      </dsp:nvSpPr>
      <dsp:spPr>
        <a:xfrm>
          <a:off x="4800493" y="1639122"/>
          <a:ext cx="1637904" cy="10919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Zero learning curve</a:t>
          </a:r>
        </a:p>
      </dsp:txBody>
      <dsp:txXfrm>
        <a:off x="4832475" y="1671104"/>
        <a:ext cx="1573940" cy="1027972"/>
      </dsp:txXfrm>
    </dsp:sp>
    <dsp:sp modelId="{93A66BD1-977B-47D9-9C65-C6391B86E292}">
      <dsp:nvSpPr>
        <dsp:cNvPr id="0" name=""/>
        <dsp:cNvSpPr/>
      </dsp:nvSpPr>
      <dsp:spPr>
        <a:xfrm>
          <a:off x="5573726" y="2731058"/>
          <a:ext cx="91440" cy="43677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3677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187AF9-1778-4F7F-8D58-4CD7FD7AB050}">
      <dsp:nvSpPr>
        <dsp:cNvPr id="0" name=""/>
        <dsp:cNvSpPr/>
      </dsp:nvSpPr>
      <dsp:spPr>
        <a:xfrm>
          <a:off x="4800493" y="3167833"/>
          <a:ext cx="1637904" cy="10919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Standards-based</a:t>
          </a:r>
        </a:p>
      </dsp:txBody>
      <dsp:txXfrm>
        <a:off x="4832475" y="3199815"/>
        <a:ext cx="1573940" cy="1027972"/>
      </dsp:txXfrm>
    </dsp:sp>
    <dsp:sp modelId="{D53D456E-71A2-44A1-9D33-F2B27EF42CAE}">
      <dsp:nvSpPr>
        <dsp:cNvPr id="0" name=""/>
        <dsp:cNvSpPr/>
      </dsp:nvSpPr>
      <dsp:spPr>
        <a:xfrm>
          <a:off x="6684084" y="1202347"/>
          <a:ext cx="1064638" cy="4367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8387"/>
              </a:lnTo>
              <a:lnTo>
                <a:pt x="1064638" y="218387"/>
              </a:lnTo>
              <a:lnTo>
                <a:pt x="1064638" y="43677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A5F110-A85F-4985-BAEE-192954145DAD}">
      <dsp:nvSpPr>
        <dsp:cNvPr id="0" name=""/>
        <dsp:cNvSpPr/>
      </dsp:nvSpPr>
      <dsp:spPr>
        <a:xfrm>
          <a:off x="6929770" y="1639122"/>
          <a:ext cx="1637904" cy="10919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Flexible</a:t>
          </a:r>
        </a:p>
      </dsp:txBody>
      <dsp:txXfrm>
        <a:off x="6961752" y="1671104"/>
        <a:ext cx="1573940" cy="1027972"/>
      </dsp:txXfrm>
    </dsp:sp>
    <dsp:sp modelId="{780AA224-4C74-4164-ACD1-759AC87C4579}">
      <dsp:nvSpPr>
        <dsp:cNvPr id="0" name=""/>
        <dsp:cNvSpPr/>
      </dsp:nvSpPr>
      <dsp:spPr>
        <a:xfrm>
          <a:off x="7703002" y="2731058"/>
          <a:ext cx="91440" cy="43677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3677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B103AB-AD00-49F4-B56C-146ADF8A01F8}">
      <dsp:nvSpPr>
        <dsp:cNvPr id="0" name=""/>
        <dsp:cNvSpPr/>
      </dsp:nvSpPr>
      <dsp:spPr>
        <a:xfrm>
          <a:off x="6929770" y="3167833"/>
          <a:ext cx="1637904" cy="10919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Support realistic interactions </a:t>
          </a:r>
        </a:p>
      </dsp:txBody>
      <dsp:txXfrm>
        <a:off x="6961752" y="3199815"/>
        <a:ext cx="1573940" cy="102797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09756D-3C10-4DC9-8CA6-10C166A209D9}">
      <dsp:nvSpPr>
        <dsp:cNvPr id="0" name=""/>
        <dsp:cNvSpPr/>
      </dsp:nvSpPr>
      <dsp:spPr>
        <a:xfrm>
          <a:off x="0" y="2345655"/>
          <a:ext cx="10443882" cy="200209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4264" tIns="334264" rIns="334264" bIns="334264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 dirty="0"/>
            <a:t>Key Results</a:t>
          </a:r>
        </a:p>
      </dsp:txBody>
      <dsp:txXfrm>
        <a:off x="0" y="2345655"/>
        <a:ext cx="3133164" cy="2002095"/>
      </dsp:txXfrm>
    </dsp:sp>
    <dsp:sp modelId="{8F609A46-4FB0-479F-8586-5569F3C3B4CD}">
      <dsp:nvSpPr>
        <dsp:cNvPr id="0" name=""/>
        <dsp:cNvSpPr/>
      </dsp:nvSpPr>
      <dsp:spPr>
        <a:xfrm>
          <a:off x="0" y="3235"/>
          <a:ext cx="10443882" cy="200209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4264" tIns="334264" rIns="334264" bIns="334264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 dirty="0"/>
            <a:t>Objective</a:t>
          </a:r>
        </a:p>
      </dsp:txBody>
      <dsp:txXfrm>
        <a:off x="0" y="3235"/>
        <a:ext cx="3133164" cy="2002095"/>
      </dsp:txXfrm>
    </dsp:sp>
    <dsp:sp modelId="{E286DD33-F84F-477E-B7DA-B133A360F6CD}">
      <dsp:nvSpPr>
        <dsp:cNvPr id="0" name=""/>
        <dsp:cNvSpPr/>
      </dsp:nvSpPr>
      <dsp:spPr>
        <a:xfrm>
          <a:off x="5407869" y="173397"/>
          <a:ext cx="2552430" cy="17016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Support realistic interactions </a:t>
          </a:r>
        </a:p>
      </dsp:txBody>
      <dsp:txXfrm>
        <a:off x="5457708" y="223236"/>
        <a:ext cx="2452752" cy="1601942"/>
      </dsp:txXfrm>
    </dsp:sp>
    <dsp:sp modelId="{EDC254A1-86BE-4534-85A3-F6CF1318B925}">
      <dsp:nvSpPr>
        <dsp:cNvPr id="0" name=""/>
        <dsp:cNvSpPr/>
      </dsp:nvSpPr>
      <dsp:spPr>
        <a:xfrm>
          <a:off x="5025004" y="1875018"/>
          <a:ext cx="1659079" cy="680648"/>
        </a:xfrm>
        <a:custGeom>
          <a:avLst/>
          <a:gdLst/>
          <a:ahLst/>
          <a:cxnLst/>
          <a:rect l="0" t="0" r="0" b="0"/>
          <a:pathLst>
            <a:path>
              <a:moveTo>
                <a:pt x="1659079" y="0"/>
              </a:moveTo>
              <a:lnTo>
                <a:pt x="1659079" y="340324"/>
              </a:lnTo>
              <a:lnTo>
                <a:pt x="0" y="340324"/>
              </a:lnTo>
              <a:lnTo>
                <a:pt x="0" y="68064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283D4C-3BBC-4A5E-A4B6-21B6B78FA85F}">
      <dsp:nvSpPr>
        <dsp:cNvPr id="0" name=""/>
        <dsp:cNvSpPr/>
      </dsp:nvSpPr>
      <dsp:spPr>
        <a:xfrm>
          <a:off x="3748789" y="2555666"/>
          <a:ext cx="2552430" cy="17016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Support 90% of MISMO Life of Loan Application Process</a:t>
          </a:r>
        </a:p>
      </dsp:txBody>
      <dsp:txXfrm>
        <a:off x="3798628" y="2605505"/>
        <a:ext cx="2452752" cy="1601942"/>
      </dsp:txXfrm>
    </dsp:sp>
    <dsp:sp modelId="{D53D456E-71A2-44A1-9D33-F2B27EF42CAE}">
      <dsp:nvSpPr>
        <dsp:cNvPr id="0" name=""/>
        <dsp:cNvSpPr/>
      </dsp:nvSpPr>
      <dsp:spPr>
        <a:xfrm>
          <a:off x="6684084" y="1875018"/>
          <a:ext cx="1659079" cy="6806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0324"/>
              </a:lnTo>
              <a:lnTo>
                <a:pt x="1659079" y="340324"/>
              </a:lnTo>
              <a:lnTo>
                <a:pt x="1659079" y="68064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A5F110-A85F-4985-BAEE-192954145DAD}">
      <dsp:nvSpPr>
        <dsp:cNvPr id="0" name=""/>
        <dsp:cNvSpPr/>
      </dsp:nvSpPr>
      <dsp:spPr>
        <a:xfrm>
          <a:off x="7066949" y="2555666"/>
          <a:ext cx="2552430" cy="17016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100% Alignment with URLA Data Elements</a:t>
          </a:r>
        </a:p>
      </dsp:txBody>
      <dsp:txXfrm>
        <a:off x="7116788" y="2605505"/>
        <a:ext cx="2452752" cy="16019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Graphik" panose="020B0503030202060203" pitchFamily="34" charset="0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Graphik" panose="020B0503030202060203" pitchFamily="34" charset="0"/>
              </a:defRPr>
            </a:lvl1pPr>
          </a:lstStyle>
          <a:p>
            <a:fld id="{1DE7078C-3525-4C9B-BF62-C9FD13B9A875}" type="datetimeFigureOut">
              <a:rPr lang="en-US" smtClean="0"/>
              <a:pPr/>
              <a:t>8/8/2022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Graphik" panose="020B050303020206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Graphik" panose="020B0503030202060203" pitchFamily="34" charset="0"/>
              </a:defRPr>
            </a:lvl1pPr>
          </a:lstStyle>
          <a:p>
            <a:fld id="{436E8A87-18DA-4CCE-A8C2-BDBC489258C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3849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Graphik" panose="020B0503030202060203" pitchFamily="34" charset="0"/>
        <a:ea typeface="+mn-ea"/>
        <a:cs typeface="+mn-cs"/>
      </a:defRPr>
    </a:lvl1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Originally cache validation and naming things by </a:t>
            </a:r>
            <a:r>
              <a:rPr lang="en-US" b="0" i="1" dirty="0">
                <a:solidFill>
                  <a:srgbClr val="303633"/>
                </a:solidFill>
                <a:effectLst/>
                <a:latin typeface="Lora" pitchFamily="2" charset="0"/>
              </a:rPr>
              <a:t>Phil </a:t>
            </a:r>
            <a:r>
              <a:rPr lang="en-US" b="0" i="1" dirty="0" err="1">
                <a:solidFill>
                  <a:srgbClr val="303633"/>
                </a:solidFill>
                <a:effectLst/>
                <a:latin typeface="Lora" pitchFamily="2" charset="0"/>
              </a:rPr>
              <a:t>Karlton</a:t>
            </a:r>
            <a:r>
              <a:rPr lang="en-US" dirty="0"/>
              <a:t>. But I couldn’t resist two jokes in one.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6E8A87-18DA-4CCE-A8C2-BDBC489258C6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6105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“Problem”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6E8A87-18DA-4CCE-A8C2-BDBC489258C6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2400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AKA lack of leadership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6E8A87-18DA-4CCE-A8C2-BDBC489258C6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0033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 things I’ve noted or collected while coming up with this talk.  These are tips, I won’t be offended if you disagree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6E8A87-18DA-4CCE-A8C2-BDBC489258C6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5254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AKA countable nouns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6E8A87-18DA-4CCE-A8C2-BDBC489258C6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6507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6E8A87-18DA-4CCE-A8C2-BDBC489258C6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6245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6E8A87-18DA-4CCE-A8C2-BDBC489258C6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9281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sz="1200" b="0" dirty="0">
                <a:latin typeface="Graphik" panose="020B0503030202060203" pitchFamily="34" charset="77"/>
              </a:rPr>
              <a:t>The class name should make it clear what the class does.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b="0" dirty="0">
                <a:latin typeface="Graphik" panose="020B0503030202060203" pitchFamily="34" charset="77"/>
              </a:rPr>
              <a:t>Avoid abstract names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6E8A87-18DA-4CCE-A8C2-BDBC489258C6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8353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can be difficult.  Adj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6E8A87-18DA-4CCE-A8C2-BDBC489258C6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9446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don’t want to deviate too much into conventions, but I find domains have elemental types and getting agreement on terminology and meaning to go a long way to consistency and understanding.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6E8A87-18DA-4CCE-A8C2-BDBC489258C6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1872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Green is a noun, but as a class name it doesn’t tell you what it does.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6E8A87-18DA-4CCE-A8C2-BDBC489258C6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8356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geba7a2489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1" name="Google Shape;711;geba7a2489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Understand the lineage of the objectives, the priorities driving them and the vision driving it all.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6E8A87-18DA-4CCE-A8C2-BDBC489258C6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79288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Try to get this stuff out of the way or understood before undertaking major coding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6E8A87-18DA-4CCE-A8C2-BDBC489258C6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48653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Product and Platform Engineering Services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6E8A87-18DA-4CCE-A8C2-BDBC489258C6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198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6E8A87-18DA-4CCE-A8C2-BDBC489258C6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5949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6E8A87-18DA-4CCE-A8C2-BDBC489258C6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3389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6E8A87-18DA-4CCE-A8C2-BDBC489258C6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9199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problem with saying just “verb” or “nouns” is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6E8A87-18DA-4CCE-A8C2-BDBC489258C6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3541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I’ve since found other references that I keep track of on my repo.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So far that covers classes, structs, methods, and sometimes interfaces?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6E8A87-18DA-4CCE-A8C2-BDBC489258C6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3877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All these things interact and collaborate, introducing naming opportunities.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6E8A87-18DA-4CCE-A8C2-BDBC489258C6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3359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It’s important to take into account various factors when naming things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6E8A87-18DA-4CCE-A8C2-BDBC489258C6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1962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hyperlink" Target="mailto:Amy.Ritz@Accenture.com" TargetMode="External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1986EA-B600-4DE9-873A-47A5273447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1000" y="1943100"/>
            <a:ext cx="8572500" cy="428427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defRPr kumimoji="0" lang="en-US" sz="2800" b="1" i="0" u="none" strike="noStrike" kern="1200" cap="none" spc="0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defRPr kumimoji="0" lang="en-US" sz="2200" b="0" i="0" u="none" strike="noStrike" kern="1200" cap="none" spc="0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180975" indent="-180975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kumimoji="0" lang="en-US" sz="1800" b="0" i="0" u="none" strike="noStrike" kern="1200" cap="none" spc="0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>
              <a:defRPr kumimoji="0" lang="en-US" sz="1800" b="0" i="0" u="none" strike="noStrike" kern="1200" cap="none" spc="0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raphik"/>
                <a:ea typeface="+mn-ea"/>
                <a:cs typeface="+mn-cs"/>
              </a:defRPr>
            </a:lvl4pPr>
            <a:lvl5pPr>
              <a:defRPr kumimoji="0" lang="en-GB" sz="18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raphik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  <a:endParaRPr lang="en-GB"/>
          </a:p>
        </p:txBody>
      </p:sp>
      <p:sp>
        <p:nvSpPr>
          <p:cNvPr id="6" name="Footer Placeholder 6">
            <a:extLst>
              <a:ext uri="{FF2B5EF4-FFF2-40B4-BE49-F238E27FC236}">
                <a16:creationId xmlns:a16="http://schemas.microsoft.com/office/drawing/2014/main" id="{2D7B9C33-7860-4A78-8365-326155D0DC4E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381002" y="6519009"/>
            <a:ext cx="5714999" cy="206375"/>
          </a:xfrm>
          <a:prstGeom prst="rect">
            <a:avLst/>
          </a:prstGeom>
        </p:spPr>
        <p:txBody>
          <a:bodyPr lIns="0"/>
          <a:lstStyle>
            <a:lvl1pPr>
              <a:defRPr sz="800">
                <a:solidFill>
                  <a:schemeClr val="tx1">
                    <a:alpha val="40000"/>
                  </a:schemeClr>
                </a:solidFill>
              </a:defRPr>
            </a:lvl1pPr>
          </a:lstStyle>
          <a:p>
            <a:r>
              <a:rPr lang="en-US"/>
              <a:t>Copyright © 2020 Accenture. All rights reserved.</a:t>
            </a:r>
          </a:p>
        </p:txBody>
      </p:sp>
      <p:sp>
        <p:nvSpPr>
          <p:cNvPr id="8" name="Slide Number Placeholder 9">
            <a:extLst>
              <a:ext uri="{FF2B5EF4-FFF2-40B4-BE49-F238E27FC236}">
                <a16:creationId xmlns:a16="http://schemas.microsoft.com/office/drawing/2014/main" id="{75CA6DF9-3D47-44A0-9AE6-EE81F577848A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1506202" y="6519009"/>
            <a:ext cx="385711" cy="206375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tx1">
                    <a:alpha val="40000"/>
                  </a:schemeClr>
                </a:solidFill>
              </a:defRPr>
            </a:lvl1pPr>
          </a:lstStyle>
          <a:p>
            <a:fld id="{4F9AC08D-23A9-440E-BCB9-AA1E9877CC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F8D1DF11-64D7-450B-92C0-FFBB3964A6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2"/>
            <a:ext cx="11430000" cy="983263"/>
          </a:xfrm>
          <a:prstGeom prst="rect">
            <a:avLst/>
          </a:prstGeom>
        </p:spPr>
        <p:txBody>
          <a:bodyPr vert="horz" lIns="0" tIns="45720" rIns="0" bIns="0" rtlCol="0" anchor="t" anchorCtr="0">
            <a:normAutofit/>
          </a:bodyPr>
          <a:lstStyle>
            <a:lvl1pPr>
              <a:defRPr b="1" i="0">
                <a:latin typeface="Graphik" panose="020B0503030202060203" pitchFamily="34" charset="77"/>
              </a:defRPr>
            </a:lvl1pPr>
          </a:lstStyle>
          <a:p>
            <a:r>
              <a:rPr lang="en-US"/>
              <a:t>Insert Main Title at 36pt min 30pt</a:t>
            </a:r>
          </a:p>
        </p:txBody>
      </p:sp>
    </p:spTree>
    <p:extLst>
      <p:ext uri="{BB962C8B-B14F-4D97-AF65-F5344CB8AC3E}">
        <p14:creationId xmlns:p14="http://schemas.microsoft.com/office/powerpoint/2010/main" val="60960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ction Divider with Image - Gradient Dark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86F62995-A1F7-47A0-AD35-CBADA972398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18"/>
          <a:stretch/>
        </p:blipFill>
        <p:spPr>
          <a:xfrm>
            <a:off x="1185" y="0"/>
            <a:ext cx="12189630" cy="6858000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961CA96-71E3-F941-B41E-52928AB9110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143000" y="4610099"/>
            <a:ext cx="4953000" cy="1474215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600"/>
              </a:spcAft>
              <a:buNone/>
              <a:defRPr sz="2400">
                <a:latin typeface="GT Sectra Fine" pitchFamily="2" charset="77"/>
              </a:defRPr>
            </a:lvl1pPr>
            <a:lvl2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2pPr>
            <a:lvl3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3pPr>
            <a:lvl4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4pPr>
            <a:lvl5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5pPr>
          </a:lstStyle>
          <a:p>
            <a:pPr lvl="0"/>
            <a:r>
              <a:rPr lang="en-GB"/>
              <a:t>Place subtitle here in GT Sectra Fine 24pt</a:t>
            </a:r>
            <a:endParaRPr lang="en-US"/>
          </a:p>
        </p:txBody>
      </p:sp>
      <p:sp>
        <p:nvSpPr>
          <p:cNvPr id="12" name="Picture Placeholder 18">
            <a:extLst>
              <a:ext uri="{FF2B5EF4-FFF2-40B4-BE49-F238E27FC236}">
                <a16:creationId xmlns:a16="http://schemas.microsoft.com/office/drawing/2014/main" id="{3996D868-07E7-4C6F-B00B-4026C634BAE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381000"/>
            <a:ext cx="4953000" cy="5703315"/>
          </a:xfrm>
          <a:noFill/>
        </p:spPr>
        <p:txBody>
          <a:bodyPr tIns="274320" bIns="274320" anchor="ctr"/>
          <a:lstStyle>
            <a:lvl1pPr marL="0" indent="0" algn="ctr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r>
              <a:rPr lang="en-GB"/>
              <a:t>Add image, then ‘Send to Back’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3001" y="381000"/>
            <a:ext cx="4952999" cy="3915092"/>
          </a:xfrm>
        </p:spPr>
        <p:txBody>
          <a:bodyPr anchor="b"/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Section title 54pt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D16DFCE-7FF6-174B-8FC7-DA4573346049}"/>
              </a:ext>
            </a:extLst>
          </p:cNvPr>
          <p:cNvSpPr txBox="1"/>
          <p:nvPr userDrawn="1"/>
        </p:nvSpPr>
        <p:spPr>
          <a:xfrm>
            <a:off x="7927927" y="6104872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n-GB" sz="800" dirty="0">
                <a:solidFill>
                  <a:schemeClr val="tx1">
                    <a:alpha val="75000"/>
                  </a:schemeClr>
                </a:solidFill>
              </a:rPr>
              <a:t>Copyright © 2022 Accenture. All rights reserved.</a:t>
            </a:r>
            <a:endParaRPr lang="en-US" noProof="0" dirty="0">
              <a:solidFill>
                <a:schemeClr val="tx1">
                  <a:alpha val="75000"/>
                </a:schemeClr>
              </a:solidFill>
            </a:endParaRPr>
          </a:p>
        </p:txBody>
      </p:sp>
      <p:sp>
        <p:nvSpPr>
          <p:cNvPr id="13" name="Slide Number Placeholder 6">
            <a:extLst>
              <a:ext uri="{FF2B5EF4-FFF2-40B4-BE49-F238E27FC236}">
                <a16:creationId xmlns:a16="http://schemas.microsoft.com/office/drawing/2014/main" id="{84C64056-A707-A44F-955D-98E04EB8FB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40035" y="6099794"/>
            <a:ext cx="381001" cy="20784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>
              <a:defRPr lang="en-US" sz="800" smtClean="0">
                <a:noFill/>
              </a:defRPr>
            </a:lvl1pPr>
          </a:lstStyle>
          <a:p>
            <a:pPr algn="r" defTabSz="228600">
              <a:spcAft>
                <a:spcPts val="1200"/>
              </a:spcAft>
            </a:pPr>
            <a:fld id="{CC9E6EB9-168E-4914-8CC7-2E853AFB4F1B}" type="slidenum">
              <a:rPr lang="en-US" smtClean="0"/>
              <a:pPr algn="r" defTabSz="228600">
                <a:spcAft>
                  <a:spcPts val="1200"/>
                </a:spcAft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5783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720">
          <p15:clr>
            <a:srgbClr val="5ACBF0"/>
          </p15:clr>
        </p15:guide>
        <p15:guide id="2" orient="horz" pos="2904">
          <p15:clr>
            <a:srgbClr val="5ACBF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etings Slide - GTS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5624" y="2318273"/>
            <a:ext cx="7040753" cy="2221454"/>
          </a:xfrm>
        </p:spPr>
        <p:txBody>
          <a:bodyPr anchor="ctr"/>
          <a:lstStyle>
            <a:lvl1pPr algn="ctr">
              <a:defRPr sz="8800">
                <a:solidFill>
                  <a:schemeClr val="tx1"/>
                </a:solidFill>
              </a:defRPr>
            </a:lvl1pPr>
          </a:lstStyle>
          <a:p>
            <a:r>
              <a:rPr lang="en-GB"/>
              <a:t>Welcome</a:t>
            </a:r>
            <a:endParaRPr lang="en-US"/>
          </a:p>
        </p:txBody>
      </p:sp>
      <p:pic>
        <p:nvPicPr>
          <p:cNvPr id="5" name="Picture 4" descr="A picture containing card, drawing, crosswalk, table&#10;&#10;Description automatically generated">
            <a:extLst>
              <a:ext uri="{FF2B5EF4-FFF2-40B4-BE49-F238E27FC236}">
                <a16:creationId xmlns:a16="http://schemas.microsoft.com/office/drawing/2014/main" id="{89528D09-D9F4-47CA-BBA9-7AF13078DFF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60607" y="5376231"/>
            <a:ext cx="670786" cy="71024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5F21F7E-CEFA-4A8F-862E-8631C40CEA2C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0" i="0" u="none" strike="noStrike" kern="0" cap="none" spc="0" normalizeH="0" baseline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defRPr>
            </a:lvl1pPr>
          </a:lstStyle>
          <a:p>
            <a:pPr lvl="0"/>
            <a:r>
              <a:rPr lang="en-GB" noProof="0"/>
              <a:t>Format Background… &gt; Picture or texture fill &gt; Set to one of the dark or mid gradient options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5920963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etings Slide - Log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5624" y="2318273"/>
            <a:ext cx="7040753" cy="2221454"/>
          </a:xfrm>
        </p:spPr>
        <p:txBody>
          <a:bodyPr anchor="ctr"/>
          <a:lstStyle>
            <a:lvl1pPr algn="ctr">
              <a:defRPr sz="8800">
                <a:solidFill>
                  <a:schemeClr val="tx1"/>
                </a:solidFill>
              </a:defRPr>
            </a:lvl1pPr>
          </a:lstStyle>
          <a:p>
            <a:r>
              <a:rPr lang="en-GB"/>
              <a:t>Welcome</a:t>
            </a:r>
            <a:endParaRPr lang="en-US"/>
          </a:p>
        </p:txBody>
      </p:sp>
      <p:pic>
        <p:nvPicPr>
          <p:cNvPr id="3" name="Graphic 5">
            <a:extLst>
              <a:ext uri="{FF2B5EF4-FFF2-40B4-BE49-F238E27FC236}">
                <a16:creationId xmlns:a16="http://schemas.microsoft.com/office/drawing/2014/main" id="{6B12DB67-2F55-4F91-ABD8-4E1201FECE7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53884" y="5376231"/>
            <a:ext cx="1884233" cy="49801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B104FBB-E799-42A8-A4FA-483DC489523D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0" i="0" u="none" strike="noStrike" kern="0" cap="none" spc="0" normalizeH="0" baseline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defRPr>
            </a:lvl1pPr>
          </a:lstStyle>
          <a:p>
            <a:pPr lvl="0"/>
            <a:r>
              <a:rPr lang="en-GB" noProof="0"/>
              <a:t>Format Background… &gt; Picture or texture fill &gt; Set to one of the dark or mid gradient options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1752632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etings + Greater Than L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C7882D0-879F-974F-B35F-EE91948B7FE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2DF26BFD-3D15-48EA-A458-43E2274B938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22800" y="0"/>
            <a:ext cx="71882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0999" y="2318273"/>
            <a:ext cx="7040753" cy="2221454"/>
          </a:xfrm>
        </p:spPr>
        <p:txBody>
          <a:bodyPr anchor="ctr"/>
          <a:lstStyle>
            <a:lvl1pPr algn="l">
              <a:defRPr sz="7200">
                <a:solidFill>
                  <a:schemeClr val="tx1"/>
                </a:solidFill>
              </a:defRPr>
            </a:lvl1pPr>
          </a:lstStyle>
          <a:p>
            <a:r>
              <a:rPr lang="en-GB"/>
              <a:t>Welcome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7AD433-4B77-E741-930C-11F17D433B19}"/>
              </a:ext>
            </a:extLst>
          </p:cNvPr>
          <p:cNvSpPr txBox="1"/>
          <p:nvPr userDrawn="1"/>
        </p:nvSpPr>
        <p:spPr>
          <a:xfrm>
            <a:off x="4490720" y="3606800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defTabSz="228600">
              <a:spcAft>
                <a:spcPts val="1200"/>
              </a:spcAft>
            </a:pP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0369262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etings + Greater Than S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E4FFA725-883D-D243-B475-CEF8C282EDA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" y="0"/>
            <a:ext cx="12210089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0999" y="2318273"/>
            <a:ext cx="7040753" cy="2221454"/>
          </a:xfrm>
        </p:spPr>
        <p:txBody>
          <a:bodyPr anchor="ctr"/>
          <a:lstStyle>
            <a:lvl1pPr algn="l">
              <a:defRPr sz="7200">
                <a:solidFill>
                  <a:schemeClr val="tx1"/>
                </a:solidFill>
              </a:defRPr>
            </a:lvl1pPr>
          </a:lstStyle>
          <a:p>
            <a:r>
              <a:rPr lang="en-GB"/>
              <a:t>Welcome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7AD433-4B77-E741-930C-11F17D433B19}"/>
              </a:ext>
            </a:extLst>
          </p:cNvPr>
          <p:cNvSpPr txBox="1"/>
          <p:nvPr userDrawn="1"/>
        </p:nvSpPr>
        <p:spPr>
          <a:xfrm>
            <a:off x="4490720" y="3606800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defTabSz="228600">
              <a:spcAft>
                <a:spcPts val="1200"/>
              </a:spcAft>
            </a:pPr>
            <a:endParaRPr lang="en-US" noProof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A1302B-6794-45FA-A428-AB50D28EF9A2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0" i="0" u="none" strike="noStrike" kern="0" cap="none" spc="0" normalizeH="0" baseline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defRPr>
            </a:lvl1pPr>
          </a:lstStyle>
          <a:p>
            <a:pPr lvl="0"/>
            <a:r>
              <a:rPr lang="en-GB" noProof="0"/>
              <a:t>Format Background… &gt; Picture or texture fill &gt; Set to one of the dark or mid gradient options</a:t>
            </a:r>
            <a:endParaRPr lang="en-US" noProof="0"/>
          </a:p>
        </p:txBody>
      </p:sp>
      <p:pic>
        <p:nvPicPr>
          <p:cNvPr id="5" name="Picture 4" descr="A picture containing card, drawing, crosswalk, table&#10;&#10;Description automatically generated">
            <a:extLst>
              <a:ext uri="{FF2B5EF4-FFF2-40B4-BE49-F238E27FC236}">
                <a16:creationId xmlns:a16="http://schemas.microsoft.com/office/drawing/2014/main" id="{E5FCD86B-B6A8-4016-9F0D-3FDC4C784D3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0999" y="5376231"/>
            <a:ext cx="670786" cy="710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2971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Image - Centered, GTS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6A165409-AACC-4605-8892-1A883468FD7E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0" i="0" u="none" strike="noStrike" kern="0" cap="none" spc="0" normalizeH="0" baseline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defRPr>
            </a:lvl1pPr>
          </a:lstStyle>
          <a:p>
            <a:pPr lvl="0"/>
            <a:r>
              <a:rPr lang="en-GB" noProof="0"/>
              <a:t>Format Background… &gt; Picture or texture fill &gt; Set to one of the provided selections in the image library</a:t>
            </a:r>
            <a:endParaRPr lang="en-US" noProof="0"/>
          </a:p>
        </p:txBody>
      </p:sp>
      <p:pic>
        <p:nvPicPr>
          <p:cNvPr id="2" name="Picture 1" descr="A picture containing card, drawing, crosswalk, table&#10;&#10;Description automatically generated">
            <a:extLst>
              <a:ext uri="{FF2B5EF4-FFF2-40B4-BE49-F238E27FC236}">
                <a16:creationId xmlns:a16="http://schemas.microsoft.com/office/drawing/2014/main" id="{3C7C075D-013F-4D6D-8EA2-7E4465FC229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60607" y="5376231"/>
            <a:ext cx="670786" cy="71024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12FF000-7B73-46EF-AF03-BC821DE671E7}"/>
              </a:ext>
            </a:extLst>
          </p:cNvPr>
          <p:cNvSpPr txBox="1"/>
          <p:nvPr userDrawn="1"/>
        </p:nvSpPr>
        <p:spPr>
          <a:xfrm>
            <a:off x="8698890" y="6483349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</a:rPr>
              <a:t>Copyright © 2022 Accenture. All rights reserved.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764EB37-3299-4AEF-9398-9D9C84AB73F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121878" y="1336294"/>
            <a:ext cx="7948244" cy="2255710"/>
          </a:xfrm>
        </p:spPr>
        <p:txBody>
          <a:bodyPr anchor="b"/>
          <a:lstStyle>
            <a:lvl1pPr algn="ctr">
              <a:lnSpc>
                <a:spcPct val="90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/>
              <a:t>Place presentation title here 48pt</a:t>
            </a:r>
          </a:p>
        </p:txBody>
      </p:sp>
      <p:sp>
        <p:nvSpPr>
          <p:cNvPr id="15" name="Date Placeholder 10">
            <a:extLst>
              <a:ext uri="{FF2B5EF4-FFF2-40B4-BE49-F238E27FC236}">
                <a16:creationId xmlns:a16="http://schemas.microsoft.com/office/drawing/2014/main" id="{C1D8BA10-E028-4E4B-A19C-12B864B010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44992" y="4501939"/>
            <a:ext cx="3102015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ctr" defTabSz="914400" rtl="0" eaLnBrk="1" latinLnBrk="0" hangingPunct="1"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4202F806-53EB-4AFB-B0F7-2A7BC4E5136F}" type="datetime2">
              <a:rPr lang="en-US" smtClean="0"/>
              <a:t>Monday, August 8, 2022</a:t>
            </a:fld>
            <a:endParaRPr lang="en-US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A09D55F2-CAE5-4C0F-8D54-A28CECDB939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544992" y="4747217"/>
            <a:ext cx="3102015" cy="245276"/>
          </a:xfrm>
        </p:spPr>
        <p:txBody>
          <a:bodyPr/>
          <a:lstStyle>
            <a:lvl1pPr marL="0" indent="0" algn="ctr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Presenter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3AA97401-81EE-4280-A94C-955E96B0059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121879" y="3866920"/>
            <a:ext cx="7948244" cy="633734"/>
          </a:xfrm>
        </p:spPr>
        <p:txBody>
          <a:bodyPr vert="horz" lIns="0" tIns="0" rIns="0" bIns="0" rtlCol="0">
            <a:noAutofit/>
          </a:bodyPr>
          <a:lstStyle>
            <a:lvl1pPr marL="0" indent="0" algn="ctr">
              <a:lnSpc>
                <a:spcPct val="90000"/>
              </a:lnSpc>
              <a:buNone/>
              <a:defRPr lang="en-US" sz="2400" i="0" spc="0" dirty="0" smtClean="0">
                <a:solidFill>
                  <a:schemeClr val="tx1"/>
                </a:solidFill>
                <a:latin typeface="GT Sectra Fine"/>
              </a:defRPr>
            </a:lvl1pPr>
            <a:lvl2pPr marL="0" algn="ctr">
              <a:lnSpc>
                <a:spcPct val="90000"/>
              </a:lnSpc>
              <a:spcAft>
                <a:spcPts val="600"/>
              </a:spcAft>
              <a:defRPr lang="en-US" sz="2400" dirty="0" smtClean="0">
                <a:solidFill>
                  <a:srgbClr val="E6DCFF"/>
                </a:solidFill>
                <a:latin typeface="GT Sectra Fine" panose="00000500000000000000" pitchFamily="50" charset="0"/>
              </a:defRPr>
            </a:lvl2pPr>
            <a:lvl3pPr marL="0" algn="ctr">
              <a:lnSpc>
                <a:spcPct val="90000"/>
              </a:lnSpc>
              <a:spcAft>
                <a:spcPts val="600"/>
              </a:spcAft>
              <a:defRPr lang="en-US" sz="2400" dirty="0" smtClean="0">
                <a:solidFill>
                  <a:srgbClr val="E6DCFF"/>
                </a:solidFill>
                <a:latin typeface="GT Sectra Fine" panose="00000500000000000000" pitchFamily="50" charset="0"/>
              </a:defRPr>
            </a:lvl3pPr>
            <a:lvl4pPr marL="0" algn="ctr">
              <a:lnSpc>
                <a:spcPct val="90000"/>
              </a:lnSpc>
              <a:spcAft>
                <a:spcPts val="600"/>
              </a:spcAft>
              <a:defRPr lang="en-US" sz="2400" dirty="0" smtClean="0">
                <a:solidFill>
                  <a:srgbClr val="E6DCFF"/>
                </a:solidFill>
                <a:latin typeface="GT Sectra Fine" panose="00000500000000000000" pitchFamily="50" charset="0"/>
              </a:defRPr>
            </a:lvl4pPr>
            <a:lvl5pPr marL="0" algn="ctr">
              <a:lnSpc>
                <a:spcPct val="90000"/>
              </a:lnSpc>
              <a:spcAft>
                <a:spcPts val="600"/>
              </a:spcAft>
              <a:defRPr lang="en-US" sz="2400" dirty="0">
                <a:solidFill>
                  <a:srgbClr val="E6DCFF"/>
                </a:solidFill>
                <a:latin typeface="GT Sectra Fine" panose="00000500000000000000" pitchFamily="50" charset="0"/>
              </a:defRPr>
            </a:lvl5pPr>
          </a:lstStyle>
          <a:p>
            <a:pPr marL="228600" lvl="0" indent="-228600" defTabSz="914400">
              <a:spcAft>
                <a:spcPts val="0"/>
              </a:spcAft>
            </a:pPr>
            <a:r>
              <a:rPr lang="en-US"/>
              <a:t>Place subtitle here in GT Sectra Fine 24pt</a:t>
            </a:r>
          </a:p>
        </p:txBody>
      </p:sp>
    </p:spTree>
    <p:extLst>
      <p:ext uri="{BB962C8B-B14F-4D97-AF65-F5344CB8AC3E}">
        <p14:creationId xmlns:p14="http://schemas.microsoft.com/office/powerpoint/2010/main" val="1888105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Image - Centered, Logo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E55EA4F-E473-41EF-9E00-3D69D5F1AE6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121878" y="1336294"/>
            <a:ext cx="7948244" cy="2255710"/>
          </a:xfrm>
        </p:spPr>
        <p:txBody>
          <a:bodyPr anchor="b"/>
          <a:lstStyle>
            <a:lvl1pPr algn="ctr">
              <a:lnSpc>
                <a:spcPct val="90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/>
              <a:t>Place presentation title here 48pt</a:t>
            </a:r>
          </a:p>
        </p:txBody>
      </p:sp>
      <p:sp>
        <p:nvSpPr>
          <p:cNvPr id="6" name="Date Placeholder 10">
            <a:extLst>
              <a:ext uri="{FF2B5EF4-FFF2-40B4-BE49-F238E27FC236}">
                <a16:creationId xmlns:a16="http://schemas.microsoft.com/office/drawing/2014/main" id="{0AF5D71E-5FA3-4080-B28F-B3110AB34D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44992" y="4501939"/>
            <a:ext cx="3102015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ctr" defTabSz="914400" rtl="0" eaLnBrk="1" latinLnBrk="0" hangingPunct="1"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074C878-35E6-4631-95D1-AE66D6398682}" type="datetime2">
              <a:rPr lang="en-US" smtClean="0"/>
              <a:t>Monday, August 8, 2022</a:t>
            </a:fld>
            <a:endParaRPr lang="en-US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51481AAC-1471-4278-A104-D559B82B527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544992" y="4747217"/>
            <a:ext cx="3102015" cy="245276"/>
          </a:xfrm>
        </p:spPr>
        <p:txBody>
          <a:bodyPr/>
          <a:lstStyle>
            <a:lvl1pPr marL="0" indent="0" algn="ctr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Presenter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75A7BBE-17FB-4B75-B79B-F6834CE3706C}"/>
              </a:ext>
            </a:extLst>
          </p:cNvPr>
          <p:cNvSpPr txBox="1"/>
          <p:nvPr userDrawn="1"/>
        </p:nvSpPr>
        <p:spPr>
          <a:xfrm>
            <a:off x="8698890" y="6483349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</a:rPr>
              <a:t>Copyright © 2022 Accenture. All rights reserved.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BEB3B30-172A-47BC-8F00-43F601E1F8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121879" y="3866920"/>
            <a:ext cx="7948244" cy="633734"/>
          </a:xfrm>
        </p:spPr>
        <p:txBody>
          <a:bodyPr vert="horz" lIns="0" tIns="0" rIns="0" bIns="0" rtlCol="0">
            <a:noAutofit/>
          </a:bodyPr>
          <a:lstStyle>
            <a:lvl1pPr marL="0" indent="0" algn="ctr">
              <a:lnSpc>
                <a:spcPct val="90000"/>
              </a:lnSpc>
              <a:buNone/>
              <a:defRPr lang="en-US" sz="2400" i="0" spc="0" dirty="0" smtClean="0">
                <a:solidFill>
                  <a:schemeClr val="tx1"/>
                </a:solidFill>
                <a:latin typeface="GT Sectra Fine"/>
              </a:defRPr>
            </a:lvl1pPr>
            <a:lvl2pPr marL="0" algn="ctr">
              <a:lnSpc>
                <a:spcPct val="90000"/>
              </a:lnSpc>
              <a:spcAft>
                <a:spcPts val="600"/>
              </a:spcAft>
              <a:defRPr lang="en-US" sz="2400" dirty="0" smtClean="0">
                <a:solidFill>
                  <a:srgbClr val="E6DCFF"/>
                </a:solidFill>
                <a:latin typeface="GT Sectra Fine" panose="00000500000000000000" pitchFamily="50" charset="0"/>
              </a:defRPr>
            </a:lvl2pPr>
            <a:lvl3pPr marL="0" algn="ctr">
              <a:lnSpc>
                <a:spcPct val="90000"/>
              </a:lnSpc>
              <a:spcAft>
                <a:spcPts val="600"/>
              </a:spcAft>
              <a:defRPr lang="en-US" sz="2400" dirty="0" smtClean="0">
                <a:solidFill>
                  <a:srgbClr val="E6DCFF"/>
                </a:solidFill>
                <a:latin typeface="GT Sectra Fine" panose="00000500000000000000" pitchFamily="50" charset="0"/>
              </a:defRPr>
            </a:lvl3pPr>
            <a:lvl4pPr marL="0" algn="ctr">
              <a:lnSpc>
                <a:spcPct val="90000"/>
              </a:lnSpc>
              <a:spcAft>
                <a:spcPts val="600"/>
              </a:spcAft>
              <a:defRPr lang="en-US" sz="2400" dirty="0" smtClean="0">
                <a:solidFill>
                  <a:srgbClr val="E6DCFF"/>
                </a:solidFill>
                <a:latin typeface="GT Sectra Fine" panose="00000500000000000000" pitchFamily="50" charset="0"/>
              </a:defRPr>
            </a:lvl4pPr>
            <a:lvl5pPr marL="0" algn="ctr">
              <a:lnSpc>
                <a:spcPct val="90000"/>
              </a:lnSpc>
              <a:spcAft>
                <a:spcPts val="600"/>
              </a:spcAft>
              <a:defRPr lang="en-US" sz="2400" dirty="0">
                <a:solidFill>
                  <a:srgbClr val="E6DCFF"/>
                </a:solidFill>
                <a:latin typeface="GT Sectra Fine" panose="00000500000000000000" pitchFamily="50" charset="0"/>
              </a:defRPr>
            </a:lvl5pPr>
          </a:lstStyle>
          <a:p>
            <a:pPr marL="228600" lvl="0" indent="-228600" defTabSz="914400">
              <a:spcAft>
                <a:spcPts val="0"/>
              </a:spcAft>
            </a:pPr>
            <a:r>
              <a:rPr lang="en-US"/>
              <a:t>Place subtitle here in GT Sectra Fine 24pt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A165409-AACC-4605-8892-1A883468FD7E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0" i="0" u="none" strike="noStrike" kern="0" cap="none" spc="0" normalizeH="0" baseline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defRPr>
            </a:lvl1pPr>
          </a:lstStyle>
          <a:p>
            <a:pPr lvl="0"/>
            <a:r>
              <a:rPr lang="en-GB" noProof="0"/>
              <a:t>Format Background… &gt; Picture or texture fill &gt; Set to one of the provided selections in the image library</a:t>
            </a:r>
            <a:endParaRPr lang="en-US" noProof="0"/>
          </a:p>
        </p:txBody>
      </p:sp>
      <p:pic>
        <p:nvPicPr>
          <p:cNvPr id="5" name="Graphic 5">
            <a:extLst>
              <a:ext uri="{FF2B5EF4-FFF2-40B4-BE49-F238E27FC236}">
                <a16:creationId xmlns:a16="http://schemas.microsoft.com/office/drawing/2014/main" id="{AB0147B5-7C98-4E5D-8901-C96CE8A29E2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53884" y="5376231"/>
            <a:ext cx="1884233" cy="498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6037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Image - Large GTS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67CB869-86C7-4B5D-B21D-C7104400ECF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55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97101C55-360F-4A30-88C9-2A386C411EE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22800" y="0"/>
            <a:ext cx="7188200" cy="6858000"/>
          </a:xfrm>
          <a:prstGeom prst="rect">
            <a:avLst/>
          </a:prstGeom>
        </p:spPr>
      </p:pic>
      <p:sp>
        <p:nvSpPr>
          <p:cNvPr id="13" name="Date Placeholder 10">
            <a:extLst>
              <a:ext uri="{FF2B5EF4-FFF2-40B4-BE49-F238E27FC236}">
                <a16:creationId xmlns:a16="http://schemas.microsoft.com/office/drawing/2014/main" id="{47AA0BD1-514A-4E33-A0FD-DF2342E790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5282245"/>
            <a:ext cx="3102015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l" defTabSz="914400" rtl="0" eaLnBrk="1" latinLnBrk="0" hangingPunct="1"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1EF6557B-1FAD-4B21-979D-AF32AE2ABE3A}" type="datetime2">
              <a:rPr lang="en-US" smtClean="0"/>
              <a:t>Monday, August 8, 2022</a:t>
            </a:fld>
            <a:endParaRPr lang="en-US"/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B2BDB7F4-6E1D-4904-AD31-0A33E91A2E6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1000" y="5527522"/>
            <a:ext cx="3102015" cy="530687"/>
          </a:xfrm>
        </p:spPr>
        <p:txBody>
          <a:bodyPr/>
          <a:lstStyle>
            <a:lvl1pPr marL="0" indent="0" algn="l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Presenter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67DB53-62C4-4756-975D-61C7B1206CEF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Format Background… &gt; Picture or texture fill &gt; Set to one of the provided selections in the image library</a:t>
            </a:r>
            <a:endParaRPr kumimoji="0" lang="en-US" sz="800" b="0" i="0" u="none" strike="noStrike" kern="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F0772B66-01D8-4BE7-AE8E-C64CA1CF266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1001" y="1429154"/>
            <a:ext cx="5152292" cy="2255710"/>
          </a:xfrm>
        </p:spPr>
        <p:txBody>
          <a:bodyPr anchor="b"/>
          <a:lstStyle>
            <a:lvl1pPr algn="l">
              <a:lnSpc>
                <a:spcPct val="90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/>
              <a:t>Place presentation title here 48pt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D1A883-A380-48BD-9784-E5D4EAA2714C}"/>
              </a:ext>
            </a:extLst>
          </p:cNvPr>
          <p:cNvSpPr txBox="1"/>
          <p:nvPr userDrawn="1"/>
        </p:nvSpPr>
        <p:spPr>
          <a:xfrm>
            <a:off x="381000" y="6058209"/>
            <a:ext cx="3112110" cy="253691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marL="0" marR="0" lvl="0" indent="0" algn="l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</a:rPr>
              <a:t>Copyright © 2022 Accenture. All rights reserved.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BC9F1450-A172-44DF-9DE8-E6487649728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1" y="3871190"/>
            <a:ext cx="5152292" cy="1092846"/>
          </a:xfrm>
        </p:spPr>
        <p:txBody>
          <a:bodyPr vert="horz" lIns="0" tIns="0" rIns="0" bIns="0" rtlCol="0">
            <a:noAutofit/>
          </a:bodyPr>
          <a:lstStyle>
            <a:lvl1pPr marL="0" indent="0" algn="l">
              <a:lnSpc>
                <a:spcPct val="90000"/>
              </a:lnSpc>
              <a:buNone/>
              <a:defRPr lang="en-US" sz="2400" i="0" spc="0" dirty="0" smtClean="0">
                <a:solidFill>
                  <a:schemeClr val="tx1"/>
                </a:solidFill>
                <a:latin typeface="GT Sectra Fine"/>
              </a:defRPr>
            </a:lvl1pPr>
            <a:lvl2pPr marL="0" algn="ctr">
              <a:lnSpc>
                <a:spcPct val="90000"/>
              </a:lnSpc>
              <a:spcAft>
                <a:spcPts val="600"/>
              </a:spcAft>
              <a:defRPr lang="en-US" sz="2400" dirty="0" smtClean="0">
                <a:solidFill>
                  <a:srgbClr val="E6DCFF"/>
                </a:solidFill>
                <a:latin typeface="GT Sectra Fine" panose="00000500000000000000" pitchFamily="50" charset="0"/>
              </a:defRPr>
            </a:lvl2pPr>
            <a:lvl3pPr marL="0" algn="ctr">
              <a:lnSpc>
                <a:spcPct val="90000"/>
              </a:lnSpc>
              <a:spcAft>
                <a:spcPts val="600"/>
              </a:spcAft>
              <a:defRPr lang="en-US" sz="2400" dirty="0" smtClean="0">
                <a:solidFill>
                  <a:srgbClr val="E6DCFF"/>
                </a:solidFill>
                <a:latin typeface="GT Sectra Fine" panose="00000500000000000000" pitchFamily="50" charset="0"/>
              </a:defRPr>
            </a:lvl3pPr>
            <a:lvl4pPr marL="0" algn="ctr">
              <a:lnSpc>
                <a:spcPct val="90000"/>
              </a:lnSpc>
              <a:spcAft>
                <a:spcPts val="600"/>
              </a:spcAft>
              <a:defRPr lang="en-US" sz="2400" dirty="0" smtClean="0">
                <a:solidFill>
                  <a:srgbClr val="E6DCFF"/>
                </a:solidFill>
                <a:latin typeface="GT Sectra Fine" panose="00000500000000000000" pitchFamily="50" charset="0"/>
              </a:defRPr>
            </a:lvl4pPr>
            <a:lvl5pPr marL="0" algn="ctr">
              <a:lnSpc>
                <a:spcPct val="90000"/>
              </a:lnSpc>
              <a:spcAft>
                <a:spcPts val="600"/>
              </a:spcAft>
              <a:defRPr lang="en-US" sz="2400" dirty="0">
                <a:solidFill>
                  <a:srgbClr val="E6DCFF"/>
                </a:solidFill>
                <a:latin typeface="GT Sectra Fine" panose="00000500000000000000" pitchFamily="50" charset="0"/>
              </a:defRPr>
            </a:lvl5pPr>
          </a:lstStyle>
          <a:p>
            <a:pPr marL="228600" lvl="0" indent="-228600" defTabSz="914400">
              <a:spcAft>
                <a:spcPts val="0"/>
              </a:spcAft>
            </a:pPr>
            <a:r>
              <a:rPr lang="en-US"/>
              <a:t>Place subtitle here in GT Sectra Fine 24pt</a:t>
            </a:r>
          </a:p>
        </p:txBody>
      </p:sp>
    </p:spTree>
    <p:extLst>
      <p:ext uri="{BB962C8B-B14F-4D97-AF65-F5344CB8AC3E}">
        <p14:creationId xmlns:p14="http://schemas.microsoft.com/office/powerpoint/2010/main" val="39241297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3" pos="720">
          <p15:clr>
            <a:srgbClr val="5ACBF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Image - Left-aligned, GTS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59C8654-2CC9-F541-A924-257D0187B57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8089" y="0"/>
            <a:ext cx="12210089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9EB74AD-1B7B-4DBD-AD4A-8DA48458B4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35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0037DA-877B-4969-92F3-D62917753DD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1001" y="381001"/>
            <a:ext cx="5715000" cy="2476499"/>
          </a:xfrm>
        </p:spPr>
        <p:txBody>
          <a:bodyPr anchor="b"/>
          <a:lstStyle>
            <a:lvl1pPr algn="l">
              <a:lnSpc>
                <a:spcPct val="90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/>
              <a:t>Place presentation title here 48pt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BB33C-A0EF-4DAE-96F6-5E528C0ED20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1001" y="3097823"/>
            <a:ext cx="4301168" cy="1092845"/>
          </a:xfr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400" b="0" i="0" spc="0">
                <a:solidFill>
                  <a:schemeClr val="tx1"/>
                </a:solidFill>
                <a:latin typeface="GT Sectra Fine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/>
              <a:t>Place subtitle here in GT Sectra Fine 24pt</a:t>
            </a:r>
          </a:p>
        </p:txBody>
      </p:sp>
      <p:sp>
        <p:nvSpPr>
          <p:cNvPr id="13" name="Date Placeholder 10">
            <a:extLst>
              <a:ext uri="{FF2B5EF4-FFF2-40B4-BE49-F238E27FC236}">
                <a16:creationId xmlns:a16="http://schemas.microsoft.com/office/drawing/2014/main" id="{47AA0BD1-514A-4E33-A0FD-DF2342E790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1" y="4190668"/>
            <a:ext cx="3253153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l" defTabSz="914400" rtl="0" eaLnBrk="1" latinLnBrk="0" hangingPunct="1"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084C2CB2-4FB2-4965-A2E7-4A3640116F06}" type="datetime2">
              <a:rPr lang="en-US" smtClean="0"/>
              <a:t>Monday, August 8, 2022</a:t>
            </a:fld>
            <a:endParaRPr lang="en-US"/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B2BDB7F4-6E1D-4904-AD31-0A33E91A2E6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1001" y="4435945"/>
            <a:ext cx="3253153" cy="530687"/>
          </a:xfrm>
        </p:spPr>
        <p:txBody>
          <a:bodyPr/>
          <a:lstStyle>
            <a:lvl1pPr marL="0" indent="0" algn="l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Presenter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06A9A1-BB92-4DC6-893F-3C43599C724E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Format Background… &gt; Picture or texture fill &gt; Set to one of the provided selections in the image library</a:t>
            </a:r>
            <a:endParaRPr kumimoji="0" lang="en-US" sz="800" b="0" i="0" u="none" strike="noStrike" kern="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  <p:pic>
        <p:nvPicPr>
          <p:cNvPr id="7" name="Picture 6" descr="A picture containing card, drawing, crosswalk, table&#10;&#10;Description automatically generated">
            <a:extLst>
              <a:ext uri="{FF2B5EF4-FFF2-40B4-BE49-F238E27FC236}">
                <a16:creationId xmlns:a16="http://schemas.microsoft.com/office/drawing/2014/main" id="{DF3CEA6A-1953-4DD5-B664-EEDED901A65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5601656"/>
            <a:ext cx="670786" cy="710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1910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3" pos="720">
          <p15:clr>
            <a:srgbClr val="5ACBF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Image - Left-aligned, Logo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662C8E55-8CAE-FC4A-BA3A-F66815D7344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" y="0"/>
            <a:ext cx="12210089" cy="6858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AD922CB3-850F-0445-AC8B-17707616DE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35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0037DA-877B-4969-92F3-D62917753DD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1001" y="381001"/>
            <a:ext cx="5715000" cy="2476499"/>
          </a:xfrm>
        </p:spPr>
        <p:txBody>
          <a:bodyPr anchor="b"/>
          <a:lstStyle>
            <a:lvl1pPr algn="l">
              <a:lnSpc>
                <a:spcPct val="90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/>
              <a:t>Place presentation title here 48pt</a:t>
            </a:r>
          </a:p>
        </p:txBody>
      </p:sp>
      <p:sp>
        <p:nvSpPr>
          <p:cNvPr id="13" name="Date Placeholder 10">
            <a:extLst>
              <a:ext uri="{FF2B5EF4-FFF2-40B4-BE49-F238E27FC236}">
                <a16:creationId xmlns:a16="http://schemas.microsoft.com/office/drawing/2014/main" id="{47AA0BD1-514A-4E33-A0FD-DF2342E790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1" y="4190668"/>
            <a:ext cx="3253153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l" defTabSz="914400" rtl="0" eaLnBrk="1" latinLnBrk="0" hangingPunct="1"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395525D8-8C3D-4FEA-A4F3-A7048ED97C11}" type="datetime2">
              <a:rPr lang="en-US" smtClean="0"/>
              <a:t>Monday, August 8, 2022</a:t>
            </a:fld>
            <a:endParaRPr lang="en-US"/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B2BDB7F4-6E1D-4904-AD31-0A33E91A2E6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1001" y="4435945"/>
            <a:ext cx="3253153" cy="530687"/>
          </a:xfrm>
        </p:spPr>
        <p:txBody>
          <a:bodyPr/>
          <a:lstStyle>
            <a:lvl1pPr marL="0" indent="0" algn="l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Presenter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06A9A1-BB92-4DC6-893F-3C43599C724E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Format Background… &gt; Picture or texture fill &gt; Set to one of the provided selections in the image library</a:t>
            </a:r>
            <a:endParaRPr kumimoji="0" lang="en-US" sz="800" b="0" i="0" u="none" strike="noStrike" kern="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9279EB0A-2DCA-4410-A834-F9A425FF964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1001" y="3097823"/>
            <a:ext cx="4301168" cy="1092845"/>
          </a:xfr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400" b="0" i="0" spc="0">
                <a:solidFill>
                  <a:schemeClr val="tx1"/>
                </a:solidFill>
                <a:latin typeface="GT Sectra Fine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/>
              <a:t>Place subtitle here in GT Sectra Fine 24pt</a:t>
            </a:r>
          </a:p>
        </p:txBody>
      </p:sp>
    </p:spTree>
    <p:extLst>
      <p:ext uri="{BB962C8B-B14F-4D97-AF65-F5344CB8AC3E}">
        <p14:creationId xmlns:p14="http://schemas.microsoft.com/office/powerpoint/2010/main" val="34313903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3" pos="720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copyrig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6">
            <a:extLst>
              <a:ext uri="{FF2B5EF4-FFF2-40B4-BE49-F238E27FC236}">
                <a16:creationId xmlns:a16="http://schemas.microsoft.com/office/drawing/2014/main" id="{0404CCCA-4129-4663-91C0-1D86079B098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381002" y="6519009"/>
            <a:ext cx="5714999" cy="206375"/>
          </a:xfrm>
          <a:prstGeom prst="rect">
            <a:avLst/>
          </a:prstGeom>
        </p:spPr>
        <p:txBody>
          <a:bodyPr lIns="0"/>
          <a:lstStyle>
            <a:lvl1pPr>
              <a:defRPr sz="800">
                <a:solidFill>
                  <a:schemeClr val="tx1">
                    <a:alpha val="40000"/>
                  </a:schemeClr>
                </a:solidFill>
              </a:defRPr>
            </a:lvl1pPr>
          </a:lstStyle>
          <a:p>
            <a:r>
              <a:rPr lang="en-US"/>
              <a:t>Copyright © 2020 Accenture. All rights reserved.</a:t>
            </a:r>
          </a:p>
        </p:txBody>
      </p:sp>
      <p:sp>
        <p:nvSpPr>
          <p:cNvPr id="5" name="Slide Number Placeholder 9">
            <a:extLst>
              <a:ext uri="{FF2B5EF4-FFF2-40B4-BE49-F238E27FC236}">
                <a16:creationId xmlns:a16="http://schemas.microsoft.com/office/drawing/2014/main" id="{F848CCB8-4740-4B43-BCEF-5A546C119520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1506202" y="6519009"/>
            <a:ext cx="385711" cy="206375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tx1">
                    <a:alpha val="40000"/>
                  </a:schemeClr>
                </a:solidFill>
              </a:defRPr>
            </a:lvl1pPr>
          </a:lstStyle>
          <a:p>
            <a:fld id="{4F9AC08D-23A9-440E-BCB9-AA1E9877CC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2849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ver Image - Left-aligned, Logo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037DA-877B-4969-92F3-D62917753DD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1001" y="381001"/>
            <a:ext cx="5715000" cy="2476499"/>
          </a:xfrm>
        </p:spPr>
        <p:txBody>
          <a:bodyPr anchor="b"/>
          <a:lstStyle>
            <a:lvl1pPr algn="l">
              <a:lnSpc>
                <a:spcPct val="90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/>
              <a:t>Place presentation title here 48pt</a:t>
            </a:r>
          </a:p>
        </p:txBody>
      </p:sp>
      <p:sp>
        <p:nvSpPr>
          <p:cNvPr id="13" name="Date Placeholder 10">
            <a:extLst>
              <a:ext uri="{FF2B5EF4-FFF2-40B4-BE49-F238E27FC236}">
                <a16:creationId xmlns:a16="http://schemas.microsoft.com/office/drawing/2014/main" id="{47AA0BD1-514A-4E33-A0FD-DF2342E790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1" y="4190668"/>
            <a:ext cx="3253153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l" defTabSz="914400" rtl="0" eaLnBrk="1" latinLnBrk="0" hangingPunct="1"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395525D8-8C3D-4FEA-A4F3-A7048ED97C11}" type="datetime2">
              <a:rPr lang="en-US" smtClean="0"/>
              <a:t>Monday, August 8, 2022</a:t>
            </a:fld>
            <a:endParaRPr lang="en-US"/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B2BDB7F4-6E1D-4904-AD31-0A33E91A2E6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1001" y="4435945"/>
            <a:ext cx="3253153" cy="530687"/>
          </a:xfrm>
        </p:spPr>
        <p:txBody>
          <a:bodyPr/>
          <a:lstStyle>
            <a:lvl1pPr marL="0" indent="0" algn="l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Presenter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9279EB0A-2DCA-4410-A834-F9A425FF964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1001" y="3097823"/>
            <a:ext cx="4301168" cy="1092845"/>
          </a:xfr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400" b="0" i="0" spc="0">
                <a:solidFill>
                  <a:schemeClr val="tx1"/>
                </a:solidFill>
                <a:latin typeface="GT Sectra Fine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/>
              <a:t>Place subtitle here in GT Sectra Fine 24pt</a:t>
            </a:r>
          </a:p>
        </p:txBody>
      </p:sp>
    </p:spTree>
    <p:extLst>
      <p:ext uri="{BB962C8B-B14F-4D97-AF65-F5344CB8AC3E}">
        <p14:creationId xmlns:p14="http://schemas.microsoft.com/office/powerpoint/2010/main" val="1743155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3" pos="720">
          <p15:clr>
            <a:srgbClr val="5ACBF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Basic - Dark, White Tex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037DA-877B-4969-92F3-D62917753DD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49093" y="381001"/>
            <a:ext cx="7997521" cy="3429000"/>
          </a:xfrm>
        </p:spPr>
        <p:txBody>
          <a:bodyPr anchor="b"/>
          <a:lstStyle>
            <a:lvl1pPr algn="l">
              <a:lnSpc>
                <a:spcPct val="90000"/>
              </a:lnSpc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Place presentation title here in sentence case, max 3 lines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BB33C-A0EF-4DAE-96F6-5E528C0ED20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49093" y="4000500"/>
            <a:ext cx="6884561" cy="1092845"/>
          </a:xfr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400" b="0" i="0" spc="0">
                <a:solidFill>
                  <a:srgbClr val="E6DCFF"/>
                </a:solidFill>
                <a:latin typeface="GT Sectra Fine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/>
              <a:t>Place subtitle here in GT Sectra Fine 24pt</a:t>
            </a:r>
          </a:p>
        </p:txBody>
      </p:sp>
      <p:sp>
        <p:nvSpPr>
          <p:cNvPr id="13" name="Date Placeholder 10">
            <a:extLst>
              <a:ext uri="{FF2B5EF4-FFF2-40B4-BE49-F238E27FC236}">
                <a16:creationId xmlns:a16="http://schemas.microsoft.com/office/drawing/2014/main" id="{47AA0BD1-514A-4E33-A0FD-DF2342E790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49093" y="5107308"/>
            <a:ext cx="4114799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l" defTabSz="914400" rtl="0" eaLnBrk="1" latinLnBrk="0" hangingPunct="1">
              <a:defRPr lang="en-US" sz="1400" b="1" kern="120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</a:lstStyle>
          <a:p>
            <a:fld id="{7140DB58-C382-4D4A-B4C9-306C0CDE029A}" type="datetime2">
              <a:rPr lang="en-US" smtClean="0"/>
              <a:t>Monday, August 8, 2022</a:t>
            </a:fld>
            <a:endParaRPr lang="en-US"/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B2BDB7F4-6E1D-4904-AD31-0A33E91A2E6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149093" y="5352585"/>
            <a:ext cx="4114799" cy="530687"/>
          </a:xfrm>
        </p:spPr>
        <p:txBody>
          <a:bodyPr/>
          <a:lstStyle>
            <a:lvl1pPr marL="0" indent="0" algn="l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Presenter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A38692DE-6F51-4131-B2FE-C47AAD1521E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152644" y="5588460"/>
            <a:ext cx="1884233" cy="498015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95C777F7-C185-0145-A86B-3A8769FF5A97}"/>
              </a:ext>
            </a:extLst>
          </p:cNvPr>
          <p:cNvSpPr txBox="1"/>
          <p:nvPr userDrawn="1"/>
        </p:nvSpPr>
        <p:spPr>
          <a:xfrm>
            <a:off x="1149093" y="5959153"/>
            <a:ext cx="3102015" cy="11574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n-GB" sz="800">
                <a:solidFill>
                  <a:schemeClr val="tx1"/>
                </a:solidFill>
              </a:rPr>
              <a:t>Copyright © 2020 Accenture. All rights reserved.</a:t>
            </a:r>
            <a:endParaRPr lang="en-US" sz="800">
              <a:solidFill>
                <a:schemeClr val="tx1"/>
              </a:solidFill>
            </a:endParaRPr>
          </a:p>
          <a:p>
            <a:pPr algn="r" defTabSz="228600">
              <a:spcAft>
                <a:spcPts val="1200"/>
              </a:spcAft>
            </a:pPr>
            <a:endParaRPr lang="en-US" noProof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4FA456-2D38-40C1-B831-1BBEA124254A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Format Background… &gt; Solid fill &gt; Change to Dark Purple (Accent 3) or Mid Purple (Accent 2)</a:t>
            </a:r>
            <a:endParaRPr kumimoji="0" lang="en-US" sz="800" b="0" i="0" u="none" strike="noStrike" kern="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8554824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400">
          <p15:clr>
            <a:srgbClr val="5ACBF0"/>
          </p15:clr>
        </p15:guide>
        <p15:guide id="2" orient="horz" pos="2520">
          <p15:clr>
            <a:srgbClr val="5ACBF0"/>
          </p15:clr>
        </p15:guide>
        <p15:guide id="3" pos="720">
          <p15:clr>
            <a:srgbClr val="5ACBF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Basic - Light, Black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037DA-877B-4969-92F3-D62917753DD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49093" y="381001"/>
            <a:ext cx="7997521" cy="3429000"/>
          </a:xfrm>
        </p:spPr>
        <p:txBody>
          <a:bodyPr anchor="b"/>
          <a:lstStyle>
            <a:lvl1pPr algn="l">
              <a:lnSpc>
                <a:spcPct val="90000"/>
              </a:lnSpc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Place presentation title here in sentence case, max 3 lines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BB33C-A0EF-4DAE-96F6-5E528C0ED20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49093" y="4000500"/>
            <a:ext cx="6884561" cy="1092845"/>
          </a:xfr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400" b="0" i="0" spc="0">
                <a:solidFill>
                  <a:schemeClr val="accent1"/>
                </a:solidFill>
                <a:latin typeface="GT Sectra Fine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/>
              <a:t>Place subtitle here in GT Sectra Fine 24pt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4F59C2A9-CAAD-4437-A35B-5F02FAD0D90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152644" y="5588460"/>
            <a:ext cx="1884233" cy="498015"/>
          </a:xfrm>
          <a:prstGeom prst="rect">
            <a:avLst/>
          </a:prstGeom>
        </p:spPr>
      </p:pic>
      <p:sp>
        <p:nvSpPr>
          <p:cNvPr id="13" name="Date Placeholder 10">
            <a:extLst>
              <a:ext uri="{FF2B5EF4-FFF2-40B4-BE49-F238E27FC236}">
                <a16:creationId xmlns:a16="http://schemas.microsoft.com/office/drawing/2014/main" id="{47AA0BD1-514A-4E33-A0FD-DF2342E790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49093" y="5107308"/>
            <a:ext cx="4114799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l" defTabSz="914400" rtl="0" eaLnBrk="1" latinLnBrk="0" hangingPunct="1">
              <a:defRPr lang="en-US" sz="1400" b="1" kern="120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</a:lstStyle>
          <a:p>
            <a:fld id="{8A775A16-A4B2-4AE5-AFA0-950C115C747E}" type="datetime2">
              <a:rPr lang="en-US" smtClean="0"/>
              <a:t>Monday, August 8, 2022</a:t>
            </a:fld>
            <a:endParaRPr lang="en-US"/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B2BDB7F4-6E1D-4904-AD31-0A33E91A2E6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149093" y="5352585"/>
            <a:ext cx="4114799" cy="530687"/>
          </a:xfrm>
        </p:spPr>
        <p:txBody>
          <a:bodyPr/>
          <a:lstStyle>
            <a:lvl1pPr marL="0" indent="0" algn="l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Presenter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49246FF-2C3D-9D46-B1DB-1D6FABA657CD}"/>
              </a:ext>
            </a:extLst>
          </p:cNvPr>
          <p:cNvSpPr txBox="1"/>
          <p:nvPr userDrawn="1"/>
        </p:nvSpPr>
        <p:spPr>
          <a:xfrm>
            <a:off x="1149093" y="5970728"/>
            <a:ext cx="3102015" cy="115747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marL="0" marR="0" lvl="0" indent="0" algn="l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n-GB" sz="800">
                <a:solidFill>
                  <a:schemeClr val="tx2"/>
                </a:solidFill>
              </a:rPr>
              <a:t>Copyright © 2020 Accenture. All rights reserved.</a:t>
            </a:r>
            <a:endParaRPr lang="en-US" noProof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77923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400">
          <p15:clr>
            <a:srgbClr val="5ACBF0"/>
          </p15:clr>
        </p15:guide>
        <p15:guide id="2" orient="horz" pos="2520">
          <p15:clr>
            <a:srgbClr val="5ACBF0"/>
          </p15:clr>
        </p15:guide>
        <p15:guide id="3" pos="720">
          <p15:clr>
            <a:srgbClr val="5ACBF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4">
            <a:extLst>
              <a:ext uri="{FF2B5EF4-FFF2-40B4-BE49-F238E27FC236}">
                <a16:creationId xmlns:a16="http://schemas.microsoft.com/office/drawing/2014/main" id="{1DC12A70-EB69-034B-A8B3-5A8F76E5FCC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1001" y="2182000"/>
            <a:ext cx="3267012" cy="2869570"/>
          </a:xfrm>
        </p:spPr>
        <p:txBody>
          <a:bodyPr/>
          <a:lstStyle>
            <a:lvl1pPr marL="0" indent="0">
              <a:lnSpc>
                <a:spcPct val="90000"/>
              </a:lnSpc>
              <a:buNone/>
              <a:defRPr sz="2400">
                <a:solidFill>
                  <a:schemeClr val="accent1"/>
                </a:solidFill>
                <a:latin typeface="GT Sectra Fine" panose="00000500000000000000" pitchFamily="50" charset="0"/>
              </a:defRPr>
            </a:lvl1pPr>
            <a:lvl2pPr marL="0" indent="0">
              <a:buNone/>
              <a:defRPr sz="1800"/>
            </a:lvl2pPr>
            <a:lvl3pPr marL="228600">
              <a:buFont typeface="Arial" panose="020B0604020202020204" pitchFamily="34" charset="0"/>
              <a:buChar char="•"/>
              <a:defRPr sz="1800"/>
            </a:lvl3pPr>
            <a:lvl4pPr marL="457200">
              <a:buFont typeface="System Font"/>
              <a:buChar char="–"/>
              <a:defRPr sz="1600"/>
            </a:lvl4pPr>
            <a:lvl5pPr marL="685800"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/>
              <a:t>Place agenda summary here in GT Sectra Fine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51A5E4-3909-4229-80CB-2E4CA2A5B2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2" y="1371601"/>
            <a:ext cx="3267011" cy="810399"/>
          </a:xfrm>
        </p:spPr>
        <p:txBody>
          <a:bodyPr/>
          <a:lstStyle/>
          <a:p>
            <a:r>
              <a:rPr lang="en-GB"/>
              <a:t>Agenda</a:t>
            </a:r>
            <a:endParaRPr lang="en-US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257C0C72-781A-F24F-B1F2-0A290409F1F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966971" y="1371600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/>
              <a:t>Agenda item</a:t>
            </a:r>
            <a:endParaRPr lang="en-US"/>
          </a:p>
        </p:txBody>
      </p:sp>
      <p:sp>
        <p:nvSpPr>
          <p:cNvPr id="57" name="Text Placeholder 17">
            <a:extLst>
              <a:ext uri="{FF2B5EF4-FFF2-40B4-BE49-F238E27FC236}">
                <a16:creationId xmlns:a16="http://schemas.microsoft.com/office/drawing/2014/main" id="{A5D4C4AC-7870-A641-AF65-6F3ECB9DA9C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66971" y="1976478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/>
              <a:t>Agenda item</a:t>
            </a:r>
            <a:endParaRPr lang="en-US"/>
          </a:p>
        </p:txBody>
      </p:sp>
      <p:sp>
        <p:nvSpPr>
          <p:cNvPr id="59" name="Text Placeholder 17">
            <a:extLst>
              <a:ext uri="{FF2B5EF4-FFF2-40B4-BE49-F238E27FC236}">
                <a16:creationId xmlns:a16="http://schemas.microsoft.com/office/drawing/2014/main" id="{9F332AA7-2896-E24E-B21D-90FED54D433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966971" y="2581356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/>
              <a:t>Agenda item</a:t>
            </a:r>
            <a:endParaRPr lang="en-US"/>
          </a:p>
        </p:txBody>
      </p:sp>
      <p:sp>
        <p:nvSpPr>
          <p:cNvPr id="61" name="Text Placeholder 17">
            <a:extLst>
              <a:ext uri="{FF2B5EF4-FFF2-40B4-BE49-F238E27FC236}">
                <a16:creationId xmlns:a16="http://schemas.microsoft.com/office/drawing/2014/main" id="{25D7BCB2-FC6B-2A46-AC11-482A4F73111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966971" y="3186234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/>
              <a:t>Agenda item</a:t>
            </a:r>
            <a:endParaRPr lang="en-US"/>
          </a:p>
        </p:txBody>
      </p:sp>
      <p:sp>
        <p:nvSpPr>
          <p:cNvPr id="63" name="Text Placeholder 17">
            <a:extLst>
              <a:ext uri="{FF2B5EF4-FFF2-40B4-BE49-F238E27FC236}">
                <a16:creationId xmlns:a16="http://schemas.microsoft.com/office/drawing/2014/main" id="{FD74906C-72A4-CF4A-A4F6-B28AE864B9B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966971" y="3791112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/>
              <a:t>Agenda item</a:t>
            </a:r>
            <a:endParaRPr lang="en-US"/>
          </a:p>
        </p:txBody>
      </p:sp>
      <p:sp>
        <p:nvSpPr>
          <p:cNvPr id="65" name="Text Placeholder 17">
            <a:extLst>
              <a:ext uri="{FF2B5EF4-FFF2-40B4-BE49-F238E27FC236}">
                <a16:creationId xmlns:a16="http://schemas.microsoft.com/office/drawing/2014/main" id="{F28AA3EC-0083-2742-A4D0-0B32569FD76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966971" y="4395990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/>
              <a:t>Agenda item</a:t>
            </a:r>
            <a:endParaRPr lang="en-US"/>
          </a:p>
        </p:txBody>
      </p:sp>
      <p:sp>
        <p:nvSpPr>
          <p:cNvPr id="67" name="Text Placeholder 17">
            <a:extLst>
              <a:ext uri="{FF2B5EF4-FFF2-40B4-BE49-F238E27FC236}">
                <a16:creationId xmlns:a16="http://schemas.microsoft.com/office/drawing/2014/main" id="{D46DA866-B19E-684E-8A23-EEA295487841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966971" y="5000868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/>
              <a:t>Agenda item</a:t>
            </a:r>
            <a:endParaRPr lang="en-US"/>
          </a:p>
        </p:txBody>
      </p:sp>
      <p:sp>
        <p:nvSpPr>
          <p:cNvPr id="69" name="Text Placeholder 17">
            <a:extLst>
              <a:ext uri="{FF2B5EF4-FFF2-40B4-BE49-F238E27FC236}">
                <a16:creationId xmlns:a16="http://schemas.microsoft.com/office/drawing/2014/main" id="{A4A135E2-DF01-5543-BA57-DFBCCC446A3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966971" y="5605747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/>
              <a:t>Agenda item</a:t>
            </a:r>
            <a:endParaRPr lang="en-US"/>
          </a:p>
        </p:txBody>
      </p:sp>
      <p:sp>
        <p:nvSpPr>
          <p:cNvPr id="29" name="Text Placeholder 17">
            <a:extLst>
              <a:ext uri="{FF2B5EF4-FFF2-40B4-BE49-F238E27FC236}">
                <a16:creationId xmlns:a16="http://schemas.microsoft.com/office/drawing/2014/main" id="{2F4C171E-3D12-FC48-87BB-B5005B4EE338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426242" y="1371600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30" name="Text Placeholder 17">
            <a:extLst>
              <a:ext uri="{FF2B5EF4-FFF2-40B4-BE49-F238E27FC236}">
                <a16:creationId xmlns:a16="http://schemas.microsoft.com/office/drawing/2014/main" id="{E8AE9E02-9423-4748-8AD7-2BBB3B94A799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426242" y="1976478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31" name="Text Placeholder 17">
            <a:extLst>
              <a:ext uri="{FF2B5EF4-FFF2-40B4-BE49-F238E27FC236}">
                <a16:creationId xmlns:a16="http://schemas.microsoft.com/office/drawing/2014/main" id="{7C692F47-FBF4-5842-A0CA-4B8B48DE463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426242" y="2581356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32" name="Text Placeholder 17">
            <a:extLst>
              <a:ext uri="{FF2B5EF4-FFF2-40B4-BE49-F238E27FC236}">
                <a16:creationId xmlns:a16="http://schemas.microsoft.com/office/drawing/2014/main" id="{BDE48124-A481-074B-9AD4-22EC49D172D0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426242" y="3186234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33" name="Text Placeholder 17">
            <a:extLst>
              <a:ext uri="{FF2B5EF4-FFF2-40B4-BE49-F238E27FC236}">
                <a16:creationId xmlns:a16="http://schemas.microsoft.com/office/drawing/2014/main" id="{98E2B4B4-ED02-4945-B581-1A8D48D031A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426242" y="3791112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34" name="Text Placeholder 17">
            <a:extLst>
              <a:ext uri="{FF2B5EF4-FFF2-40B4-BE49-F238E27FC236}">
                <a16:creationId xmlns:a16="http://schemas.microsoft.com/office/drawing/2014/main" id="{B70B7DFE-5DE8-0F42-BF3C-DA43110C0D0E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426242" y="4395990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35" name="Text Placeholder 17">
            <a:extLst>
              <a:ext uri="{FF2B5EF4-FFF2-40B4-BE49-F238E27FC236}">
                <a16:creationId xmlns:a16="http://schemas.microsoft.com/office/drawing/2014/main" id="{D63FCDAD-F7F9-774F-8EC9-A0777820ED0F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426242" y="5000868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36" name="Text Placeholder 17">
            <a:extLst>
              <a:ext uri="{FF2B5EF4-FFF2-40B4-BE49-F238E27FC236}">
                <a16:creationId xmlns:a16="http://schemas.microsoft.com/office/drawing/2014/main" id="{AE66CCF5-C5F4-5645-A851-E4A7D572FDA7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4426242" y="5605747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72EABDE-2DC7-B441-8D65-EC926DD10B85}"/>
              </a:ext>
            </a:extLst>
          </p:cNvPr>
          <p:cNvCxnSpPr/>
          <p:nvPr userDrawn="1"/>
        </p:nvCxnSpPr>
        <p:spPr>
          <a:xfrm>
            <a:off x="4045241" y="1371600"/>
            <a:ext cx="0" cy="4719487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 Placeholder 17">
            <a:extLst>
              <a:ext uri="{FF2B5EF4-FFF2-40B4-BE49-F238E27FC236}">
                <a16:creationId xmlns:a16="http://schemas.microsoft.com/office/drawing/2014/main" id="{C10680BC-1106-B24D-A63E-02912A27325E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8857959" y="1371600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/>
              <a:t>Agenda item</a:t>
            </a:r>
            <a:endParaRPr lang="en-US"/>
          </a:p>
        </p:txBody>
      </p:sp>
      <p:sp>
        <p:nvSpPr>
          <p:cNvPr id="87" name="Text Placeholder 17">
            <a:extLst>
              <a:ext uri="{FF2B5EF4-FFF2-40B4-BE49-F238E27FC236}">
                <a16:creationId xmlns:a16="http://schemas.microsoft.com/office/drawing/2014/main" id="{194D437D-E8B7-694E-B60A-5A3D6E811713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8857959" y="1976478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/>
              <a:t>Agenda item</a:t>
            </a:r>
            <a:endParaRPr lang="en-US"/>
          </a:p>
        </p:txBody>
      </p:sp>
      <p:sp>
        <p:nvSpPr>
          <p:cNvPr id="88" name="Text Placeholder 17">
            <a:extLst>
              <a:ext uri="{FF2B5EF4-FFF2-40B4-BE49-F238E27FC236}">
                <a16:creationId xmlns:a16="http://schemas.microsoft.com/office/drawing/2014/main" id="{D743CFF4-B173-B648-86A6-5021F5FB8C07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8857959" y="2581356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/>
              <a:t>Agenda item</a:t>
            </a:r>
            <a:endParaRPr lang="en-US"/>
          </a:p>
        </p:txBody>
      </p:sp>
      <p:sp>
        <p:nvSpPr>
          <p:cNvPr id="89" name="Text Placeholder 17">
            <a:extLst>
              <a:ext uri="{FF2B5EF4-FFF2-40B4-BE49-F238E27FC236}">
                <a16:creationId xmlns:a16="http://schemas.microsoft.com/office/drawing/2014/main" id="{67B9EDF9-023B-A84C-B540-ABBA3E3BA5C0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8857959" y="3186234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/>
              <a:t>Agenda item</a:t>
            </a:r>
            <a:endParaRPr lang="en-US"/>
          </a:p>
        </p:txBody>
      </p:sp>
      <p:sp>
        <p:nvSpPr>
          <p:cNvPr id="90" name="Text Placeholder 17">
            <a:extLst>
              <a:ext uri="{FF2B5EF4-FFF2-40B4-BE49-F238E27FC236}">
                <a16:creationId xmlns:a16="http://schemas.microsoft.com/office/drawing/2014/main" id="{EA82EDEB-3F03-7A48-BC36-8C7437083F46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8857959" y="3791112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/>
              <a:t>Agenda item</a:t>
            </a:r>
            <a:endParaRPr lang="en-US"/>
          </a:p>
        </p:txBody>
      </p:sp>
      <p:sp>
        <p:nvSpPr>
          <p:cNvPr id="91" name="Text Placeholder 17">
            <a:extLst>
              <a:ext uri="{FF2B5EF4-FFF2-40B4-BE49-F238E27FC236}">
                <a16:creationId xmlns:a16="http://schemas.microsoft.com/office/drawing/2014/main" id="{8D7A3AD2-4413-D941-B944-D1D235AC6689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857959" y="4395990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/>
              <a:t>Agenda item</a:t>
            </a:r>
            <a:endParaRPr lang="en-US"/>
          </a:p>
        </p:txBody>
      </p:sp>
      <p:sp>
        <p:nvSpPr>
          <p:cNvPr id="92" name="Text Placeholder 17">
            <a:extLst>
              <a:ext uri="{FF2B5EF4-FFF2-40B4-BE49-F238E27FC236}">
                <a16:creationId xmlns:a16="http://schemas.microsoft.com/office/drawing/2014/main" id="{F5014509-24B5-6040-8686-31A95601E0B3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857959" y="5000868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/>
              <a:t>Agenda item</a:t>
            </a:r>
            <a:endParaRPr lang="en-US"/>
          </a:p>
        </p:txBody>
      </p:sp>
      <p:sp>
        <p:nvSpPr>
          <p:cNvPr id="93" name="Text Placeholder 17">
            <a:extLst>
              <a:ext uri="{FF2B5EF4-FFF2-40B4-BE49-F238E27FC236}">
                <a16:creationId xmlns:a16="http://schemas.microsoft.com/office/drawing/2014/main" id="{02B9D5CB-DA36-724C-A996-6331344816A3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8857959" y="5605747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/>
              <a:t>Agenda item</a:t>
            </a:r>
            <a:endParaRPr lang="en-US"/>
          </a:p>
        </p:txBody>
      </p:sp>
      <p:sp>
        <p:nvSpPr>
          <p:cNvPr id="94" name="Text Placeholder 17">
            <a:extLst>
              <a:ext uri="{FF2B5EF4-FFF2-40B4-BE49-F238E27FC236}">
                <a16:creationId xmlns:a16="http://schemas.microsoft.com/office/drawing/2014/main" id="{ED51288A-4DF8-0D4F-8BBC-90AE60B66177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8317230" y="1371600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95" name="Text Placeholder 17">
            <a:extLst>
              <a:ext uri="{FF2B5EF4-FFF2-40B4-BE49-F238E27FC236}">
                <a16:creationId xmlns:a16="http://schemas.microsoft.com/office/drawing/2014/main" id="{B55123CE-2705-2A4C-88D5-5BEECF04606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8317230" y="1976478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96" name="Text Placeholder 17">
            <a:extLst>
              <a:ext uri="{FF2B5EF4-FFF2-40B4-BE49-F238E27FC236}">
                <a16:creationId xmlns:a16="http://schemas.microsoft.com/office/drawing/2014/main" id="{95340386-A048-C64F-B858-E874FB9006DC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8317230" y="2581356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97" name="Text Placeholder 17">
            <a:extLst>
              <a:ext uri="{FF2B5EF4-FFF2-40B4-BE49-F238E27FC236}">
                <a16:creationId xmlns:a16="http://schemas.microsoft.com/office/drawing/2014/main" id="{389D3522-38D0-6A46-B023-28998ECDD0FA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8317230" y="3186234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98" name="Text Placeholder 17">
            <a:extLst>
              <a:ext uri="{FF2B5EF4-FFF2-40B4-BE49-F238E27FC236}">
                <a16:creationId xmlns:a16="http://schemas.microsoft.com/office/drawing/2014/main" id="{DFF1DA35-A5DD-8E48-B33F-D2FC79AD9AF0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317230" y="3791112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99" name="Text Placeholder 17">
            <a:extLst>
              <a:ext uri="{FF2B5EF4-FFF2-40B4-BE49-F238E27FC236}">
                <a16:creationId xmlns:a16="http://schemas.microsoft.com/office/drawing/2014/main" id="{2DD1FA43-908E-6A4A-8D78-19F781C138B2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317230" y="4395990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100" name="Text Placeholder 17">
            <a:extLst>
              <a:ext uri="{FF2B5EF4-FFF2-40B4-BE49-F238E27FC236}">
                <a16:creationId xmlns:a16="http://schemas.microsoft.com/office/drawing/2014/main" id="{B42DF6FB-CEA5-344B-B42D-A5B8AF0712F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8317230" y="5000868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101" name="Text Placeholder 17">
            <a:extLst>
              <a:ext uri="{FF2B5EF4-FFF2-40B4-BE49-F238E27FC236}">
                <a16:creationId xmlns:a16="http://schemas.microsoft.com/office/drawing/2014/main" id="{DD7618EA-1B4E-9D4F-BE9D-ED39BC26377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8317230" y="5605747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38" name="Date Placeholder 10">
            <a:extLst>
              <a:ext uri="{FF2B5EF4-FFF2-40B4-BE49-F238E27FC236}">
                <a16:creationId xmlns:a16="http://schemas.microsoft.com/office/drawing/2014/main" id="{44B6DFC5-6A54-A441-B4A1-5FB1E57A22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787944" y="0"/>
            <a:ext cx="2023056" cy="381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r" defTabSz="914400" rtl="0" eaLnBrk="1" latinLnBrk="0" hangingPunct="1">
              <a:defRPr lang="en-US" sz="800" kern="1200" smtClean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EDCDE1A5-7B8C-446C-B047-DEF343C830D4}" type="datetime2">
              <a:rPr lang="en-US" smtClean="0"/>
              <a:t>Monday, August 8, 2022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FC4F5B-DE83-214A-95EA-68339F579CF1}"/>
              </a:ext>
            </a:extLst>
          </p:cNvPr>
          <p:cNvSpPr txBox="1"/>
          <p:nvPr userDrawn="1"/>
        </p:nvSpPr>
        <p:spPr>
          <a:xfrm>
            <a:off x="9290304" y="6601968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defTabSz="228600">
              <a:spcAft>
                <a:spcPts val="1200"/>
              </a:spcAft>
            </a:pP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8262720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64">
          <p15:clr>
            <a:srgbClr val="5ACBF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 with Image - Gradient Cor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34847E9-71CB-4177-8BB3-C4EDB8A3E26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Picture Placeholder 18">
            <a:extLst>
              <a:ext uri="{FF2B5EF4-FFF2-40B4-BE49-F238E27FC236}">
                <a16:creationId xmlns:a16="http://schemas.microsoft.com/office/drawing/2014/main" id="{3996D868-07E7-4C6F-B00B-4026C634BAE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381000"/>
            <a:ext cx="4953000" cy="5703315"/>
          </a:xfrm>
          <a:noFill/>
        </p:spPr>
        <p:txBody>
          <a:bodyPr tIns="274320" bIns="274320" anchor="ctr"/>
          <a:lstStyle>
            <a:lvl1pPr marL="0" indent="0" algn="ctr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r>
              <a:rPr lang="en-GB"/>
              <a:t>Add image, then ‘Send to Back’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3001" y="381000"/>
            <a:ext cx="4952999" cy="3915092"/>
          </a:xfrm>
        </p:spPr>
        <p:txBody>
          <a:bodyPr anchor="b"/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Section title 54pt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8D88312-3597-964E-9B24-8371E2C8567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143000" y="4610099"/>
            <a:ext cx="4953000" cy="1474215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600"/>
              </a:spcAft>
              <a:buNone/>
              <a:defRPr sz="2400">
                <a:latin typeface="GT Sectra Fine" pitchFamily="2" charset="77"/>
              </a:defRPr>
            </a:lvl1pPr>
            <a:lvl2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2pPr>
            <a:lvl3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3pPr>
            <a:lvl4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4pPr>
            <a:lvl5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5pPr>
          </a:lstStyle>
          <a:p>
            <a:pPr lvl="0"/>
            <a:r>
              <a:rPr lang="en-GB"/>
              <a:t>Place subtitle here in GT Sectra Fine 24pt</a:t>
            </a:r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C27E10D-D16B-6A48-A812-D14717B3708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05435" y="6105309"/>
            <a:ext cx="191087" cy="20232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0C7D8DD-AECF-4046-8BD4-1AAC18C0D757}"/>
              </a:ext>
            </a:extLst>
          </p:cNvPr>
          <p:cNvSpPr txBox="1"/>
          <p:nvPr userDrawn="1"/>
        </p:nvSpPr>
        <p:spPr>
          <a:xfrm>
            <a:off x="7927927" y="6104872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n-GB" sz="800" dirty="0">
                <a:solidFill>
                  <a:schemeClr val="tx1">
                    <a:alpha val="75000"/>
                  </a:schemeClr>
                </a:solidFill>
              </a:rPr>
              <a:t>Copyright © 2022 Accenture. All rights reserved.</a:t>
            </a:r>
            <a:endParaRPr lang="en-US" noProof="0" dirty="0">
              <a:solidFill>
                <a:schemeClr val="tx1">
                  <a:alpha val="75000"/>
                </a:schemeClr>
              </a:solidFill>
            </a:endParaRPr>
          </a:p>
        </p:txBody>
      </p:sp>
      <p:sp>
        <p:nvSpPr>
          <p:cNvPr id="13" name="Slide Number Placeholder 6">
            <a:extLst>
              <a:ext uri="{FF2B5EF4-FFF2-40B4-BE49-F238E27FC236}">
                <a16:creationId xmlns:a16="http://schemas.microsoft.com/office/drawing/2014/main" id="{3F371CDE-50EC-0949-B564-750FCCBC5D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40035" y="6099794"/>
            <a:ext cx="381001" cy="20784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>
              <a:defRPr lang="en-US" sz="800" smtClean="0">
                <a:noFill/>
              </a:defRPr>
            </a:lvl1pPr>
          </a:lstStyle>
          <a:p>
            <a:pPr algn="r" defTabSz="228600">
              <a:spcAft>
                <a:spcPts val="1200"/>
              </a:spcAft>
            </a:pPr>
            <a:fld id="{CC9E6EB9-168E-4914-8CC7-2E853AFB4F1B}" type="slidenum">
              <a:rPr lang="en-US" smtClean="0"/>
              <a:pPr algn="r" defTabSz="228600">
                <a:spcAft>
                  <a:spcPts val="1200"/>
                </a:spcAft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7019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720">
          <p15:clr>
            <a:srgbClr val="5ACBF0"/>
          </p15:clr>
        </p15:guide>
        <p15:guide id="2" orient="horz" pos="2904">
          <p15:clr>
            <a:srgbClr val="5ACBF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EC595-3BDB-489C-AB5C-4C48BF9B07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05435" y="758206"/>
            <a:ext cx="10443882" cy="9906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Place headline here (36pt, min 30pt)</a:t>
            </a:r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A49B96C-8E74-4C8B-BDE4-9B82801CA0E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05436" y="1748807"/>
            <a:ext cx="10443882" cy="4350987"/>
          </a:xfrm>
        </p:spPr>
        <p:txBody>
          <a:bodyPr/>
          <a:lstStyle/>
          <a:p>
            <a:pPr lvl="0"/>
            <a:r>
              <a:rPr lang="en-US"/>
              <a:t>Place text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068552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64">
          <p15:clr>
            <a:srgbClr val="5ACBF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s 2 - Headline + GT Sect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4">
            <a:extLst>
              <a:ext uri="{FF2B5EF4-FFF2-40B4-BE49-F238E27FC236}">
                <a16:creationId xmlns:a16="http://schemas.microsoft.com/office/drawing/2014/main" id="{1DC12A70-EB69-034B-A8B3-5A8F76E5FCC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18882" y="3004457"/>
            <a:ext cx="4890247" cy="2869570"/>
          </a:xfrm>
        </p:spPr>
        <p:txBody>
          <a:bodyPr/>
          <a:lstStyle>
            <a:lvl1pPr marL="0" indent="0">
              <a:lnSpc>
                <a:spcPct val="90000"/>
              </a:lnSpc>
              <a:buNone/>
              <a:defRPr sz="2400">
                <a:solidFill>
                  <a:schemeClr val="accent1"/>
                </a:solidFill>
                <a:latin typeface="GT Sectra Fine" panose="00000500000000000000" pitchFamily="50" charset="0"/>
              </a:defRPr>
            </a:lvl1pPr>
            <a:lvl2pPr marL="0" indent="0">
              <a:buNone/>
              <a:defRPr sz="1800"/>
            </a:lvl2pPr>
            <a:lvl3pPr marL="228600">
              <a:buFont typeface="Arial" panose="020B0604020202020204" pitchFamily="34" charset="0"/>
              <a:buChar char="•"/>
              <a:defRPr sz="1800"/>
            </a:lvl3pPr>
            <a:lvl4pPr marL="457200">
              <a:buFont typeface="System Font"/>
              <a:buChar char="–"/>
              <a:defRPr sz="1600"/>
            </a:lvl4pPr>
            <a:lvl5pPr marL="685800"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/>
              <a:t>Place sub-headline here in GT </a:t>
            </a:r>
            <a:r>
              <a:rPr lang="en-US" err="1"/>
              <a:t>Sectra</a:t>
            </a:r>
            <a:r>
              <a:rPr lang="en-US"/>
              <a:t> Fine, indent for other levels</a:t>
            </a:r>
          </a:p>
          <a:p>
            <a:pPr lvl="1"/>
            <a:r>
              <a:rPr lang="en-US"/>
              <a:t>Second level (text 18pt)</a:t>
            </a:r>
          </a:p>
          <a:p>
            <a:pPr lvl="2"/>
            <a:r>
              <a:rPr lang="en-US"/>
              <a:t>Third level bullet (bullet 18pt)</a:t>
            </a:r>
          </a:p>
          <a:p>
            <a:pPr lvl="3"/>
            <a:r>
              <a:rPr lang="en-US"/>
              <a:t>Fourth level bullet (bullet 16pt)</a:t>
            </a:r>
          </a:p>
          <a:p>
            <a:pPr lvl="4"/>
            <a:r>
              <a:rPr lang="en-US"/>
              <a:t>Fifth level bullet (bullet 16pt)</a:t>
            </a:r>
          </a:p>
        </p:txBody>
      </p:sp>
      <p:sp>
        <p:nvSpPr>
          <p:cNvPr id="6" name="Content Placeholder 7">
            <a:extLst>
              <a:ext uri="{FF2B5EF4-FFF2-40B4-BE49-F238E27FC236}">
                <a16:creationId xmlns:a16="http://schemas.microsoft.com/office/drawing/2014/main" id="{CC1513EB-EC9B-9B42-BA12-BC659505A768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286499" y="1371601"/>
            <a:ext cx="5089713" cy="4502426"/>
          </a:xfrm>
        </p:spPr>
        <p:txBody>
          <a:bodyPr/>
          <a:lstStyle/>
          <a:p>
            <a:pPr lvl="0"/>
            <a:r>
              <a:rPr lang="en-US"/>
              <a:t>Place text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51A5E4-3909-4229-80CB-2E4CA2A5B2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8884" y="1371601"/>
            <a:ext cx="4890246" cy="1632856"/>
          </a:xfrm>
        </p:spPr>
        <p:txBody>
          <a:bodyPr/>
          <a:lstStyle/>
          <a:p>
            <a:r>
              <a:rPr lang="en-GB"/>
              <a:t>Place headline here (36pt, min 30pt)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8225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64">
          <p15:clr>
            <a:srgbClr val="5ACBF0"/>
          </p15:clr>
        </p15:guide>
        <p15:guide id="2" pos="3720">
          <p15:clr>
            <a:srgbClr val="5ACBF0"/>
          </p15:clr>
        </p15:guide>
        <p15:guide id="3" pos="3960">
          <p15:clr>
            <a:srgbClr val="5ACBF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s 2 - Headlin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1A5E4-3909-4229-80CB-2E4CA2A5B2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1" y="380999"/>
            <a:ext cx="11429999" cy="990602"/>
          </a:xfrm>
        </p:spPr>
        <p:txBody>
          <a:bodyPr/>
          <a:lstStyle/>
          <a:p>
            <a:r>
              <a:rPr lang="en-GB"/>
              <a:t>Place headline here (36pt, min 30pt)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9BBD74-54FD-481F-B3FD-0CE5318F281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81000" y="1371601"/>
            <a:ext cx="5524500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Place headline here 24pt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EDE1E44A-D007-46D2-9E20-283025607FF2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6286499" y="1371601"/>
            <a:ext cx="5524500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Place headline here 24pt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6B6533C5-6F53-46C1-904B-4A15BC734E7D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381000" y="5874026"/>
            <a:ext cx="5524500" cy="437873"/>
          </a:xfrm>
        </p:spPr>
        <p:txBody>
          <a:bodyPr anchor="t"/>
          <a:lstStyle>
            <a:lvl1pPr marL="0" indent="0" defTabSz="22860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Place more info here 12pt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842901BF-D744-42DD-805A-32CB37B9D8BC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6286499" y="5874026"/>
            <a:ext cx="5524500" cy="437873"/>
          </a:xfrm>
        </p:spPr>
        <p:txBody>
          <a:bodyPr vert="horz" lIns="0" tIns="0" rIns="0" bIns="0" rtlCol="0" anchor="t">
            <a:noAutofit/>
          </a:bodyPr>
          <a:lstStyle>
            <a:lvl1pPr marL="0" indent="0" defTabSz="228600">
              <a:buNone/>
              <a:defRPr lang="en-US" sz="1200" dirty="0"/>
            </a:lvl1pPr>
          </a:lstStyle>
          <a:p>
            <a:pPr lvl="0"/>
            <a:r>
              <a:rPr lang="en-US"/>
              <a:t>Place more info here 12pt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F42700C7-7F8C-8142-B39A-C4519A48B90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80999" y="2194561"/>
            <a:ext cx="5524499" cy="3679465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/>
              <a:t>Place text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B1D4973F-C5A4-0C42-BA05-26E23A1AE857}"/>
              </a:ext>
            </a:extLst>
          </p:cNvPr>
          <p:cNvSpPr>
            <a:spLocks noGrp="1"/>
          </p:cNvSpPr>
          <p:nvPr>
            <p:ph sz="half" idx="18" hasCustomPrompt="1"/>
          </p:nvPr>
        </p:nvSpPr>
        <p:spPr>
          <a:xfrm>
            <a:off x="6286500" y="2194561"/>
            <a:ext cx="5524499" cy="3679465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/>
              <a:t>Place text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</p:txBody>
      </p:sp>
    </p:spTree>
    <p:extLst>
      <p:ext uri="{BB962C8B-B14F-4D97-AF65-F5344CB8AC3E}">
        <p14:creationId xmlns:p14="http://schemas.microsoft.com/office/powerpoint/2010/main" val="41131698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64">
          <p15:clr>
            <a:srgbClr val="5ACBF0"/>
          </p15:clr>
        </p15:guide>
        <p15:guide id="2" pos="3720">
          <p15:clr>
            <a:srgbClr val="5ACBF0"/>
          </p15:clr>
        </p15:guide>
        <p15:guide id="3" pos="3960">
          <p15:clr>
            <a:srgbClr val="5ACBF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and 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A27BE519-6A5B-4320-BE53-57885A77991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1001" y="3267635"/>
            <a:ext cx="5334000" cy="2667000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1"/>
                </a:solidFill>
                <a:latin typeface="GT Sectra Fine" panose="00000500000000000000" pitchFamily="50" charset="0"/>
              </a:defRPr>
            </a:lvl1pPr>
            <a:lvl2pPr marL="0" indent="0">
              <a:buNone/>
              <a:defRPr sz="1800"/>
            </a:lvl2pPr>
            <a:lvl3pPr marL="228600">
              <a:buFont typeface="Arial" panose="020B0604020202020204" pitchFamily="34" charset="0"/>
              <a:buChar char="•"/>
              <a:defRPr sz="1800"/>
            </a:lvl3pPr>
            <a:lvl4pPr marL="457200">
              <a:buFont typeface="System Font"/>
              <a:buChar char="–"/>
              <a:defRPr sz="1600"/>
            </a:lvl4pPr>
            <a:lvl5pPr marL="685800"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/>
              <a:t>Place sub-headline here in GT </a:t>
            </a:r>
            <a:r>
              <a:rPr lang="en-US" err="1"/>
              <a:t>Sectra</a:t>
            </a:r>
            <a:r>
              <a:rPr lang="en-US"/>
              <a:t> Fine, indent for other levels</a:t>
            </a:r>
          </a:p>
          <a:p>
            <a:pPr lvl="1"/>
            <a:r>
              <a:rPr lang="en-US"/>
              <a:t>Second level (text 18pt)</a:t>
            </a:r>
          </a:p>
          <a:p>
            <a:pPr lvl="2"/>
            <a:r>
              <a:rPr lang="en-US"/>
              <a:t>Third level bullet (bullet 18pt)</a:t>
            </a:r>
          </a:p>
          <a:p>
            <a:pPr lvl="3"/>
            <a:r>
              <a:rPr lang="en-US"/>
              <a:t>Fourth level bullet (bullet 16pt)</a:t>
            </a:r>
          </a:p>
          <a:p>
            <a:pPr lvl="4"/>
            <a:r>
              <a:rPr lang="en-US"/>
              <a:t>Fifth level bullet (bullet 16pt)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AA6D93-92FF-400D-8AF3-C5AC33611540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6096000" y="196769"/>
            <a:ext cx="6096000" cy="6857999"/>
          </a:xfrm>
        </p:spPr>
        <p:txBody>
          <a:bodyPr anchor="ctr"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lang="en-US" sz="14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Add image, then ‘Send to Back’</a:t>
            </a:r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BB929FF-38D9-4792-A56F-C1810627FF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5334000" cy="2667000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GB"/>
              <a:t>Place headline here (36pt, min 30pt)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1ECD14-894C-4210-BC23-98D893AA23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29998" y="6477001"/>
            <a:ext cx="381001" cy="20784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>
              <a:defRPr lang="en-US" sz="800" smtClean="0">
                <a:solidFill>
                  <a:schemeClr val="tx1">
                    <a:alpha val="75000"/>
                  </a:schemeClr>
                </a:solidFill>
              </a:defRPr>
            </a:lvl1pPr>
          </a:lstStyle>
          <a:p>
            <a:pPr algn="r" defTabSz="228600">
              <a:spcAft>
                <a:spcPts val="1200"/>
              </a:spcAft>
            </a:pPr>
            <a:fld id="{CC9E6EB9-168E-4914-8CC7-2E853AFB4F1B}" type="slidenum">
              <a:rPr lang="en-US" smtClean="0"/>
              <a:pPr algn="r" defTabSz="228600">
                <a:spcAft>
                  <a:spcPts val="1200"/>
                </a:spcAft>
              </a:pPr>
              <a:t>‹#›</a:t>
            </a:fld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96067A3-9F0D-44FB-B267-D94DE708562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1468" y="6483010"/>
            <a:ext cx="191087" cy="20134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3C499DC-456D-AD4E-B8A4-E55217F992E7}"/>
              </a:ext>
            </a:extLst>
          </p:cNvPr>
          <p:cNvSpPr txBox="1"/>
          <p:nvPr userDrawn="1"/>
        </p:nvSpPr>
        <p:spPr>
          <a:xfrm>
            <a:off x="8317890" y="6482079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n-GB" sz="800">
                <a:solidFill>
                  <a:schemeClr val="tx1">
                    <a:alpha val="75000"/>
                  </a:schemeClr>
                </a:solidFill>
              </a:rPr>
              <a:t>Copyright © 2020 Accenture. All rights reserved.</a:t>
            </a:r>
            <a:endParaRPr lang="en-US" noProof="0">
              <a:solidFill>
                <a:schemeClr val="tx1">
                  <a:alpha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63586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+ Portrai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19">
            <a:extLst>
              <a:ext uri="{FF2B5EF4-FFF2-40B4-BE49-F238E27FC236}">
                <a16:creationId xmlns:a16="http://schemas.microsoft.com/office/drawing/2014/main" id="{9128CE8F-D41A-47B9-921B-C6C1790F8F2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026839" y="943234"/>
            <a:ext cx="4191000" cy="497681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</p:pic>
      <p:sp>
        <p:nvSpPr>
          <p:cNvPr id="12" name="Picture Placeholder 18">
            <a:extLst>
              <a:ext uri="{FF2B5EF4-FFF2-40B4-BE49-F238E27FC236}">
                <a16:creationId xmlns:a16="http://schemas.microsoft.com/office/drawing/2014/main" id="{3996D868-07E7-4C6F-B00B-4026C634BAE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858001" y="744434"/>
            <a:ext cx="4190998" cy="4976446"/>
          </a:xfrm>
          <a:solidFill>
            <a:schemeClr val="bg1"/>
          </a:solidFill>
        </p:spPr>
        <p:txBody>
          <a:bodyPr tIns="274320" bIns="274320" anchor="ctr"/>
          <a:lstStyle>
            <a:lvl1pPr marL="0" indent="0" algn="ctr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r>
              <a:rPr lang="en-GB"/>
              <a:t>Add image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3000" y="1593669"/>
            <a:ext cx="4952999" cy="3277976"/>
          </a:xfrm>
        </p:spPr>
        <p:txBody>
          <a:bodyPr anchor="ctr"/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Place quote or key message here</a:t>
            </a:r>
          </a:p>
        </p:txBody>
      </p:sp>
    </p:spTree>
    <p:extLst>
      <p:ext uri="{BB962C8B-B14F-4D97-AF65-F5344CB8AC3E}">
        <p14:creationId xmlns:p14="http://schemas.microsoft.com/office/powerpoint/2010/main" val="3123337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5DE521DD-F869-4942-ACAE-34C787B8965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1000" y="360680"/>
            <a:ext cx="11430000" cy="990600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ct val="0"/>
              </a:spcAft>
              <a:buFontTx/>
              <a:buNone/>
              <a:defRPr sz="4000" b="0" i="0" cap="all" baseline="0">
                <a:solidFill>
                  <a:srgbClr val="000000"/>
                </a:solidFill>
                <a:latin typeface="Graphik Black" panose="020B0A03030202060203" pitchFamily="34" charset="0"/>
              </a:defRPr>
            </a:lvl1pPr>
          </a:lstStyle>
          <a:p>
            <a:pPr lvl="0" fontAlgn="base">
              <a:lnSpc>
                <a:spcPct val="80000"/>
              </a:lnSpc>
              <a:spcAft>
                <a:spcPct val="0"/>
              </a:spcAft>
              <a:defRPr/>
            </a:pPr>
            <a:r>
              <a:rPr lang="en-US">
                <a:solidFill>
                  <a:srgbClr val="000000"/>
                </a:solidFill>
                <a:latin typeface="Graphik Black" panose="020B0503030202060203" pitchFamily="34" charset="77"/>
                <a:cs typeface="Arial" panose="020B0604020202020204" pitchFamily="34" charset="0"/>
              </a:rPr>
              <a:t>INSERT MAIN TITLE AT 40PT MIN 30PT</a:t>
            </a:r>
          </a:p>
        </p:txBody>
      </p:sp>
    </p:spTree>
    <p:extLst>
      <p:ext uri="{BB962C8B-B14F-4D97-AF65-F5344CB8AC3E}">
        <p14:creationId xmlns:p14="http://schemas.microsoft.com/office/powerpoint/2010/main" val="46945496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t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7FF1C6BE-E6FE-4BD6-8477-A09403EEE56E}"/>
              </a:ext>
            </a:extLst>
          </p:cNvPr>
          <p:cNvSpPr/>
          <p:nvPr userDrawn="1"/>
        </p:nvSpPr>
        <p:spPr>
          <a:xfrm>
            <a:off x="-10" y="-3"/>
            <a:ext cx="6096008" cy="63119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2" name="Text Placeholder 32">
            <a:extLst>
              <a:ext uri="{FF2B5EF4-FFF2-40B4-BE49-F238E27FC236}">
                <a16:creationId xmlns:a16="http://schemas.microsoft.com/office/drawing/2014/main" id="{AC315915-FC9E-0942-980E-6C0E99FEA8D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0986" y="1490072"/>
            <a:ext cx="2285996" cy="1284861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/>
              <a:t>Stat headline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Stat details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/>
              <a:t>Bullet point</a:t>
            </a:r>
          </a:p>
        </p:txBody>
      </p:sp>
      <p:sp>
        <p:nvSpPr>
          <p:cNvPr id="38" name="Picture Placeholder 35">
            <a:extLst>
              <a:ext uri="{FF2B5EF4-FFF2-40B4-BE49-F238E27FC236}">
                <a16:creationId xmlns:a16="http://schemas.microsoft.com/office/drawing/2014/main" id="{92A5DC07-3811-41E7-B3BC-1DF4ED905C75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095992" y="0"/>
            <a:ext cx="6096008" cy="6311900"/>
          </a:xfr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r>
              <a:rPr lang="en-GB"/>
              <a:t>Add image here</a:t>
            </a:r>
            <a:endParaRPr lang="en-US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8D7539E0-EC97-4984-8CDD-85CC949BB7F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1" y="380999"/>
            <a:ext cx="2285996" cy="912223"/>
          </a:xfr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/>
              <a:t>00x</a:t>
            </a:r>
            <a:endParaRPr lang="en-US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49C8D0A-C37D-4D9A-9703-8A0AFB18570C}"/>
              </a:ext>
            </a:extLst>
          </p:cNvPr>
          <p:cNvCxnSpPr>
            <a:cxnSpLocks/>
          </p:cNvCxnSpPr>
          <p:nvPr userDrawn="1"/>
        </p:nvCxnSpPr>
        <p:spPr>
          <a:xfrm>
            <a:off x="0" y="3155950"/>
            <a:ext cx="6096008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 Placeholder 26">
            <a:extLst>
              <a:ext uri="{FF2B5EF4-FFF2-40B4-BE49-F238E27FC236}">
                <a16:creationId xmlns:a16="http://schemas.microsoft.com/office/drawing/2014/main" id="{FFC38A35-5CA3-4459-9AC5-201C7153495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428992" y="380999"/>
            <a:ext cx="2285996" cy="912223"/>
          </a:xfr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/>
              <a:t>00x</a:t>
            </a:r>
            <a:endParaRPr lang="en-US"/>
          </a:p>
        </p:txBody>
      </p:sp>
      <p:sp>
        <p:nvSpPr>
          <p:cNvPr id="48" name="Text Placeholder 26">
            <a:extLst>
              <a:ext uri="{FF2B5EF4-FFF2-40B4-BE49-F238E27FC236}">
                <a16:creationId xmlns:a16="http://schemas.microsoft.com/office/drawing/2014/main" id="{84A1985F-A4F6-4997-A4BD-E305CB1A47A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1001" y="3536948"/>
            <a:ext cx="2285996" cy="912223"/>
          </a:xfr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/>
              <a:t>00x</a:t>
            </a:r>
            <a:endParaRPr lang="en-US"/>
          </a:p>
        </p:txBody>
      </p:sp>
      <p:sp>
        <p:nvSpPr>
          <p:cNvPr id="50" name="Text Placeholder 26">
            <a:extLst>
              <a:ext uri="{FF2B5EF4-FFF2-40B4-BE49-F238E27FC236}">
                <a16:creationId xmlns:a16="http://schemas.microsoft.com/office/drawing/2014/main" id="{E5121ACC-7E33-431F-A8A1-419F515D406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428992" y="3536948"/>
            <a:ext cx="2285996" cy="912223"/>
          </a:xfr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/>
              <a:t>00x</a:t>
            </a:r>
            <a:endParaRPr lang="en-US"/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1BE5BBCC-C957-48B6-99B6-EF1F3E80F622}"/>
              </a:ext>
            </a:extLst>
          </p:cNvPr>
          <p:cNvCxnSpPr>
            <a:cxnSpLocks/>
          </p:cNvCxnSpPr>
          <p:nvPr userDrawn="1"/>
        </p:nvCxnSpPr>
        <p:spPr>
          <a:xfrm>
            <a:off x="3047998" y="-2"/>
            <a:ext cx="0" cy="6311902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394EF33C-E010-4503-AC38-BB48E62572E9}"/>
              </a:ext>
            </a:extLst>
          </p:cNvPr>
          <p:cNvSpPr/>
          <p:nvPr userDrawn="1"/>
        </p:nvSpPr>
        <p:spPr>
          <a:xfrm>
            <a:off x="0" y="6311900"/>
            <a:ext cx="12192000" cy="546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Graphic 4">
            <a:extLst>
              <a:ext uri="{FF2B5EF4-FFF2-40B4-BE49-F238E27FC236}">
                <a16:creationId xmlns:a16="http://schemas.microsoft.com/office/drawing/2014/main" id="{B5857967-07ED-4F5E-A053-B5E7B0047997}"/>
              </a:ext>
            </a:extLst>
          </p:cNvPr>
          <p:cNvSpPr>
            <a:spLocks noChangeAspect="1"/>
          </p:cNvSpPr>
          <p:nvPr userDrawn="1"/>
        </p:nvSpPr>
        <p:spPr>
          <a:xfrm>
            <a:off x="381000" y="6483349"/>
            <a:ext cx="192024" cy="203202"/>
          </a:xfrm>
          <a:custGeom>
            <a:avLst/>
            <a:gdLst>
              <a:gd name="connsiteX0" fmla="*/ 0 w 556260"/>
              <a:gd name="connsiteY0" fmla="*/ 415290 h 588644"/>
              <a:gd name="connsiteX1" fmla="*/ 324803 w 556260"/>
              <a:gd name="connsiteY1" fmla="*/ 295275 h 588644"/>
              <a:gd name="connsiteX2" fmla="*/ 0 w 556260"/>
              <a:gd name="connsiteY2" fmla="*/ 167640 h 588644"/>
              <a:gd name="connsiteX3" fmla="*/ 0 w 556260"/>
              <a:gd name="connsiteY3" fmla="*/ 0 h 588644"/>
              <a:gd name="connsiteX4" fmla="*/ 556260 w 556260"/>
              <a:gd name="connsiteY4" fmla="*/ 223838 h 588644"/>
              <a:gd name="connsiteX5" fmla="*/ 556260 w 556260"/>
              <a:gd name="connsiteY5" fmla="*/ 363855 h 588644"/>
              <a:gd name="connsiteX6" fmla="*/ 0 w 556260"/>
              <a:gd name="connsiteY6" fmla="*/ 588645 h 588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6260" h="588644">
                <a:moveTo>
                  <a:pt x="0" y="415290"/>
                </a:moveTo>
                <a:lnTo>
                  <a:pt x="324803" y="295275"/>
                </a:lnTo>
                <a:lnTo>
                  <a:pt x="0" y="167640"/>
                </a:lnTo>
                <a:lnTo>
                  <a:pt x="0" y="0"/>
                </a:lnTo>
                <a:lnTo>
                  <a:pt x="556260" y="223838"/>
                </a:lnTo>
                <a:lnTo>
                  <a:pt x="556260" y="363855"/>
                </a:lnTo>
                <a:lnTo>
                  <a:pt x="0" y="588645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FAF127-9F53-4673-A2A8-7956E1AE99D5}"/>
              </a:ext>
            </a:extLst>
          </p:cNvPr>
          <p:cNvSpPr txBox="1"/>
          <p:nvPr userDrawn="1"/>
        </p:nvSpPr>
        <p:spPr>
          <a:xfrm>
            <a:off x="8317890" y="6483349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n-GB" sz="800">
                <a:solidFill>
                  <a:schemeClr val="bg1">
                    <a:alpha val="75000"/>
                  </a:schemeClr>
                </a:solidFill>
              </a:rPr>
              <a:t>Copyright © 2020 Accenture. All rights reserved.</a:t>
            </a:r>
            <a:endParaRPr lang="en-US" noProof="0">
              <a:solidFill>
                <a:schemeClr val="bg1">
                  <a:alpha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44D4EC-5AC3-4E83-91F6-146FE9DE0444}"/>
              </a:ext>
            </a:extLst>
          </p:cNvPr>
          <p:cNvSpPr txBox="1"/>
          <p:nvPr userDrawn="1"/>
        </p:nvSpPr>
        <p:spPr>
          <a:xfrm>
            <a:off x="11430000" y="6482063"/>
            <a:ext cx="381000" cy="20577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fld id="{8A1971D9-5B62-3C46-9EC9-FDAAB88557B2}" type="slidenum">
              <a:rPr lang="en-GB" sz="800" smtClean="0">
                <a:solidFill>
                  <a:schemeClr val="bg1">
                    <a:alpha val="75000"/>
                  </a:schemeClr>
                </a:solidFill>
              </a:rPr>
              <a:t>‹#›</a:t>
            </a:fld>
            <a:endParaRPr lang="en-US" noProof="0">
              <a:solidFill>
                <a:schemeClr val="bg1">
                  <a:alpha val="75000"/>
                </a:schemeClr>
              </a:solidFill>
            </a:endParaRPr>
          </a:p>
        </p:txBody>
      </p:sp>
      <p:sp>
        <p:nvSpPr>
          <p:cNvPr id="23" name="Text Placeholder 32">
            <a:extLst>
              <a:ext uri="{FF2B5EF4-FFF2-40B4-BE49-F238E27FC236}">
                <a16:creationId xmlns:a16="http://schemas.microsoft.com/office/drawing/2014/main" id="{15FC8104-48E6-B248-8FB6-974B5ABAE65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428992" y="1490072"/>
            <a:ext cx="2285996" cy="1284861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/>
              <a:t>Stat headline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Stat details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/>
              <a:t>Bullet point</a:t>
            </a:r>
          </a:p>
        </p:txBody>
      </p:sp>
      <p:sp>
        <p:nvSpPr>
          <p:cNvPr id="24" name="Text Placeholder 32">
            <a:extLst>
              <a:ext uri="{FF2B5EF4-FFF2-40B4-BE49-F238E27FC236}">
                <a16:creationId xmlns:a16="http://schemas.microsoft.com/office/drawing/2014/main" id="{27C860B3-C7A0-E840-9D83-305F7392029A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80986" y="4646021"/>
            <a:ext cx="2285996" cy="1284861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/>
              <a:t>Stat headline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Stat details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/>
              <a:t>Bullet point</a:t>
            </a:r>
          </a:p>
        </p:txBody>
      </p:sp>
      <p:sp>
        <p:nvSpPr>
          <p:cNvPr id="25" name="Text Placeholder 32">
            <a:extLst>
              <a:ext uri="{FF2B5EF4-FFF2-40B4-BE49-F238E27FC236}">
                <a16:creationId xmlns:a16="http://schemas.microsoft.com/office/drawing/2014/main" id="{0559DD1F-A98C-F14E-95DC-32EC947751E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428992" y="4646021"/>
            <a:ext cx="2285996" cy="1284861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/>
              <a:t>Stat headline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Stat details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/>
              <a:t>Bullet point</a:t>
            </a:r>
          </a:p>
        </p:txBody>
      </p:sp>
    </p:spTree>
    <p:extLst>
      <p:ext uri="{BB962C8B-B14F-4D97-AF65-F5344CB8AC3E}">
        <p14:creationId xmlns:p14="http://schemas.microsoft.com/office/powerpoint/2010/main" val="40462227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3840">
          <p15:clr>
            <a:srgbClr val="5ACBF0"/>
          </p15:clr>
        </p15:guide>
        <p15:guide id="2" pos="1920">
          <p15:clr>
            <a:srgbClr val="5ACBF0"/>
          </p15:clr>
        </p15:guide>
        <p15:guide id="3" pos="5760">
          <p15:clr>
            <a:srgbClr val="5ACBF0"/>
          </p15:clr>
        </p15:guide>
        <p15:guide id="4" orient="horz" pos="1985">
          <p15:clr>
            <a:srgbClr val="5ACBF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F8DBAF1-DC97-4CAB-B174-0AAA55CCB2E8}"/>
              </a:ext>
            </a:extLst>
          </p:cNvPr>
          <p:cNvSpPr/>
          <p:nvPr userDrawn="1"/>
        </p:nvSpPr>
        <p:spPr>
          <a:xfrm>
            <a:off x="0" y="6311900"/>
            <a:ext cx="12192000" cy="546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2E53630-789F-425F-8AB1-96EFF4EA1E46}"/>
              </a:ext>
            </a:extLst>
          </p:cNvPr>
          <p:cNvSpPr/>
          <p:nvPr userDrawn="1"/>
        </p:nvSpPr>
        <p:spPr>
          <a:xfrm>
            <a:off x="9144056" y="3155948"/>
            <a:ext cx="3047944" cy="315595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D16F949-3472-4EBC-9DC1-05EC807C9FC0}"/>
              </a:ext>
            </a:extLst>
          </p:cNvPr>
          <p:cNvSpPr/>
          <p:nvPr userDrawn="1"/>
        </p:nvSpPr>
        <p:spPr>
          <a:xfrm>
            <a:off x="3048000" y="3155948"/>
            <a:ext cx="3047968" cy="31559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Picture Placeholder 35">
            <a:extLst>
              <a:ext uri="{FF2B5EF4-FFF2-40B4-BE49-F238E27FC236}">
                <a16:creationId xmlns:a16="http://schemas.microsoft.com/office/drawing/2014/main" id="{92A5DC07-3811-41E7-B3BC-1DF4ED905C75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095976" y="-1"/>
            <a:ext cx="3048024" cy="3151189"/>
          </a:xfr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r>
              <a:rPr lang="en-GB"/>
              <a:t>Add image here</a:t>
            </a:r>
            <a:endParaRPr lang="en-US"/>
          </a:p>
        </p:txBody>
      </p:sp>
      <p:sp>
        <p:nvSpPr>
          <p:cNvPr id="46" name="Text Placeholder 26">
            <a:extLst>
              <a:ext uri="{FF2B5EF4-FFF2-40B4-BE49-F238E27FC236}">
                <a16:creationId xmlns:a16="http://schemas.microsoft.com/office/drawing/2014/main" id="{FFC38A35-5CA3-4459-9AC5-201C7153495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25007" y="380999"/>
            <a:ext cx="2285996" cy="912223"/>
          </a:xfr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/>
              <a:t>00x</a:t>
            </a:r>
            <a:endParaRPr lang="en-US"/>
          </a:p>
        </p:txBody>
      </p:sp>
      <p:sp>
        <p:nvSpPr>
          <p:cNvPr id="47" name="Text Placeholder 32">
            <a:extLst>
              <a:ext uri="{FF2B5EF4-FFF2-40B4-BE49-F238E27FC236}">
                <a16:creationId xmlns:a16="http://schemas.microsoft.com/office/drawing/2014/main" id="{705CC01D-6D66-4B27-8D0E-E2205E002C2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525005" y="1490072"/>
            <a:ext cx="2285995" cy="1284879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/>
              <a:t>Stat headline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Stat details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/>
              <a:t>Bullet point</a:t>
            </a:r>
          </a:p>
        </p:txBody>
      </p:sp>
      <p:sp>
        <p:nvSpPr>
          <p:cNvPr id="48" name="Text Placeholder 26">
            <a:extLst>
              <a:ext uri="{FF2B5EF4-FFF2-40B4-BE49-F238E27FC236}">
                <a16:creationId xmlns:a16="http://schemas.microsoft.com/office/drawing/2014/main" id="{84A1985F-A4F6-4997-A4BD-E305CB1A47A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428988" y="3538763"/>
            <a:ext cx="2285996" cy="912223"/>
          </a:xfr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/>
              <a:t>00x</a:t>
            </a:r>
            <a:endParaRPr lang="en-US"/>
          </a:p>
        </p:txBody>
      </p:sp>
      <p:sp>
        <p:nvSpPr>
          <p:cNvPr id="49" name="Text Placeholder 32">
            <a:extLst>
              <a:ext uri="{FF2B5EF4-FFF2-40B4-BE49-F238E27FC236}">
                <a16:creationId xmlns:a16="http://schemas.microsoft.com/office/drawing/2014/main" id="{D36C84D9-D180-4ECA-9C39-AB74A8A3E6B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428986" y="4647836"/>
            <a:ext cx="2285995" cy="1284879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/>
              <a:t>Stat headline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Stat details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/>
              <a:t>Bullet point</a:t>
            </a:r>
          </a:p>
        </p:txBody>
      </p:sp>
      <p:sp>
        <p:nvSpPr>
          <p:cNvPr id="50" name="Text Placeholder 26">
            <a:extLst>
              <a:ext uri="{FF2B5EF4-FFF2-40B4-BE49-F238E27FC236}">
                <a16:creationId xmlns:a16="http://schemas.microsoft.com/office/drawing/2014/main" id="{E5121ACC-7E33-431F-A8A1-419F515D406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76996" y="3538763"/>
            <a:ext cx="2285996" cy="912223"/>
          </a:xfr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/>
              <a:t>00x</a:t>
            </a:r>
            <a:endParaRPr lang="en-US"/>
          </a:p>
        </p:txBody>
      </p:sp>
      <p:sp>
        <p:nvSpPr>
          <p:cNvPr id="51" name="Text Placeholder 32">
            <a:extLst>
              <a:ext uri="{FF2B5EF4-FFF2-40B4-BE49-F238E27FC236}">
                <a16:creationId xmlns:a16="http://schemas.microsoft.com/office/drawing/2014/main" id="{2ACA6616-E51D-4660-96C1-738E6693FAD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476994" y="4647836"/>
            <a:ext cx="2285995" cy="1284879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/>
              <a:t>Stat headline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Stat details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/>
              <a:t>Bullet point</a:t>
            </a:r>
          </a:p>
        </p:txBody>
      </p:sp>
      <p:sp>
        <p:nvSpPr>
          <p:cNvPr id="21" name="Picture Placeholder 35">
            <a:extLst>
              <a:ext uri="{FF2B5EF4-FFF2-40B4-BE49-F238E27FC236}">
                <a16:creationId xmlns:a16="http://schemas.microsoft.com/office/drawing/2014/main" id="{4CA191CE-F49B-4889-A102-DDD1279F3FB2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0" y="3155942"/>
            <a:ext cx="3048000" cy="3155958"/>
          </a:xfrm>
          <a:solidFill>
            <a:schemeClr val="bg2"/>
          </a:solidFill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US" sz="1400" dirty="0"/>
            </a:lvl1pPr>
          </a:lstStyle>
          <a:p>
            <a:pPr marL="228600" lvl="0" indent="-228600" algn="ctr"/>
            <a:r>
              <a:rPr lang="en-GB"/>
              <a:t>Add image here</a:t>
            </a:r>
            <a:endParaRPr lang="en-US"/>
          </a:p>
        </p:txBody>
      </p:sp>
      <p:sp>
        <p:nvSpPr>
          <p:cNvPr id="24" name="Text Placeholder 26">
            <a:extLst>
              <a:ext uri="{FF2B5EF4-FFF2-40B4-BE49-F238E27FC236}">
                <a16:creationId xmlns:a16="http://schemas.microsoft.com/office/drawing/2014/main" id="{86209476-BF69-4014-99E6-B53C87141B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525001" y="3538763"/>
            <a:ext cx="2285996" cy="912223"/>
          </a:xfr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/>
              <a:t>00x</a:t>
            </a:r>
            <a:endParaRPr lang="en-US"/>
          </a:p>
        </p:txBody>
      </p:sp>
      <p:sp>
        <p:nvSpPr>
          <p:cNvPr id="25" name="Text Placeholder 32">
            <a:extLst>
              <a:ext uri="{FF2B5EF4-FFF2-40B4-BE49-F238E27FC236}">
                <a16:creationId xmlns:a16="http://schemas.microsoft.com/office/drawing/2014/main" id="{07ADCD97-A8C0-487C-9E6C-6CD77C3BE05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524999" y="4647836"/>
            <a:ext cx="2285995" cy="1284879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/>
              <a:t>Stat headline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Stat details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/>
              <a:t>Bullet point</a:t>
            </a:r>
          </a:p>
        </p:txBody>
      </p:sp>
      <p:sp>
        <p:nvSpPr>
          <p:cNvPr id="11" name="Graphic 4">
            <a:extLst>
              <a:ext uri="{FF2B5EF4-FFF2-40B4-BE49-F238E27FC236}">
                <a16:creationId xmlns:a16="http://schemas.microsoft.com/office/drawing/2014/main" id="{2823ABF6-DA1C-4C36-B01C-57A2B31166E8}"/>
              </a:ext>
            </a:extLst>
          </p:cNvPr>
          <p:cNvSpPr>
            <a:spLocks noChangeAspect="1"/>
          </p:cNvSpPr>
          <p:nvPr userDrawn="1"/>
        </p:nvSpPr>
        <p:spPr>
          <a:xfrm>
            <a:off x="381000" y="6483349"/>
            <a:ext cx="192024" cy="203202"/>
          </a:xfrm>
          <a:custGeom>
            <a:avLst/>
            <a:gdLst>
              <a:gd name="connsiteX0" fmla="*/ 0 w 556260"/>
              <a:gd name="connsiteY0" fmla="*/ 415290 h 588644"/>
              <a:gd name="connsiteX1" fmla="*/ 324803 w 556260"/>
              <a:gd name="connsiteY1" fmla="*/ 295275 h 588644"/>
              <a:gd name="connsiteX2" fmla="*/ 0 w 556260"/>
              <a:gd name="connsiteY2" fmla="*/ 167640 h 588644"/>
              <a:gd name="connsiteX3" fmla="*/ 0 w 556260"/>
              <a:gd name="connsiteY3" fmla="*/ 0 h 588644"/>
              <a:gd name="connsiteX4" fmla="*/ 556260 w 556260"/>
              <a:gd name="connsiteY4" fmla="*/ 223838 h 588644"/>
              <a:gd name="connsiteX5" fmla="*/ 556260 w 556260"/>
              <a:gd name="connsiteY5" fmla="*/ 363855 h 588644"/>
              <a:gd name="connsiteX6" fmla="*/ 0 w 556260"/>
              <a:gd name="connsiteY6" fmla="*/ 588645 h 588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6260" h="588644">
                <a:moveTo>
                  <a:pt x="0" y="415290"/>
                </a:moveTo>
                <a:lnTo>
                  <a:pt x="324803" y="295275"/>
                </a:lnTo>
                <a:lnTo>
                  <a:pt x="0" y="167640"/>
                </a:lnTo>
                <a:lnTo>
                  <a:pt x="0" y="0"/>
                </a:lnTo>
                <a:lnTo>
                  <a:pt x="556260" y="223838"/>
                </a:lnTo>
                <a:lnTo>
                  <a:pt x="556260" y="363855"/>
                </a:lnTo>
                <a:lnTo>
                  <a:pt x="0" y="588645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5" name="Text Placeholder 26">
            <a:extLst>
              <a:ext uri="{FF2B5EF4-FFF2-40B4-BE49-F238E27FC236}">
                <a16:creationId xmlns:a16="http://schemas.microsoft.com/office/drawing/2014/main" id="{9BC0904C-6BDA-4032-94C2-6417F59042D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80997" y="380999"/>
            <a:ext cx="5333972" cy="2393952"/>
          </a:xfrm>
        </p:spPr>
        <p:txBody>
          <a:bodyPr anchor="ctr"/>
          <a:lstStyle>
            <a:lvl1pPr marL="0" indent="0">
              <a:buNone/>
              <a:defRPr kumimoji="0" lang="en-US" sz="3600" b="1" i="0" u="none" strike="noStrike" kern="120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/>
                <a:ea typeface="+mj-ea"/>
                <a:cs typeface="+mj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/>
                <a:ea typeface="+mj-ea"/>
                <a:cs typeface="+mj-cs"/>
              </a:rPr>
              <a:t>P</a:t>
            </a:r>
            <a:r>
              <a:rPr kumimoji="0" lang="en-US" sz="3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/>
                <a:ea typeface="+mj-ea"/>
                <a:cs typeface="+mj-cs"/>
              </a:rPr>
              <a:t>lace headline here 36pt, min 30pt)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7D52323-3645-4D54-A333-3E2D3D1E3ED3}"/>
              </a:ext>
            </a:extLst>
          </p:cNvPr>
          <p:cNvSpPr txBox="1"/>
          <p:nvPr userDrawn="1"/>
        </p:nvSpPr>
        <p:spPr>
          <a:xfrm>
            <a:off x="8317890" y="6483349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n-GB" sz="800">
                <a:solidFill>
                  <a:schemeClr val="bg1">
                    <a:alpha val="75000"/>
                  </a:schemeClr>
                </a:solidFill>
              </a:rPr>
              <a:t>Copyright © 2020 Accenture. All rights reserved.</a:t>
            </a:r>
            <a:endParaRPr lang="en-US" noProof="0">
              <a:solidFill>
                <a:schemeClr val="bg1">
                  <a:alpha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C17CEB-6634-4DFE-841E-12DDA90C7C5D}"/>
              </a:ext>
            </a:extLst>
          </p:cNvPr>
          <p:cNvSpPr txBox="1"/>
          <p:nvPr userDrawn="1"/>
        </p:nvSpPr>
        <p:spPr>
          <a:xfrm>
            <a:off x="11430000" y="6482063"/>
            <a:ext cx="381000" cy="20577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fld id="{8A1971D9-5B62-3C46-9EC9-FDAAB88557B2}" type="slidenum">
              <a:rPr lang="en-GB" sz="800" smtClean="0">
                <a:solidFill>
                  <a:schemeClr val="bg1">
                    <a:alpha val="75000"/>
                  </a:schemeClr>
                </a:solidFill>
              </a:rPr>
              <a:t>‹#›</a:t>
            </a:fld>
            <a:endParaRPr lang="en-US" noProof="0">
              <a:solidFill>
                <a:schemeClr val="bg1">
                  <a:alpha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08196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3840">
          <p15:clr>
            <a:srgbClr val="5ACBF0"/>
          </p15:clr>
        </p15:guide>
        <p15:guide id="2" pos="1920">
          <p15:clr>
            <a:srgbClr val="5ACBF0"/>
          </p15:clr>
        </p15:guide>
        <p15:guide id="3" pos="5760">
          <p15:clr>
            <a:srgbClr val="5ACBF0"/>
          </p15:clr>
        </p15:guide>
        <p15:guide id="4" orient="horz" pos="1985">
          <p15:clr>
            <a:srgbClr val="5ACBF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Message Gradient Dark 1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Background pattern&#10;&#10;Description automatically generated">
            <a:extLst>
              <a:ext uri="{FF2B5EF4-FFF2-40B4-BE49-F238E27FC236}">
                <a16:creationId xmlns:a16="http://schemas.microsoft.com/office/drawing/2014/main" id="{337B0388-642A-2042-A61A-396B6B0B34C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4631" t="62828" r="50007"/>
          <a:stretch/>
        </p:blipFill>
        <p:spPr>
          <a:xfrm rot="5400000">
            <a:off x="2659595" y="-2675730"/>
            <a:ext cx="6872809" cy="121920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A4D9B0E-55A4-43D3-A4B6-225FAA7538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67840" y="2015925"/>
            <a:ext cx="8656320" cy="2826150"/>
          </a:xfrm>
        </p:spPr>
        <p:txBody>
          <a:bodyPr anchor="ctr"/>
          <a:lstStyle>
            <a:lvl1pPr algn="ctr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Place key message here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B22EA5B-4E48-694A-926D-C1661A1FCE6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05435" y="6105309"/>
            <a:ext cx="191087" cy="20232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61432B3-D182-154A-B3A0-CDF19D06B6F2}"/>
              </a:ext>
            </a:extLst>
          </p:cNvPr>
          <p:cNvSpPr txBox="1"/>
          <p:nvPr userDrawn="1"/>
        </p:nvSpPr>
        <p:spPr>
          <a:xfrm>
            <a:off x="7927927" y="6104872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n-GB" sz="800" dirty="0">
                <a:solidFill>
                  <a:schemeClr val="tx1">
                    <a:alpha val="75000"/>
                  </a:schemeClr>
                </a:solidFill>
              </a:rPr>
              <a:t>Copyright © 2022 Accenture. All rights reserved.</a:t>
            </a:r>
            <a:endParaRPr lang="en-US" noProof="0" dirty="0">
              <a:solidFill>
                <a:schemeClr val="tx1">
                  <a:alpha val="75000"/>
                </a:schemeClr>
              </a:solidFill>
            </a:endParaRPr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0D60467F-CD1E-7540-8275-5D0CA27816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40035" y="6099794"/>
            <a:ext cx="381001" cy="20784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>
              <a:defRPr lang="en-US" sz="800" smtClean="0">
                <a:noFill/>
              </a:defRPr>
            </a:lvl1pPr>
          </a:lstStyle>
          <a:p>
            <a:pPr algn="r" defTabSz="228600">
              <a:spcAft>
                <a:spcPts val="1200"/>
              </a:spcAft>
            </a:pPr>
            <a:fld id="{CC9E6EB9-168E-4914-8CC7-2E853AFB4F1B}" type="slidenum">
              <a:rPr lang="en-US" smtClean="0"/>
              <a:pPr algn="r" defTabSz="228600">
                <a:spcAft>
                  <a:spcPts val="1200"/>
                </a:spcAft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938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Key Message Gradient Dark 1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ackground pattern&#10;&#10;Description automatically generated">
            <a:extLst>
              <a:ext uri="{FF2B5EF4-FFF2-40B4-BE49-F238E27FC236}">
                <a16:creationId xmlns:a16="http://schemas.microsoft.com/office/drawing/2014/main" id="{64FF115A-C775-854E-9DF2-8F84EA95D7B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5889" t="44119" r="4182" b="3405"/>
          <a:stretch/>
        </p:blipFill>
        <p:spPr>
          <a:xfrm rot="5400000">
            <a:off x="2658962" y="-2675038"/>
            <a:ext cx="6874075" cy="12192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A4D9B0E-55A4-43D3-A4B6-225FAA7538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67840" y="2015925"/>
            <a:ext cx="8656320" cy="2826150"/>
          </a:xfrm>
        </p:spPr>
        <p:txBody>
          <a:bodyPr anchor="ctr"/>
          <a:lstStyle>
            <a:lvl1pPr algn="ctr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Place key message here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B22EA5B-4E48-694A-926D-C1661A1FCE6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05435" y="6105309"/>
            <a:ext cx="191087" cy="20232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61432B3-D182-154A-B3A0-CDF19D06B6F2}"/>
              </a:ext>
            </a:extLst>
          </p:cNvPr>
          <p:cNvSpPr txBox="1"/>
          <p:nvPr userDrawn="1"/>
        </p:nvSpPr>
        <p:spPr>
          <a:xfrm>
            <a:off x="7927927" y="6104872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n-GB" sz="800" dirty="0">
                <a:solidFill>
                  <a:schemeClr val="tx1">
                    <a:alpha val="75000"/>
                  </a:schemeClr>
                </a:solidFill>
              </a:rPr>
              <a:t>Copyright © 2022 Accenture. All rights reserved.</a:t>
            </a:r>
            <a:endParaRPr lang="en-US" noProof="0" dirty="0">
              <a:solidFill>
                <a:schemeClr val="tx1">
                  <a:alpha val="75000"/>
                </a:schemeClr>
              </a:solidFill>
            </a:endParaRPr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0D60467F-CD1E-7540-8275-5D0CA27816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40035" y="6099794"/>
            <a:ext cx="381001" cy="20784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>
              <a:defRPr lang="en-US" sz="800" smtClean="0">
                <a:noFill/>
              </a:defRPr>
            </a:lvl1pPr>
          </a:lstStyle>
          <a:p>
            <a:pPr algn="r" defTabSz="228600">
              <a:spcAft>
                <a:spcPts val="1200"/>
              </a:spcAft>
            </a:pPr>
            <a:fld id="{CC9E6EB9-168E-4914-8CC7-2E853AFB4F1B}" type="slidenum">
              <a:rPr lang="en-US" smtClean="0"/>
              <a:pPr algn="r" defTabSz="228600">
                <a:spcAft>
                  <a:spcPts val="1200"/>
                </a:spcAft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5738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Key Message Gradient Dark 1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B47B586-CFEE-4C32-8227-001B5A89C37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A4D9B0E-55A4-43D3-A4B6-225FAA7538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67840" y="2015925"/>
            <a:ext cx="8656320" cy="2826150"/>
          </a:xfrm>
        </p:spPr>
        <p:txBody>
          <a:bodyPr anchor="ctr"/>
          <a:lstStyle>
            <a:lvl1pPr algn="ctr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Place key message here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B22EA5B-4E48-694A-926D-C1661A1FCE6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05435" y="6105309"/>
            <a:ext cx="191087" cy="20232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61432B3-D182-154A-B3A0-CDF19D06B6F2}"/>
              </a:ext>
            </a:extLst>
          </p:cNvPr>
          <p:cNvSpPr txBox="1"/>
          <p:nvPr userDrawn="1"/>
        </p:nvSpPr>
        <p:spPr>
          <a:xfrm>
            <a:off x="7927927" y="6104872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n-GB" sz="800" dirty="0">
                <a:solidFill>
                  <a:schemeClr val="tx1">
                    <a:alpha val="75000"/>
                  </a:schemeClr>
                </a:solidFill>
              </a:rPr>
              <a:t>Copyright © 2022 Accenture. All rights reserved.</a:t>
            </a:r>
            <a:endParaRPr lang="en-US" noProof="0" dirty="0">
              <a:solidFill>
                <a:schemeClr val="tx1">
                  <a:alpha val="75000"/>
                </a:schemeClr>
              </a:solidFill>
            </a:endParaRPr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0D60467F-CD1E-7540-8275-5D0CA27816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40035" y="6099794"/>
            <a:ext cx="381001" cy="20784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>
              <a:defRPr lang="en-US" sz="800" smtClean="0">
                <a:noFill/>
              </a:defRPr>
            </a:lvl1pPr>
          </a:lstStyle>
          <a:p>
            <a:pPr algn="r" defTabSz="228600">
              <a:spcAft>
                <a:spcPts val="1200"/>
              </a:spcAft>
            </a:pPr>
            <a:fld id="{CC9E6EB9-168E-4914-8CC7-2E853AFB4F1B}" type="slidenum">
              <a:rPr lang="en-US" smtClean="0"/>
              <a:pPr algn="r" defTabSz="228600">
                <a:spcAft>
                  <a:spcPts val="1200"/>
                </a:spcAft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164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Message Mid Purp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D9B0E-55A4-43D3-A4B6-225FAA7538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67840" y="2015925"/>
            <a:ext cx="8656320" cy="2826150"/>
          </a:xfrm>
        </p:spPr>
        <p:txBody>
          <a:bodyPr anchor="ctr"/>
          <a:lstStyle>
            <a:lvl1pPr algn="ctr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Place key message here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141FE43-9ADC-4313-8D22-F47ABC16F44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05435" y="6105309"/>
            <a:ext cx="191087" cy="20232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5CECBE8-C9DE-46DF-9582-7DB75BEDF4F9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Format Background… &gt; Solid fill &gt; Change to Dark Purple (Accent 3), Mid Purple (Accent 2) or Core Purple (Accent 1)</a:t>
            </a:r>
            <a:endParaRPr kumimoji="0" lang="en-US" sz="800" b="0" i="0" u="none" strike="noStrike" kern="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319B4A-E101-374A-B000-724A9D0134D7}"/>
              </a:ext>
            </a:extLst>
          </p:cNvPr>
          <p:cNvSpPr txBox="1"/>
          <p:nvPr userDrawn="1"/>
        </p:nvSpPr>
        <p:spPr>
          <a:xfrm>
            <a:off x="7927927" y="6104872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n-GB" sz="800" dirty="0">
                <a:solidFill>
                  <a:schemeClr val="tx1">
                    <a:alpha val="75000"/>
                  </a:schemeClr>
                </a:solidFill>
              </a:rPr>
              <a:t>Copyright © 2022 Accenture. All rights reserved.</a:t>
            </a:r>
            <a:endParaRPr lang="en-US" noProof="0" dirty="0">
              <a:solidFill>
                <a:schemeClr val="tx1">
                  <a:alpha val="75000"/>
                </a:schemeClr>
              </a:solidFill>
            </a:endParaRPr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02891E24-8F6B-8643-93ED-2A30636510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40035" y="6099794"/>
            <a:ext cx="381001" cy="20784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>
              <a:defRPr lang="en-US" sz="800" smtClean="0">
                <a:noFill/>
              </a:defRPr>
            </a:lvl1pPr>
          </a:lstStyle>
          <a:p>
            <a:pPr algn="r" defTabSz="228600">
              <a:spcAft>
                <a:spcPts val="1200"/>
              </a:spcAft>
            </a:pPr>
            <a:fld id="{CC9E6EB9-168E-4914-8CC7-2E853AFB4F1B}" type="slidenum">
              <a:rPr lang="en-US" smtClean="0"/>
              <a:pPr algn="r" defTabSz="228600">
                <a:spcAft>
                  <a:spcPts val="1200"/>
                </a:spcAft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9821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Bleed Imag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8">
            <a:extLst>
              <a:ext uri="{FF2B5EF4-FFF2-40B4-BE49-F238E27FC236}">
                <a16:creationId xmlns:a16="http://schemas.microsoft.com/office/drawing/2014/main" id="{0302C3C0-FF67-42ED-97D5-60E1344FC3C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  <a:noFill/>
        </p:spPr>
        <p:txBody>
          <a:bodyPr tIns="274320" bIns="274320" anchor="t"/>
          <a:lstStyle>
            <a:lvl1pPr marL="0" indent="0" algn="ctr">
              <a:buNone/>
              <a:defRPr sz="1400" b="0">
                <a:solidFill>
                  <a:schemeClr val="tx2"/>
                </a:solidFill>
              </a:defRPr>
            </a:lvl1pPr>
          </a:lstStyle>
          <a:p>
            <a:r>
              <a:rPr lang="en-GB"/>
              <a:t>Add image, then ‘Send to Back’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4D9B0E-55A4-43D3-A4B6-225FAA7538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67839" y="2015925"/>
            <a:ext cx="8656320" cy="2826150"/>
          </a:xfrm>
        </p:spPr>
        <p:txBody>
          <a:bodyPr anchor="ctr"/>
          <a:lstStyle>
            <a:lvl1pPr algn="ctr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Place headline here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E281723-ABB7-3540-A397-DC7CE2E2C72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05435" y="6105309"/>
            <a:ext cx="191087" cy="20232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D0D57D3-7F18-824D-A7B4-2A07BE9B59B0}"/>
              </a:ext>
            </a:extLst>
          </p:cNvPr>
          <p:cNvSpPr txBox="1"/>
          <p:nvPr userDrawn="1"/>
        </p:nvSpPr>
        <p:spPr>
          <a:xfrm>
            <a:off x="7927927" y="6104872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n-GB" sz="800" dirty="0">
                <a:solidFill>
                  <a:schemeClr val="tx1">
                    <a:alpha val="75000"/>
                  </a:schemeClr>
                </a:solidFill>
              </a:rPr>
              <a:t>Copyright © 2022 Accenture. All rights reserved.</a:t>
            </a:r>
            <a:endParaRPr lang="en-US" noProof="0" dirty="0">
              <a:solidFill>
                <a:schemeClr val="tx1">
                  <a:alpha val="75000"/>
                </a:schemeClr>
              </a:solidFill>
            </a:endParaRPr>
          </a:p>
        </p:txBody>
      </p:sp>
      <p:sp>
        <p:nvSpPr>
          <p:cNvPr id="12" name="Slide Number Placeholder 6">
            <a:extLst>
              <a:ext uri="{FF2B5EF4-FFF2-40B4-BE49-F238E27FC236}">
                <a16:creationId xmlns:a16="http://schemas.microsoft.com/office/drawing/2014/main" id="{C5EFB628-FBEB-8F43-B6EF-BA733AD486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40035" y="6099794"/>
            <a:ext cx="381001" cy="20784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>
              <a:defRPr lang="en-US" sz="800" smtClean="0">
                <a:noFill/>
              </a:defRPr>
            </a:lvl1pPr>
          </a:lstStyle>
          <a:p>
            <a:pPr algn="r" defTabSz="228600">
              <a:spcAft>
                <a:spcPts val="1200"/>
              </a:spcAft>
            </a:pPr>
            <a:fld id="{CC9E6EB9-168E-4914-8CC7-2E853AFB4F1B}" type="slidenum">
              <a:rPr lang="en-US" smtClean="0"/>
              <a:pPr algn="r" defTabSz="228600">
                <a:spcAft>
                  <a:spcPts val="1200"/>
                </a:spcAft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9021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 -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F693287E-0F52-7041-9AFF-CE68521905A0}"/>
              </a:ext>
            </a:extLst>
          </p:cNvPr>
          <p:cNvGrpSpPr/>
          <p:nvPr userDrawn="1"/>
        </p:nvGrpSpPr>
        <p:grpSpPr>
          <a:xfrm>
            <a:off x="-1" y="-16134"/>
            <a:ext cx="12192001" cy="6872809"/>
            <a:chOff x="-1" y="-32270"/>
            <a:chExt cx="12192001" cy="6872809"/>
          </a:xfrm>
        </p:grpSpPr>
        <p:pic>
          <p:nvPicPr>
            <p:cNvPr id="7" name="Picture 6" descr="Background pattern&#10;&#10;Description automatically generated">
              <a:extLst>
                <a:ext uri="{FF2B5EF4-FFF2-40B4-BE49-F238E27FC236}">
                  <a16:creationId xmlns:a16="http://schemas.microsoft.com/office/drawing/2014/main" id="{7B619BC8-9F29-5347-9B71-6CD118D96E9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11645" t="19213" r="38180" b="28044"/>
            <a:stretch/>
          </p:blipFill>
          <p:spPr>
            <a:xfrm rot="5400000">
              <a:off x="2659595" y="-2691866"/>
              <a:ext cx="6872809" cy="12192001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D1E44C9-690A-C244-8AD4-9EA62B91E88B}"/>
                </a:ext>
              </a:extLst>
            </p:cNvPr>
            <p:cNvSpPr/>
            <p:nvPr/>
          </p:nvSpPr>
          <p:spPr>
            <a:xfrm>
              <a:off x="0" y="989703"/>
              <a:ext cx="12192000" cy="58508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itle 1">
            <a:extLst>
              <a:ext uri="{FF2B5EF4-FFF2-40B4-BE49-F238E27FC236}">
                <a16:creationId xmlns:a16="http://schemas.microsoft.com/office/drawing/2014/main" id="{9EAD9AED-9987-4CE9-B39D-B256B46200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05435" y="314453"/>
            <a:ext cx="10470777" cy="990600"/>
          </a:xfrm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GB"/>
              <a:t>Place headline here (36pt, min 30pt)</a:t>
            </a:r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F26A4E-903E-2741-AAD2-887C6FB78B04}"/>
              </a:ext>
            </a:extLst>
          </p:cNvPr>
          <p:cNvSpPr txBox="1"/>
          <p:nvPr userDrawn="1"/>
        </p:nvSpPr>
        <p:spPr>
          <a:xfrm>
            <a:off x="7926988" y="6099356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n-GB" sz="800" dirty="0">
                <a:solidFill>
                  <a:schemeClr val="tx1">
                    <a:alpha val="75000"/>
                  </a:schemeClr>
                </a:solidFill>
              </a:rPr>
              <a:t>Copyright © 2022 Accenture. All rights reserved.</a:t>
            </a:r>
            <a:endParaRPr lang="en-US" noProof="0" dirty="0">
              <a:solidFill>
                <a:schemeClr val="tx1">
                  <a:alpha val="7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FDCD61-418D-884D-A892-82925F8C1BC3}"/>
              </a:ext>
            </a:extLst>
          </p:cNvPr>
          <p:cNvSpPr txBox="1"/>
          <p:nvPr userDrawn="1"/>
        </p:nvSpPr>
        <p:spPr>
          <a:xfrm>
            <a:off x="11039098" y="6098070"/>
            <a:ext cx="381000" cy="20577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fld id="{8A1971D9-5B62-3C46-9EC9-FDAAB88557B2}" type="slidenum">
              <a:rPr lang="en-GB" sz="800" smtClean="0">
                <a:solidFill>
                  <a:schemeClr val="tx1">
                    <a:alpha val="75000"/>
                  </a:schemeClr>
                </a:solidFill>
              </a:rPr>
              <a:t>‹#›</a:t>
            </a:fld>
            <a:endParaRPr lang="en-US" noProof="0">
              <a:solidFill>
                <a:schemeClr val="tx1">
                  <a:alpha val="75000"/>
                </a:schemeClr>
              </a:solidFill>
            </a:endParaRPr>
          </a:p>
        </p:txBody>
      </p:sp>
      <p:sp>
        <p:nvSpPr>
          <p:cNvPr id="11" name="Slide Number Placeholder 6">
            <a:extLst>
              <a:ext uri="{FF2B5EF4-FFF2-40B4-BE49-F238E27FC236}">
                <a16:creationId xmlns:a16="http://schemas.microsoft.com/office/drawing/2014/main" id="{4E4C18C0-FEF4-D947-81F9-A22188BF06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39096" y="6094278"/>
            <a:ext cx="381001" cy="20784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>
              <a:defRPr lang="en-US" sz="800" smtClean="0">
                <a:noFill/>
              </a:defRPr>
            </a:lvl1pPr>
          </a:lstStyle>
          <a:p>
            <a:pPr algn="r" defTabSz="228600">
              <a:spcAft>
                <a:spcPts val="1200"/>
              </a:spcAft>
            </a:pPr>
            <a:fld id="{CC9E6EB9-168E-4914-8CC7-2E853AFB4F1B}" type="slidenum">
              <a:rPr lang="en-US" smtClean="0"/>
              <a:pPr algn="r" defTabSz="228600">
                <a:spcAft>
                  <a:spcPts val="1200"/>
                </a:spcAft>
              </a:pPr>
              <a:t>‹#›</a:t>
            </a:fld>
            <a:endParaRPr lang="en-US"/>
          </a:p>
        </p:txBody>
      </p:sp>
      <p:pic>
        <p:nvPicPr>
          <p:cNvPr id="12" name="Picture 11" descr="A picture containing drawing, clock&#10;&#10;Description automatically generated">
            <a:extLst>
              <a:ext uri="{FF2B5EF4-FFF2-40B4-BE49-F238E27FC236}">
                <a16:creationId xmlns:a16="http://schemas.microsoft.com/office/drawing/2014/main" id="{DC599E9D-492C-B14D-A205-443111CE21E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5435" y="6105309"/>
            <a:ext cx="192024" cy="20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07526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lank -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Background pattern&#10;&#10;Description automatically generated">
            <a:extLst>
              <a:ext uri="{FF2B5EF4-FFF2-40B4-BE49-F238E27FC236}">
                <a16:creationId xmlns:a16="http://schemas.microsoft.com/office/drawing/2014/main" id="{D85290F7-A7D5-BE44-8FE7-E02EC68D654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4631" t="62828" r="50007"/>
          <a:stretch/>
        </p:blipFill>
        <p:spPr>
          <a:xfrm rot="5400000">
            <a:off x="2659595" y="-2675730"/>
            <a:ext cx="6872809" cy="1219200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D1E44C9-690A-C244-8AD4-9EA62B91E88B}"/>
              </a:ext>
            </a:extLst>
          </p:cNvPr>
          <p:cNvSpPr/>
          <p:nvPr/>
        </p:nvSpPr>
        <p:spPr>
          <a:xfrm flipV="1">
            <a:off x="0" y="-16134"/>
            <a:ext cx="12192000" cy="10219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9EAD9AED-9987-4CE9-B39D-B256B46200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05435" y="314453"/>
            <a:ext cx="10470777" cy="990600"/>
          </a:xfrm>
        </p:spPr>
        <p:txBody>
          <a:bodyPr/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/>
              <a:t>Place headline here (36pt, min 30pt)</a:t>
            </a:r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789DFC8-98F9-344F-8082-465F718DC75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05435" y="6105309"/>
            <a:ext cx="191087" cy="20232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AB9B1BE-93FE-0445-B639-B9E81C97A724}"/>
              </a:ext>
            </a:extLst>
          </p:cNvPr>
          <p:cNvSpPr txBox="1"/>
          <p:nvPr userDrawn="1"/>
        </p:nvSpPr>
        <p:spPr>
          <a:xfrm>
            <a:off x="7927927" y="6104872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n-GB" sz="800" dirty="0">
                <a:solidFill>
                  <a:schemeClr val="bg1">
                    <a:alpha val="75000"/>
                  </a:schemeClr>
                </a:solidFill>
              </a:rPr>
              <a:t>Copyright © 2022 Accenture. All rights reserved.</a:t>
            </a:r>
            <a:endParaRPr lang="en-US" noProof="0" dirty="0">
              <a:solidFill>
                <a:schemeClr val="bg1">
                  <a:alpha val="75000"/>
                </a:schemeClr>
              </a:solidFill>
            </a:endParaRPr>
          </a:p>
        </p:txBody>
      </p:sp>
      <p:sp>
        <p:nvSpPr>
          <p:cNvPr id="15" name="Slide Number Placeholder 6">
            <a:extLst>
              <a:ext uri="{FF2B5EF4-FFF2-40B4-BE49-F238E27FC236}">
                <a16:creationId xmlns:a16="http://schemas.microsoft.com/office/drawing/2014/main" id="{00E04A1B-F578-3F46-98FD-31723CB1F7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40035" y="6099794"/>
            <a:ext cx="381001" cy="20784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>
              <a:defRPr lang="en-US" sz="800" smtClean="0">
                <a:solidFill>
                  <a:schemeClr val="bg1"/>
                </a:solidFill>
              </a:defRPr>
            </a:lvl1pPr>
          </a:lstStyle>
          <a:p>
            <a:pPr algn="r" defTabSz="228600">
              <a:spcAft>
                <a:spcPts val="1200"/>
              </a:spcAft>
            </a:pPr>
            <a:fld id="{CC9E6EB9-168E-4914-8CC7-2E853AFB4F1B}" type="slidenum">
              <a:rPr lang="en-IN" smtClean="0"/>
              <a:pPr algn="r" defTabSz="228600">
                <a:spcAft>
                  <a:spcPts val="1200"/>
                </a:spcAft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511351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Blank -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9EAD9AED-9987-4CE9-B39D-B256B46200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05435" y="758206"/>
            <a:ext cx="10470777" cy="9906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Place headline here (36pt, min 30pt)</a:t>
            </a: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3C2973-D8B8-4978-804B-FB4605080AF0}"/>
              </a:ext>
            </a:extLst>
          </p:cNvPr>
          <p:cNvSpPr txBox="1"/>
          <p:nvPr userDrawn="1"/>
        </p:nvSpPr>
        <p:spPr>
          <a:xfrm>
            <a:off x="8963625" y="6552742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n-GB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rPr>
              <a:t>Copyright © 2022 Accenture. All rights reserved.</a:t>
            </a:r>
            <a:endParaRPr lang="en-US" sz="800" kern="1200" noProof="0" dirty="0">
              <a:solidFill>
                <a:schemeClr val="tx1">
                  <a:alpha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61884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 -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9EAD9AED-9987-4CE9-B39D-B256B46200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05435" y="758206"/>
            <a:ext cx="10470777" cy="9906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Place headline here (36pt, min 30pt)</a:t>
            </a:r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02A3FB-AE6E-B342-AE54-5C1657C81E6D}"/>
              </a:ext>
            </a:extLst>
          </p:cNvPr>
          <p:cNvSpPr txBox="1"/>
          <p:nvPr userDrawn="1"/>
        </p:nvSpPr>
        <p:spPr>
          <a:xfrm>
            <a:off x="7927927" y="6104872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n-GB" sz="800" dirty="0">
                <a:solidFill>
                  <a:schemeClr val="tx1">
                    <a:alpha val="75000"/>
                  </a:schemeClr>
                </a:solidFill>
              </a:rPr>
              <a:t>Copyright © 2022 Accenture. All rights reserved.</a:t>
            </a:r>
            <a:endParaRPr lang="en-US" noProof="0" dirty="0">
              <a:solidFill>
                <a:schemeClr val="tx1">
                  <a:alpha val="75000"/>
                </a:schemeClr>
              </a:solidFill>
            </a:endParaRPr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04321963-1476-F049-B749-D311CE94DB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81391" y="6104872"/>
            <a:ext cx="381001" cy="20784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>
              <a:defRPr lang="en-US" sz="800" smtClean="0">
                <a:solidFill>
                  <a:schemeClr val="tx1"/>
                </a:solidFill>
              </a:defRPr>
            </a:lvl1pPr>
          </a:lstStyle>
          <a:p>
            <a:pPr algn="r" defTabSz="228600">
              <a:spcAft>
                <a:spcPts val="1200"/>
              </a:spcAft>
            </a:pPr>
            <a:fld id="{CC9E6EB9-168E-4914-8CC7-2E853AFB4F1B}" type="slidenum">
              <a:rPr lang="en-IN" smtClean="0"/>
              <a:pPr algn="r" defTabSz="228600">
                <a:spcAft>
                  <a:spcPts val="1200"/>
                </a:spcAft>
              </a:pPr>
              <a:t>‹#›</a:t>
            </a:fld>
            <a:endParaRPr lang="en-IN"/>
          </a:p>
        </p:txBody>
      </p:sp>
      <p:pic>
        <p:nvPicPr>
          <p:cNvPr id="9" name="Picture 8" descr="A picture containing drawing, clock&#10;&#10;Description automatically generated">
            <a:extLst>
              <a:ext uri="{FF2B5EF4-FFF2-40B4-BE49-F238E27FC236}">
                <a16:creationId xmlns:a16="http://schemas.microsoft.com/office/drawing/2014/main" id="{447ACE4B-DAE2-A84D-8FB0-FAC40BA74D2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1988" y="6105309"/>
            <a:ext cx="192024" cy="20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61241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lank -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ackground pattern&#10;&#10;Description automatically generated">
            <a:extLst>
              <a:ext uri="{FF2B5EF4-FFF2-40B4-BE49-F238E27FC236}">
                <a16:creationId xmlns:a16="http://schemas.microsoft.com/office/drawing/2014/main" id="{6E828005-A886-2049-ADB3-A7DFBDF5A84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1645" t="19213" r="38180" b="28044"/>
          <a:stretch/>
        </p:blipFill>
        <p:spPr>
          <a:xfrm rot="5400000">
            <a:off x="2659595" y="-2675730"/>
            <a:ext cx="6872809" cy="1219200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3044BEE-F650-B645-AF2C-FC6525D26825}"/>
              </a:ext>
            </a:extLst>
          </p:cNvPr>
          <p:cNvSpPr/>
          <p:nvPr/>
        </p:nvSpPr>
        <p:spPr>
          <a:xfrm>
            <a:off x="279780" y="263643"/>
            <a:ext cx="11632440" cy="63145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9EAD9AED-9987-4CE9-B39D-B256B46200E0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05435" y="758206"/>
            <a:ext cx="10470777" cy="9906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02A3FB-AE6E-B342-AE54-5C1657C81E6D}"/>
              </a:ext>
            </a:extLst>
          </p:cNvPr>
          <p:cNvSpPr txBox="1"/>
          <p:nvPr userDrawn="1"/>
        </p:nvSpPr>
        <p:spPr>
          <a:xfrm>
            <a:off x="7663725" y="6099794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n-GB" sz="800" dirty="0">
                <a:solidFill>
                  <a:schemeClr val="tx1">
                    <a:alpha val="75000"/>
                  </a:schemeClr>
                </a:solidFill>
              </a:rPr>
              <a:t>Copyright © 2022 Accenture. All rights reserved.</a:t>
            </a:r>
            <a:endParaRPr lang="en-US" noProof="0" dirty="0">
              <a:solidFill>
                <a:schemeClr val="tx1">
                  <a:alpha val="75000"/>
                </a:schemeClr>
              </a:solidFill>
            </a:endParaRPr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04321963-1476-F049-B749-D311CE94DB4F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255005" y="6099794"/>
            <a:ext cx="381001" cy="20784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>
              <a:defRPr lang="en-US" sz="800" smtClean="0">
                <a:solidFill>
                  <a:schemeClr val="tx1"/>
                </a:solidFill>
              </a:defRPr>
            </a:lvl1pPr>
          </a:lstStyle>
          <a:p>
            <a:pPr algn="r" defTabSz="228600">
              <a:spcAft>
                <a:spcPts val="1200"/>
              </a:spcAft>
            </a:pPr>
            <a:fld id="{CC9E6EB9-168E-4914-8CC7-2E853AFB4F1B}" type="slidenum">
              <a:rPr lang="en-IN" smtClean="0"/>
              <a:pPr algn="r" defTabSz="228600">
                <a:spcAft>
                  <a:spcPts val="1200"/>
                </a:spcAft>
              </a:pPr>
              <a:t>‹#›</a:t>
            </a:fld>
            <a:endParaRPr lang="en-IN"/>
          </a:p>
        </p:txBody>
      </p:sp>
      <p:pic>
        <p:nvPicPr>
          <p:cNvPr id="9" name="Picture 8" descr="A picture containing drawing, clock&#10;&#10;Description automatically generated">
            <a:extLst>
              <a:ext uri="{FF2B5EF4-FFF2-40B4-BE49-F238E27FC236}">
                <a16:creationId xmlns:a16="http://schemas.microsoft.com/office/drawing/2014/main" id="{447ACE4B-DAE2-A84D-8FB0-FAC40BA74D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1988" y="6105309"/>
            <a:ext cx="192024" cy="20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1142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lank -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ackground pattern&#10;&#10;Description automatically generated">
            <a:extLst>
              <a:ext uri="{FF2B5EF4-FFF2-40B4-BE49-F238E27FC236}">
                <a16:creationId xmlns:a16="http://schemas.microsoft.com/office/drawing/2014/main" id="{6E828005-A886-2049-ADB3-A7DFBDF5A84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651" t="28381" r="49174" b="18876"/>
          <a:stretch/>
        </p:blipFill>
        <p:spPr>
          <a:xfrm rot="5400000">
            <a:off x="2659595" y="-2670482"/>
            <a:ext cx="6872809" cy="12192001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9EAD9AED-9987-4CE9-B39D-B256B46200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05435" y="758206"/>
            <a:ext cx="10470777" cy="990600"/>
          </a:xfrm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GB"/>
              <a:t>Place headline here (36pt, min 30pt)</a:t>
            </a:r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02A3FB-AE6E-B342-AE54-5C1657C81E6D}"/>
              </a:ext>
            </a:extLst>
          </p:cNvPr>
          <p:cNvSpPr txBox="1"/>
          <p:nvPr userDrawn="1"/>
        </p:nvSpPr>
        <p:spPr>
          <a:xfrm>
            <a:off x="7927927" y="6104872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n-GB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rPr>
              <a:t>Copyright © 2022 Accenture. All rights reserved.</a:t>
            </a:r>
            <a:endParaRPr lang="en-US" sz="800" kern="1200" noProof="0" dirty="0">
              <a:solidFill>
                <a:schemeClr val="tx1">
                  <a:alpha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2" name="Picture 11" descr="A picture containing drawing, clock&#10;&#10;Description automatically generated">
            <a:extLst>
              <a:ext uri="{FF2B5EF4-FFF2-40B4-BE49-F238E27FC236}">
                <a16:creationId xmlns:a16="http://schemas.microsoft.com/office/drawing/2014/main" id="{D74046BD-4E9E-D747-B48C-57FFF14D7BF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1988" y="6105309"/>
            <a:ext cx="192024" cy="202328"/>
          </a:xfrm>
          <a:prstGeom prst="rect">
            <a:avLst/>
          </a:prstGeom>
        </p:spPr>
      </p:pic>
      <p:sp>
        <p:nvSpPr>
          <p:cNvPr id="13" name="Slide Number Placeholder 6">
            <a:extLst>
              <a:ext uri="{FF2B5EF4-FFF2-40B4-BE49-F238E27FC236}">
                <a16:creationId xmlns:a16="http://schemas.microsoft.com/office/drawing/2014/main" id="{37138298-9154-014E-B0B6-0E9873FBE6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04627" y="6099794"/>
            <a:ext cx="381001" cy="20784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>
              <a:defRPr lang="en-US" sz="800" smtClean="0">
                <a:solidFill>
                  <a:schemeClr val="tx1"/>
                </a:solidFill>
              </a:defRPr>
            </a:lvl1pPr>
          </a:lstStyle>
          <a:p>
            <a:pPr algn="r" defTabSz="228600">
              <a:spcAft>
                <a:spcPts val="1200"/>
              </a:spcAft>
            </a:pPr>
            <a:fld id="{CC9E6EB9-168E-4914-8CC7-2E853AFB4F1B}" type="slidenum">
              <a:rPr lang="en-IN" smtClean="0"/>
              <a:pPr algn="r" defTabSz="228600">
                <a:spcAft>
                  <a:spcPts val="1200"/>
                </a:spcAft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983041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Blank -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ackground pattern&#10;&#10;Description automatically generated">
            <a:extLst>
              <a:ext uri="{FF2B5EF4-FFF2-40B4-BE49-F238E27FC236}">
                <a16:creationId xmlns:a16="http://schemas.microsoft.com/office/drawing/2014/main" id="{6E828005-A886-2049-ADB3-A7DFBDF5A84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79" t="28443" r="49904" b="18814"/>
          <a:stretch/>
        </p:blipFill>
        <p:spPr>
          <a:xfrm rot="5400000">
            <a:off x="2659595" y="-2670482"/>
            <a:ext cx="6872809" cy="12192001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9EAD9AED-9987-4CE9-B39D-B256B46200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05435" y="758206"/>
            <a:ext cx="10470777" cy="990600"/>
          </a:xfrm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GB"/>
              <a:t>Place headline here (36pt, min 30pt)</a:t>
            </a:r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02A3FB-AE6E-B342-AE54-5C1657C81E6D}"/>
              </a:ext>
            </a:extLst>
          </p:cNvPr>
          <p:cNvSpPr txBox="1"/>
          <p:nvPr userDrawn="1"/>
        </p:nvSpPr>
        <p:spPr>
          <a:xfrm>
            <a:off x="7927927" y="6104872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n-GB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rPr>
              <a:t>Copyright © 2022 Accenture. All rights reserved.</a:t>
            </a:r>
            <a:endParaRPr lang="en-US" sz="800" kern="1200" noProof="0" dirty="0">
              <a:solidFill>
                <a:schemeClr val="tx1">
                  <a:alpha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2" name="Picture 11" descr="A picture containing drawing, clock&#10;&#10;Description automatically generated">
            <a:extLst>
              <a:ext uri="{FF2B5EF4-FFF2-40B4-BE49-F238E27FC236}">
                <a16:creationId xmlns:a16="http://schemas.microsoft.com/office/drawing/2014/main" id="{D74046BD-4E9E-D747-B48C-57FFF14D7BF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1988" y="6105309"/>
            <a:ext cx="192024" cy="202328"/>
          </a:xfrm>
          <a:prstGeom prst="rect">
            <a:avLst/>
          </a:prstGeom>
        </p:spPr>
      </p:pic>
      <p:sp>
        <p:nvSpPr>
          <p:cNvPr id="13" name="Slide Number Placeholder 6">
            <a:extLst>
              <a:ext uri="{FF2B5EF4-FFF2-40B4-BE49-F238E27FC236}">
                <a16:creationId xmlns:a16="http://schemas.microsoft.com/office/drawing/2014/main" id="{37138298-9154-014E-B0B6-0E9873FBE6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04627" y="6099794"/>
            <a:ext cx="381001" cy="20784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>
              <a:defRPr lang="en-US" sz="800" smtClean="0">
                <a:solidFill>
                  <a:schemeClr val="tx1"/>
                </a:solidFill>
              </a:defRPr>
            </a:lvl1pPr>
          </a:lstStyle>
          <a:p>
            <a:pPr algn="r" defTabSz="228600">
              <a:spcAft>
                <a:spcPts val="1200"/>
              </a:spcAft>
            </a:pPr>
            <a:fld id="{CC9E6EB9-168E-4914-8CC7-2E853AFB4F1B}" type="slidenum">
              <a:rPr lang="en-IN" smtClean="0"/>
              <a:pPr algn="r" defTabSz="228600">
                <a:spcAft>
                  <a:spcPts val="1200"/>
                </a:spcAft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92146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Blank -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Background pattern&#10;&#10;Description automatically generated">
            <a:extLst>
              <a:ext uri="{FF2B5EF4-FFF2-40B4-BE49-F238E27FC236}">
                <a16:creationId xmlns:a16="http://schemas.microsoft.com/office/drawing/2014/main" id="{C7A1D368-32C0-2946-A513-F1D2CCF67B1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3114" t="23873" r="31915" b="28749"/>
          <a:stretch/>
        </p:blipFill>
        <p:spPr>
          <a:xfrm rot="16200000">
            <a:off x="2668402" y="-2671998"/>
            <a:ext cx="6861600" cy="12198395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9EAD9AED-9987-4CE9-B39D-B256B46200E0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05435" y="758206"/>
            <a:ext cx="10470777" cy="9906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04321963-1476-F049-B749-D311CE94DB4F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040035" y="6099794"/>
            <a:ext cx="381001" cy="20784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>
              <a:defRPr lang="en-US" sz="800" smtClean="0">
                <a:noFill/>
              </a:defRPr>
            </a:lvl1pPr>
          </a:lstStyle>
          <a:p>
            <a:pPr algn="r" defTabSz="228600">
              <a:spcAft>
                <a:spcPts val="1200"/>
              </a:spcAft>
            </a:pPr>
            <a:fld id="{CC9E6EB9-168E-4914-8CC7-2E853AFB4F1B}" type="slidenum">
              <a:rPr lang="en-US" smtClean="0"/>
              <a:pPr algn="r" defTabSz="228600">
                <a:spcAft>
                  <a:spcPts val="1200"/>
                </a:spcAft>
              </a:pPr>
              <a:t>‹#›</a:t>
            </a:fld>
            <a:endParaRPr lang="en-US"/>
          </a:p>
        </p:txBody>
      </p:sp>
      <p:pic>
        <p:nvPicPr>
          <p:cNvPr id="9" name="Picture 8" descr="A picture containing drawing, clock&#10;&#10;Description automatically generated">
            <a:extLst>
              <a:ext uri="{FF2B5EF4-FFF2-40B4-BE49-F238E27FC236}">
                <a16:creationId xmlns:a16="http://schemas.microsoft.com/office/drawing/2014/main" id="{447ACE4B-DAE2-A84D-8FB0-FAC40BA74D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5435" y="6105309"/>
            <a:ext cx="192024" cy="20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57177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Blank -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Background pattern&#10;&#10;Description automatically generated">
            <a:extLst>
              <a:ext uri="{FF2B5EF4-FFF2-40B4-BE49-F238E27FC236}">
                <a16:creationId xmlns:a16="http://schemas.microsoft.com/office/drawing/2014/main" id="{C7A1D368-32C0-2946-A513-F1D2CCF67B1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6966" t="29144" r="12133" b="17229"/>
          <a:stretch/>
        </p:blipFill>
        <p:spPr>
          <a:xfrm rot="16200000">
            <a:off x="2668402" y="-2671998"/>
            <a:ext cx="6861600" cy="12198395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9EAD9AED-9987-4CE9-B39D-B256B46200E0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05435" y="758206"/>
            <a:ext cx="10470777" cy="9906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04321963-1476-F049-B749-D311CE94DB4F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040035" y="6099794"/>
            <a:ext cx="381001" cy="20784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>
              <a:defRPr lang="en-US" sz="800" smtClean="0">
                <a:noFill/>
              </a:defRPr>
            </a:lvl1pPr>
          </a:lstStyle>
          <a:p>
            <a:pPr algn="r" defTabSz="228600">
              <a:spcAft>
                <a:spcPts val="1200"/>
              </a:spcAft>
            </a:pPr>
            <a:fld id="{CC9E6EB9-168E-4914-8CC7-2E853AFB4F1B}" type="slidenum">
              <a:rPr lang="en-US" smtClean="0"/>
              <a:pPr algn="r" defTabSz="228600">
                <a:spcAft>
                  <a:spcPts val="1200"/>
                </a:spcAft>
              </a:pPr>
              <a:t>‹#›</a:t>
            </a:fld>
            <a:endParaRPr lang="en-US"/>
          </a:p>
        </p:txBody>
      </p:sp>
      <p:pic>
        <p:nvPicPr>
          <p:cNvPr id="9" name="Picture 8" descr="A picture containing drawing, clock&#10;&#10;Description automatically generated">
            <a:extLst>
              <a:ext uri="{FF2B5EF4-FFF2-40B4-BE49-F238E27FC236}">
                <a16:creationId xmlns:a16="http://schemas.microsoft.com/office/drawing/2014/main" id="{447ACE4B-DAE2-A84D-8FB0-FAC40BA74D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5435" y="6105309"/>
            <a:ext cx="192024" cy="20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0184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Blank -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Background pattern&#10;&#10;Description automatically generated">
            <a:extLst>
              <a:ext uri="{FF2B5EF4-FFF2-40B4-BE49-F238E27FC236}">
                <a16:creationId xmlns:a16="http://schemas.microsoft.com/office/drawing/2014/main" id="{C7A1D368-32C0-2946-A513-F1D2CCF67B1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3114" t="23873" r="31915" b="28749"/>
          <a:stretch/>
        </p:blipFill>
        <p:spPr>
          <a:xfrm rot="16200000">
            <a:off x="2668402" y="-2671998"/>
            <a:ext cx="6861600" cy="12198395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9EAD9AED-9987-4CE9-B39D-B256B46200E0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05435" y="758206"/>
            <a:ext cx="10470777" cy="9906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02A3FB-AE6E-B342-AE54-5C1657C81E6D}"/>
              </a:ext>
            </a:extLst>
          </p:cNvPr>
          <p:cNvSpPr txBox="1"/>
          <p:nvPr userDrawn="1"/>
        </p:nvSpPr>
        <p:spPr>
          <a:xfrm>
            <a:off x="8922006" y="6578218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n-GB" sz="800" dirty="0">
                <a:solidFill>
                  <a:schemeClr val="tx1">
                    <a:alpha val="75000"/>
                  </a:schemeClr>
                </a:solidFill>
              </a:rPr>
              <a:t>Copyright © 2022 Accenture. All rights reserved.</a:t>
            </a:r>
            <a:endParaRPr lang="en-US" noProof="0" dirty="0">
              <a:solidFill>
                <a:schemeClr val="tx1">
                  <a:alpha val="75000"/>
                </a:schemeClr>
              </a:solidFill>
            </a:endParaRPr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04321963-1476-F049-B749-D311CE94DB4F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040035" y="6099794"/>
            <a:ext cx="381001" cy="20784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>
              <a:defRPr lang="en-US" sz="800" smtClean="0">
                <a:noFill/>
              </a:defRPr>
            </a:lvl1pPr>
          </a:lstStyle>
          <a:p>
            <a:pPr algn="r" defTabSz="228600">
              <a:spcAft>
                <a:spcPts val="1200"/>
              </a:spcAft>
            </a:pPr>
            <a:fld id="{CC9E6EB9-168E-4914-8CC7-2E853AFB4F1B}" type="slidenum">
              <a:rPr lang="en-US" smtClean="0"/>
              <a:pPr algn="r" defTabSz="228600">
                <a:spcAft>
                  <a:spcPts val="1200"/>
                </a:spcAft>
              </a:pPr>
              <a:t>‹#›</a:t>
            </a:fld>
            <a:endParaRPr lang="en-US"/>
          </a:p>
        </p:txBody>
      </p:sp>
      <p:pic>
        <p:nvPicPr>
          <p:cNvPr id="9" name="Picture 8" descr="A picture containing drawing, clock&#10;&#10;Description automatically generated">
            <a:extLst>
              <a:ext uri="{FF2B5EF4-FFF2-40B4-BE49-F238E27FC236}">
                <a16:creationId xmlns:a16="http://schemas.microsoft.com/office/drawing/2014/main" id="{447ACE4B-DAE2-A84D-8FB0-FAC40BA74D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5435" y="6105309"/>
            <a:ext cx="192024" cy="20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87702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uide - Icon Libr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7CECD371-7C06-488E-AA23-EB47BBF733D9}"/>
              </a:ext>
            </a:extLst>
          </p:cNvPr>
          <p:cNvSpPr txBox="1">
            <a:spLocks/>
          </p:cNvSpPr>
          <p:nvPr userDrawn="1"/>
        </p:nvSpPr>
        <p:spPr>
          <a:xfrm>
            <a:off x="381000" y="381000"/>
            <a:ext cx="11430000" cy="9144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Iconography: Monoline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F966297-1DCC-45B0-9DA7-3CE9DE25D2DF}"/>
              </a:ext>
            </a:extLst>
          </p:cNvPr>
          <p:cNvSpPr txBox="1"/>
          <p:nvPr userDrawn="1"/>
        </p:nvSpPr>
        <p:spPr>
          <a:xfrm>
            <a:off x="380999" y="927847"/>
            <a:ext cx="11429981" cy="50024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defTabSz="228600">
              <a:spcAft>
                <a:spcPts val="1200"/>
              </a:spcAft>
            </a:pPr>
            <a:r>
              <a:rPr lang="en-GB" sz="1600"/>
              <a:t>Our expansive asset library including fonts, photography, iconography and custom slides are available </a:t>
            </a:r>
            <a:r>
              <a:rPr lang="en-GB" sz="1600">
                <a:solidFill>
                  <a:schemeClr val="accent1"/>
                </a:solidFill>
              </a:rPr>
              <a:t>[here &lt;link&gt;]</a:t>
            </a:r>
            <a:r>
              <a:rPr lang="en-GB" sz="1600"/>
              <a:t>. Contact </a:t>
            </a:r>
            <a:r>
              <a:rPr kumimoji="0" lang="en-GB" sz="1600" b="0" i="0" u="none" strike="noStrike" kern="1200" cap="none" spc="0" normalizeH="0" baseline="0" noProof="0">
                <a:ln>
                  <a:noFill/>
                </a:ln>
                <a:solidFill>
                  <a:srgbClr val="A100FF"/>
                </a:solidFill>
                <a:effectLst/>
                <a:uLnTx/>
                <a:uFillTx/>
                <a:latin typeface="Graphik"/>
                <a:ea typeface="+mn-ea"/>
                <a:cs typeface="+mn-cs"/>
                <a:hlinkClick r:id="rId2"/>
              </a:rPr>
              <a:t>Amy.Ritz@Accenture.com</a:t>
            </a:r>
            <a:r>
              <a:rPr kumimoji="0" lang="en-GB" sz="1600" b="0" i="0" u="none" strike="noStrike" kern="1200" cap="none" spc="0" normalizeH="0" baseline="0" noProof="0">
                <a:ln>
                  <a:noFill/>
                </a:ln>
                <a:solidFill>
                  <a:srgbClr val="A100FF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t> </a:t>
            </a:r>
            <a:r>
              <a:rPr lang="en-GB" sz="1600"/>
              <a:t>for further information. Access the icons below through </a:t>
            </a:r>
            <a:r>
              <a:rPr lang="en-GB" sz="1600" b="1">
                <a:solidFill>
                  <a:schemeClr val="accent1"/>
                </a:solidFill>
              </a:rPr>
              <a:t>View &gt; Slide Master</a:t>
            </a:r>
            <a:r>
              <a:rPr lang="en-GB" sz="1600"/>
              <a:t>.</a:t>
            </a:r>
          </a:p>
        </p:txBody>
      </p:sp>
      <p:sp>
        <p:nvSpPr>
          <p:cNvPr id="4" name="Freeform 127">
            <a:extLst>
              <a:ext uri="{FF2B5EF4-FFF2-40B4-BE49-F238E27FC236}">
                <a16:creationId xmlns:a16="http://schemas.microsoft.com/office/drawing/2014/main" id="{80F51A57-4DBA-FA4F-916F-88328E5E0137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767063" y="1981658"/>
            <a:ext cx="513948" cy="396598"/>
          </a:xfrm>
          <a:custGeom>
            <a:avLst/>
            <a:gdLst>
              <a:gd name="T0" fmla="*/ 199 w 309"/>
              <a:gd name="T1" fmla="*/ 232 h 244"/>
              <a:gd name="T2" fmla="*/ 222 w 309"/>
              <a:gd name="T3" fmla="*/ 225 h 244"/>
              <a:gd name="T4" fmla="*/ 248 w 309"/>
              <a:gd name="T5" fmla="*/ 202 h 244"/>
              <a:gd name="T6" fmla="*/ 273 w 309"/>
              <a:gd name="T7" fmla="*/ 177 h 244"/>
              <a:gd name="T8" fmla="*/ 308 w 309"/>
              <a:gd name="T9" fmla="*/ 128 h 244"/>
              <a:gd name="T10" fmla="*/ 216 w 309"/>
              <a:gd name="T11" fmla="*/ 12 h 244"/>
              <a:gd name="T12" fmla="*/ 115 w 309"/>
              <a:gd name="T13" fmla="*/ 19 h 244"/>
              <a:gd name="T14" fmla="*/ 3 w 309"/>
              <a:gd name="T15" fmla="*/ 136 h 244"/>
              <a:gd name="T16" fmla="*/ 44 w 309"/>
              <a:gd name="T17" fmla="*/ 199 h 244"/>
              <a:gd name="T18" fmla="*/ 60 w 309"/>
              <a:gd name="T19" fmla="*/ 217 h 244"/>
              <a:gd name="T20" fmla="*/ 82 w 309"/>
              <a:gd name="T21" fmla="*/ 228 h 244"/>
              <a:gd name="T22" fmla="*/ 128 w 309"/>
              <a:gd name="T23" fmla="*/ 244 h 244"/>
              <a:gd name="T24" fmla="*/ 147 w 309"/>
              <a:gd name="T25" fmla="*/ 233 h 244"/>
              <a:gd name="T26" fmla="*/ 122 w 309"/>
              <a:gd name="T27" fmla="*/ 30 h 244"/>
              <a:gd name="T28" fmla="*/ 194 w 309"/>
              <a:gd name="T29" fmla="*/ 20 h 244"/>
              <a:gd name="T30" fmla="*/ 263 w 309"/>
              <a:gd name="T31" fmla="*/ 31 h 244"/>
              <a:gd name="T32" fmla="*/ 278 w 309"/>
              <a:gd name="T33" fmla="*/ 143 h 244"/>
              <a:gd name="T34" fmla="*/ 136 w 309"/>
              <a:gd name="T35" fmla="*/ 85 h 244"/>
              <a:gd name="T36" fmla="*/ 122 w 309"/>
              <a:gd name="T37" fmla="*/ 30 h 244"/>
              <a:gd name="T38" fmla="*/ 45 w 309"/>
              <a:gd name="T39" fmla="*/ 186 h 244"/>
              <a:gd name="T40" fmla="*/ 32 w 309"/>
              <a:gd name="T41" fmla="*/ 155 h 244"/>
              <a:gd name="T42" fmla="*/ 73 w 309"/>
              <a:gd name="T43" fmla="*/ 206 h 244"/>
              <a:gd name="T44" fmla="*/ 57 w 309"/>
              <a:gd name="T45" fmla="*/ 195 h 244"/>
              <a:gd name="T46" fmla="*/ 67 w 309"/>
              <a:gd name="T47" fmla="*/ 172 h 244"/>
              <a:gd name="T48" fmla="*/ 85 w 309"/>
              <a:gd name="T49" fmla="*/ 171 h 244"/>
              <a:gd name="T50" fmla="*/ 73 w 309"/>
              <a:gd name="T51" fmla="*/ 206 h 244"/>
              <a:gd name="T52" fmla="*/ 102 w 309"/>
              <a:gd name="T53" fmla="*/ 221 h 244"/>
              <a:gd name="T54" fmla="*/ 97 w 309"/>
              <a:gd name="T55" fmla="*/ 181 h 244"/>
              <a:gd name="T56" fmla="*/ 110 w 309"/>
              <a:gd name="T57" fmla="*/ 197 h 244"/>
              <a:gd name="T58" fmla="*/ 137 w 309"/>
              <a:gd name="T59" fmla="*/ 219 h 244"/>
              <a:gd name="T60" fmla="*/ 132 w 309"/>
              <a:gd name="T61" fmla="*/ 230 h 244"/>
              <a:gd name="T62" fmla="*/ 115 w 309"/>
              <a:gd name="T63" fmla="*/ 225 h 244"/>
              <a:gd name="T64" fmla="*/ 138 w 309"/>
              <a:gd name="T65" fmla="*/ 205 h 244"/>
              <a:gd name="T66" fmla="*/ 123 w 309"/>
              <a:gd name="T67" fmla="*/ 187 h 244"/>
              <a:gd name="T68" fmla="*/ 98 w 309"/>
              <a:gd name="T69" fmla="*/ 168 h 244"/>
              <a:gd name="T70" fmla="*/ 68 w 309"/>
              <a:gd name="T71" fmla="*/ 152 h 244"/>
              <a:gd name="T72" fmla="*/ 15 w 309"/>
              <a:gd name="T73" fmla="*/ 128 h 244"/>
              <a:gd name="T74" fmla="*/ 107 w 309"/>
              <a:gd name="T75" fmla="*/ 32 h 244"/>
              <a:gd name="T76" fmla="*/ 113 w 309"/>
              <a:gd name="T77" fmla="*/ 116 h 244"/>
              <a:gd name="T78" fmla="*/ 231 w 309"/>
              <a:gd name="T79" fmla="*/ 115 h 244"/>
              <a:gd name="T80" fmla="*/ 264 w 309"/>
              <a:gd name="T81" fmla="*/ 167 h 244"/>
              <a:gd name="T82" fmla="*/ 220 w 309"/>
              <a:gd name="T83" fmla="*/ 145 h 244"/>
              <a:gd name="T84" fmla="*/ 199 w 309"/>
              <a:gd name="T85" fmla="*/ 133 h 244"/>
              <a:gd name="T86" fmla="*/ 246 w 309"/>
              <a:gd name="T87" fmla="*/ 183 h 244"/>
              <a:gd name="T88" fmla="*/ 228 w 309"/>
              <a:gd name="T89" fmla="*/ 197 h 244"/>
              <a:gd name="T90" fmla="*/ 188 w 309"/>
              <a:gd name="T91" fmla="*/ 167 h 244"/>
              <a:gd name="T92" fmla="*/ 219 w 309"/>
              <a:gd name="T93" fmla="*/ 206 h 244"/>
              <a:gd name="T94" fmla="*/ 204 w 309"/>
              <a:gd name="T95" fmla="*/ 219 h 244"/>
              <a:gd name="T96" fmla="*/ 162 w 309"/>
              <a:gd name="T97" fmla="*/ 196 h 244"/>
              <a:gd name="T98" fmla="*/ 188 w 309"/>
              <a:gd name="T99" fmla="*/ 224 h 244"/>
              <a:gd name="T100" fmla="*/ 151 w 309"/>
              <a:gd name="T101" fmla="*/ 220 h 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309" h="244">
                <a:moveTo>
                  <a:pt x="176" y="239"/>
                </a:moveTo>
                <a:cubicBezTo>
                  <a:pt x="181" y="239"/>
                  <a:pt x="184" y="238"/>
                  <a:pt x="188" y="238"/>
                </a:cubicBezTo>
                <a:cubicBezTo>
                  <a:pt x="192" y="236"/>
                  <a:pt x="196" y="235"/>
                  <a:pt x="199" y="232"/>
                </a:cubicBezTo>
                <a:cubicBezTo>
                  <a:pt x="199" y="232"/>
                  <a:pt x="199" y="232"/>
                  <a:pt x="199" y="232"/>
                </a:cubicBezTo>
                <a:cubicBezTo>
                  <a:pt x="199" y="232"/>
                  <a:pt x="199" y="232"/>
                  <a:pt x="199" y="232"/>
                </a:cubicBezTo>
                <a:cubicBezTo>
                  <a:pt x="200" y="232"/>
                  <a:pt x="201" y="232"/>
                  <a:pt x="201" y="232"/>
                </a:cubicBezTo>
                <a:cubicBezTo>
                  <a:pt x="202" y="232"/>
                  <a:pt x="203" y="233"/>
                  <a:pt x="204" y="233"/>
                </a:cubicBezTo>
                <a:cubicBezTo>
                  <a:pt x="210" y="233"/>
                  <a:pt x="217" y="230"/>
                  <a:pt x="222" y="225"/>
                </a:cubicBezTo>
                <a:cubicBezTo>
                  <a:pt x="227" y="221"/>
                  <a:pt x="230" y="216"/>
                  <a:pt x="232" y="210"/>
                </a:cubicBezTo>
                <a:cubicBezTo>
                  <a:pt x="232" y="210"/>
                  <a:pt x="232" y="210"/>
                  <a:pt x="232" y="210"/>
                </a:cubicBezTo>
                <a:cubicBezTo>
                  <a:pt x="232" y="210"/>
                  <a:pt x="232" y="210"/>
                  <a:pt x="232" y="210"/>
                </a:cubicBezTo>
                <a:cubicBezTo>
                  <a:pt x="238" y="209"/>
                  <a:pt x="243" y="206"/>
                  <a:pt x="248" y="202"/>
                </a:cubicBezTo>
                <a:cubicBezTo>
                  <a:pt x="254" y="197"/>
                  <a:pt x="257" y="191"/>
                  <a:pt x="259" y="185"/>
                </a:cubicBezTo>
                <a:cubicBezTo>
                  <a:pt x="259" y="185"/>
                  <a:pt x="259" y="185"/>
                  <a:pt x="259" y="185"/>
                </a:cubicBezTo>
                <a:cubicBezTo>
                  <a:pt x="259" y="185"/>
                  <a:pt x="259" y="185"/>
                  <a:pt x="259" y="185"/>
                </a:cubicBezTo>
                <a:cubicBezTo>
                  <a:pt x="264" y="184"/>
                  <a:pt x="269" y="181"/>
                  <a:pt x="273" y="177"/>
                </a:cubicBezTo>
                <a:cubicBezTo>
                  <a:pt x="280" y="171"/>
                  <a:pt x="284" y="164"/>
                  <a:pt x="285" y="155"/>
                </a:cubicBezTo>
                <a:cubicBezTo>
                  <a:pt x="285" y="155"/>
                  <a:pt x="285" y="155"/>
                  <a:pt x="285" y="155"/>
                </a:cubicBezTo>
                <a:cubicBezTo>
                  <a:pt x="307" y="135"/>
                  <a:pt x="307" y="135"/>
                  <a:pt x="307" y="135"/>
                </a:cubicBezTo>
                <a:cubicBezTo>
                  <a:pt x="308" y="134"/>
                  <a:pt x="309" y="131"/>
                  <a:pt x="308" y="128"/>
                </a:cubicBezTo>
                <a:cubicBezTo>
                  <a:pt x="274" y="23"/>
                  <a:pt x="274" y="23"/>
                  <a:pt x="274" y="23"/>
                </a:cubicBezTo>
                <a:cubicBezTo>
                  <a:pt x="273" y="21"/>
                  <a:pt x="271" y="19"/>
                  <a:pt x="269" y="19"/>
                </a:cubicBezTo>
                <a:cubicBezTo>
                  <a:pt x="269" y="19"/>
                  <a:pt x="269" y="19"/>
                  <a:pt x="269" y="19"/>
                </a:cubicBezTo>
                <a:cubicBezTo>
                  <a:pt x="264" y="18"/>
                  <a:pt x="226" y="12"/>
                  <a:pt x="216" y="12"/>
                </a:cubicBezTo>
                <a:cubicBezTo>
                  <a:pt x="213" y="12"/>
                  <a:pt x="205" y="10"/>
                  <a:pt x="198" y="7"/>
                </a:cubicBezTo>
                <a:cubicBezTo>
                  <a:pt x="185" y="4"/>
                  <a:pt x="171" y="0"/>
                  <a:pt x="162" y="1"/>
                </a:cubicBezTo>
                <a:cubicBezTo>
                  <a:pt x="148" y="2"/>
                  <a:pt x="123" y="15"/>
                  <a:pt x="115" y="19"/>
                </a:cubicBezTo>
                <a:cubicBezTo>
                  <a:pt x="115" y="19"/>
                  <a:pt x="115" y="19"/>
                  <a:pt x="115" y="19"/>
                </a:cubicBezTo>
                <a:cubicBezTo>
                  <a:pt x="45" y="19"/>
                  <a:pt x="45" y="19"/>
                  <a:pt x="45" y="19"/>
                </a:cubicBezTo>
                <a:cubicBezTo>
                  <a:pt x="42" y="19"/>
                  <a:pt x="40" y="21"/>
                  <a:pt x="39" y="23"/>
                </a:cubicBezTo>
                <a:cubicBezTo>
                  <a:pt x="1" y="128"/>
                  <a:pt x="1" y="128"/>
                  <a:pt x="1" y="128"/>
                </a:cubicBezTo>
                <a:cubicBezTo>
                  <a:pt x="0" y="131"/>
                  <a:pt x="1" y="134"/>
                  <a:pt x="3" y="136"/>
                </a:cubicBezTo>
                <a:cubicBezTo>
                  <a:pt x="21" y="148"/>
                  <a:pt x="21" y="148"/>
                  <a:pt x="21" y="148"/>
                </a:cubicBezTo>
                <a:cubicBezTo>
                  <a:pt x="21" y="148"/>
                  <a:pt x="21" y="148"/>
                  <a:pt x="21" y="148"/>
                </a:cubicBezTo>
                <a:cubicBezTo>
                  <a:pt x="16" y="156"/>
                  <a:pt x="11" y="168"/>
                  <a:pt x="14" y="175"/>
                </a:cubicBezTo>
                <a:cubicBezTo>
                  <a:pt x="17" y="184"/>
                  <a:pt x="33" y="196"/>
                  <a:pt x="44" y="199"/>
                </a:cubicBezTo>
                <a:cubicBezTo>
                  <a:pt x="44" y="199"/>
                  <a:pt x="44" y="199"/>
                  <a:pt x="44" y="199"/>
                </a:cubicBezTo>
                <a:cubicBezTo>
                  <a:pt x="44" y="199"/>
                  <a:pt x="44" y="199"/>
                  <a:pt x="44" y="199"/>
                </a:cubicBezTo>
                <a:cubicBezTo>
                  <a:pt x="44" y="200"/>
                  <a:pt x="44" y="201"/>
                  <a:pt x="44" y="201"/>
                </a:cubicBezTo>
                <a:cubicBezTo>
                  <a:pt x="46" y="208"/>
                  <a:pt x="51" y="213"/>
                  <a:pt x="60" y="217"/>
                </a:cubicBezTo>
                <a:cubicBezTo>
                  <a:pt x="65" y="219"/>
                  <a:pt x="70" y="220"/>
                  <a:pt x="74" y="220"/>
                </a:cubicBezTo>
                <a:cubicBezTo>
                  <a:pt x="74" y="220"/>
                  <a:pt x="74" y="220"/>
                  <a:pt x="74" y="220"/>
                </a:cubicBezTo>
                <a:cubicBezTo>
                  <a:pt x="74" y="220"/>
                  <a:pt x="74" y="220"/>
                  <a:pt x="74" y="220"/>
                </a:cubicBezTo>
                <a:cubicBezTo>
                  <a:pt x="76" y="223"/>
                  <a:pt x="79" y="225"/>
                  <a:pt x="82" y="228"/>
                </a:cubicBezTo>
                <a:cubicBezTo>
                  <a:pt x="89" y="233"/>
                  <a:pt x="99" y="235"/>
                  <a:pt x="106" y="234"/>
                </a:cubicBezTo>
                <a:cubicBezTo>
                  <a:pt x="106" y="234"/>
                  <a:pt x="106" y="234"/>
                  <a:pt x="106" y="234"/>
                </a:cubicBezTo>
                <a:cubicBezTo>
                  <a:pt x="106" y="234"/>
                  <a:pt x="106" y="234"/>
                  <a:pt x="106" y="234"/>
                </a:cubicBezTo>
                <a:cubicBezTo>
                  <a:pt x="111" y="239"/>
                  <a:pt x="119" y="244"/>
                  <a:pt x="128" y="244"/>
                </a:cubicBezTo>
                <a:cubicBezTo>
                  <a:pt x="128" y="244"/>
                  <a:pt x="128" y="244"/>
                  <a:pt x="128" y="244"/>
                </a:cubicBezTo>
                <a:cubicBezTo>
                  <a:pt x="132" y="244"/>
                  <a:pt x="136" y="243"/>
                  <a:pt x="139" y="241"/>
                </a:cubicBezTo>
                <a:cubicBezTo>
                  <a:pt x="142" y="239"/>
                  <a:pt x="145" y="237"/>
                  <a:pt x="147" y="233"/>
                </a:cubicBezTo>
                <a:cubicBezTo>
                  <a:pt x="147" y="233"/>
                  <a:pt x="147" y="233"/>
                  <a:pt x="147" y="233"/>
                </a:cubicBezTo>
                <a:cubicBezTo>
                  <a:pt x="147" y="233"/>
                  <a:pt x="147" y="233"/>
                  <a:pt x="147" y="233"/>
                </a:cubicBezTo>
                <a:cubicBezTo>
                  <a:pt x="156" y="237"/>
                  <a:pt x="167" y="239"/>
                  <a:pt x="176" y="239"/>
                </a:cubicBezTo>
                <a:close/>
                <a:moveTo>
                  <a:pt x="122" y="30"/>
                </a:moveTo>
                <a:cubicBezTo>
                  <a:pt x="122" y="30"/>
                  <a:pt x="122" y="30"/>
                  <a:pt x="122" y="30"/>
                </a:cubicBezTo>
                <a:cubicBezTo>
                  <a:pt x="132" y="25"/>
                  <a:pt x="153" y="14"/>
                  <a:pt x="163" y="14"/>
                </a:cubicBezTo>
                <a:cubicBezTo>
                  <a:pt x="163" y="14"/>
                  <a:pt x="164" y="14"/>
                  <a:pt x="164" y="14"/>
                </a:cubicBezTo>
                <a:cubicBezTo>
                  <a:pt x="171" y="14"/>
                  <a:pt x="184" y="17"/>
                  <a:pt x="194" y="20"/>
                </a:cubicBezTo>
                <a:cubicBezTo>
                  <a:pt x="194" y="20"/>
                  <a:pt x="194" y="20"/>
                  <a:pt x="194" y="20"/>
                </a:cubicBezTo>
                <a:cubicBezTo>
                  <a:pt x="203" y="23"/>
                  <a:pt x="211" y="25"/>
                  <a:pt x="216" y="25"/>
                </a:cubicBezTo>
                <a:cubicBezTo>
                  <a:pt x="222" y="25"/>
                  <a:pt x="245" y="29"/>
                  <a:pt x="262" y="31"/>
                </a:cubicBezTo>
                <a:cubicBezTo>
                  <a:pt x="263" y="31"/>
                  <a:pt x="263" y="31"/>
                  <a:pt x="263" y="31"/>
                </a:cubicBezTo>
                <a:cubicBezTo>
                  <a:pt x="263" y="31"/>
                  <a:pt x="263" y="31"/>
                  <a:pt x="263" y="31"/>
                </a:cubicBezTo>
                <a:cubicBezTo>
                  <a:pt x="295" y="129"/>
                  <a:pt x="295" y="129"/>
                  <a:pt x="295" y="129"/>
                </a:cubicBezTo>
                <a:cubicBezTo>
                  <a:pt x="294" y="129"/>
                  <a:pt x="294" y="129"/>
                  <a:pt x="294" y="129"/>
                </a:cubicBezTo>
                <a:cubicBezTo>
                  <a:pt x="279" y="143"/>
                  <a:pt x="279" y="143"/>
                  <a:pt x="279" y="143"/>
                </a:cubicBezTo>
                <a:cubicBezTo>
                  <a:pt x="278" y="143"/>
                  <a:pt x="278" y="143"/>
                  <a:pt x="278" y="143"/>
                </a:cubicBezTo>
                <a:cubicBezTo>
                  <a:pt x="241" y="106"/>
                  <a:pt x="241" y="106"/>
                  <a:pt x="241" y="106"/>
                </a:cubicBezTo>
                <a:cubicBezTo>
                  <a:pt x="232" y="96"/>
                  <a:pt x="202" y="64"/>
                  <a:pt x="191" y="61"/>
                </a:cubicBezTo>
                <a:cubicBezTo>
                  <a:pt x="174" y="56"/>
                  <a:pt x="159" y="59"/>
                  <a:pt x="147" y="69"/>
                </a:cubicBezTo>
                <a:cubicBezTo>
                  <a:pt x="142" y="74"/>
                  <a:pt x="139" y="79"/>
                  <a:pt x="136" y="85"/>
                </a:cubicBezTo>
                <a:cubicBezTo>
                  <a:pt x="131" y="94"/>
                  <a:pt x="127" y="102"/>
                  <a:pt x="111" y="103"/>
                </a:cubicBezTo>
                <a:cubicBezTo>
                  <a:pt x="104" y="104"/>
                  <a:pt x="98" y="103"/>
                  <a:pt x="96" y="100"/>
                </a:cubicBezTo>
                <a:cubicBezTo>
                  <a:pt x="94" y="98"/>
                  <a:pt x="94" y="96"/>
                  <a:pt x="95" y="95"/>
                </a:cubicBezTo>
                <a:lnTo>
                  <a:pt x="122" y="30"/>
                </a:lnTo>
                <a:close/>
                <a:moveTo>
                  <a:pt x="52" y="170"/>
                </a:moveTo>
                <a:cubicBezTo>
                  <a:pt x="50" y="175"/>
                  <a:pt x="47" y="180"/>
                  <a:pt x="46" y="186"/>
                </a:cubicBezTo>
                <a:cubicBezTo>
                  <a:pt x="46" y="186"/>
                  <a:pt x="46" y="186"/>
                  <a:pt x="46" y="186"/>
                </a:cubicBezTo>
                <a:cubicBezTo>
                  <a:pt x="45" y="186"/>
                  <a:pt x="45" y="186"/>
                  <a:pt x="45" y="186"/>
                </a:cubicBezTo>
                <a:cubicBezTo>
                  <a:pt x="39" y="183"/>
                  <a:pt x="28" y="176"/>
                  <a:pt x="26" y="171"/>
                </a:cubicBezTo>
                <a:cubicBezTo>
                  <a:pt x="26" y="171"/>
                  <a:pt x="26" y="171"/>
                  <a:pt x="26" y="171"/>
                </a:cubicBezTo>
                <a:cubicBezTo>
                  <a:pt x="25" y="169"/>
                  <a:pt x="28" y="161"/>
                  <a:pt x="31" y="156"/>
                </a:cubicBezTo>
                <a:cubicBezTo>
                  <a:pt x="32" y="155"/>
                  <a:pt x="32" y="155"/>
                  <a:pt x="32" y="155"/>
                </a:cubicBezTo>
                <a:cubicBezTo>
                  <a:pt x="32" y="155"/>
                  <a:pt x="32" y="155"/>
                  <a:pt x="32" y="155"/>
                </a:cubicBezTo>
                <a:cubicBezTo>
                  <a:pt x="52" y="170"/>
                  <a:pt x="52" y="170"/>
                  <a:pt x="52" y="170"/>
                </a:cubicBezTo>
                <a:close/>
                <a:moveTo>
                  <a:pt x="73" y="206"/>
                </a:moveTo>
                <a:cubicBezTo>
                  <a:pt x="73" y="206"/>
                  <a:pt x="73" y="206"/>
                  <a:pt x="73" y="206"/>
                </a:cubicBezTo>
                <a:cubicBezTo>
                  <a:pt x="73" y="206"/>
                  <a:pt x="72" y="206"/>
                  <a:pt x="72" y="206"/>
                </a:cubicBezTo>
                <a:cubicBezTo>
                  <a:pt x="71" y="206"/>
                  <a:pt x="68" y="206"/>
                  <a:pt x="65" y="205"/>
                </a:cubicBezTo>
                <a:cubicBezTo>
                  <a:pt x="60" y="203"/>
                  <a:pt x="57" y="200"/>
                  <a:pt x="57" y="198"/>
                </a:cubicBezTo>
                <a:cubicBezTo>
                  <a:pt x="57" y="197"/>
                  <a:pt x="57" y="196"/>
                  <a:pt x="57" y="195"/>
                </a:cubicBezTo>
                <a:cubicBezTo>
                  <a:pt x="57" y="195"/>
                  <a:pt x="57" y="194"/>
                  <a:pt x="57" y="194"/>
                </a:cubicBezTo>
                <a:cubicBezTo>
                  <a:pt x="58" y="188"/>
                  <a:pt x="62" y="179"/>
                  <a:pt x="65" y="173"/>
                </a:cubicBezTo>
                <a:cubicBezTo>
                  <a:pt x="65" y="173"/>
                  <a:pt x="65" y="173"/>
                  <a:pt x="65" y="173"/>
                </a:cubicBezTo>
                <a:cubicBezTo>
                  <a:pt x="66" y="173"/>
                  <a:pt x="67" y="172"/>
                  <a:pt x="67" y="172"/>
                </a:cubicBezTo>
                <a:cubicBezTo>
                  <a:pt x="67" y="171"/>
                  <a:pt x="68" y="170"/>
                  <a:pt x="68" y="169"/>
                </a:cubicBezTo>
                <a:cubicBezTo>
                  <a:pt x="68" y="169"/>
                  <a:pt x="68" y="169"/>
                  <a:pt x="68" y="169"/>
                </a:cubicBezTo>
                <a:cubicBezTo>
                  <a:pt x="70" y="166"/>
                  <a:pt x="71" y="165"/>
                  <a:pt x="72" y="164"/>
                </a:cubicBezTo>
                <a:cubicBezTo>
                  <a:pt x="76" y="163"/>
                  <a:pt x="84" y="169"/>
                  <a:pt x="85" y="171"/>
                </a:cubicBezTo>
                <a:cubicBezTo>
                  <a:pt x="85" y="172"/>
                  <a:pt x="85" y="172"/>
                  <a:pt x="85" y="172"/>
                </a:cubicBezTo>
                <a:cubicBezTo>
                  <a:pt x="86" y="172"/>
                  <a:pt x="86" y="173"/>
                  <a:pt x="85" y="175"/>
                </a:cubicBezTo>
                <a:cubicBezTo>
                  <a:pt x="85" y="175"/>
                  <a:pt x="85" y="175"/>
                  <a:pt x="85" y="175"/>
                </a:cubicBezTo>
                <a:lnTo>
                  <a:pt x="73" y="206"/>
                </a:lnTo>
                <a:close/>
                <a:moveTo>
                  <a:pt x="110" y="197"/>
                </a:moveTo>
                <a:cubicBezTo>
                  <a:pt x="110" y="197"/>
                  <a:pt x="110" y="197"/>
                  <a:pt x="110" y="197"/>
                </a:cubicBezTo>
                <a:cubicBezTo>
                  <a:pt x="102" y="221"/>
                  <a:pt x="102" y="221"/>
                  <a:pt x="102" y="221"/>
                </a:cubicBezTo>
                <a:cubicBezTo>
                  <a:pt x="102" y="221"/>
                  <a:pt x="102" y="221"/>
                  <a:pt x="102" y="221"/>
                </a:cubicBezTo>
                <a:cubicBezTo>
                  <a:pt x="99" y="221"/>
                  <a:pt x="94" y="220"/>
                  <a:pt x="90" y="217"/>
                </a:cubicBezTo>
                <a:cubicBezTo>
                  <a:pt x="87" y="215"/>
                  <a:pt x="86" y="214"/>
                  <a:pt x="85" y="212"/>
                </a:cubicBezTo>
                <a:cubicBezTo>
                  <a:pt x="85" y="212"/>
                  <a:pt x="85" y="212"/>
                  <a:pt x="85" y="212"/>
                </a:cubicBezTo>
                <a:cubicBezTo>
                  <a:pt x="97" y="181"/>
                  <a:pt x="97" y="181"/>
                  <a:pt x="97" y="181"/>
                </a:cubicBezTo>
                <a:cubicBezTo>
                  <a:pt x="97" y="181"/>
                  <a:pt x="97" y="181"/>
                  <a:pt x="97" y="181"/>
                </a:cubicBezTo>
                <a:cubicBezTo>
                  <a:pt x="103" y="182"/>
                  <a:pt x="109" y="185"/>
                  <a:pt x="110" y="187"/>
                </a:cubicBezTo>
                <a:cubicBezTo>
                  <a:pt x="110" y="187"/>
                  <a:pt x="110" y="187"/>
                  <a:pt x="110" y="187"/>
                </a:cubicBezTo>
                <a:cubicBezTo>
                  <a:pt x="110" y="188"/>
                  <a:pt x="111" y="191"/>
                  <a:pt x="110" y="197"/>
                </a:cubicBezTo>
                <a:close/>
                <a:moveTo>
                  <a:pt x="138" y="218"/>
                </a:moveTo>
                <a:cubicBezTo>
                  <a:pt x="138" y="218"/>
                  <a:pt x="138" y="218"/>
                  <a:pt x="138" y="218"/>
                </a:cubicBezTo>
                <a:cubicBezTo>
                  <a:pt x="138" y="218"/>
                  <a:pt x="138" y="218"/>
                  <a:pt x="138" y="218"/>
                </a:cubicBezTo>
                <a:cubicBezTo>
                  <a:pt x="138" y="219"/>
                  <a:pt x="137" y="219"/>
                  <a:pt x="137" y="219"/>
                </a:cubicBezTo>
                <a:cubicBezTo>
                  <a:pt x="136" y="221"/>
                  <a:pt x="136" y="223"/>
                  <a:pt x="136" y="225"/>
                </a:cubicBezTo>
                <a:cubicBezTo>
                  <a:pt x="136" y="225"/>
                  <a:pt x="136" y="225"/>
                  <a:pt x="136" y="225"/>
                </a:cubicBezTo>
                <a:cubicBezTo>
                  <a:pt x="136" y="225"/>
                  <a:pt x="136" y="225"/>
                  <a:pt x="136" y="225"/>
                </a:cubicBezTo>
                <a:cubicBezTo>
                  <a:pt x="135" y="227"/>
                  <a:pt x="134" y="229"/>
                  <a:pt x="132" y="230"/>
                </a:cubicBezTo>
                <a:cubicBezTo>
                  <a:pt x="131" y="231"/>
                  <a:pt x="130" y="231"/>
                  <a:pt x="128" y="231"/>
                </a:cubicBezTo>
                <a:cubicBezTo>
                  <a:pt x="124" y="231"/>
                  <a:pt x="118" y="228"/>
                  <a:pt x="115" y="225"/>
                </a:cubicBezTo>
                <a:cubicBezTo>
                  <a:pt x="115" y="225"/>
                  <a:pt x="115" y="225"/>
                  <a:pt x="115" y="225"/>
                </a:cubicBezTo>
                <a:cubicBezTo>
                  <a:pt x="115" y="225"/>
                  <a:pt x="115" y="225"/>
                  <a:pt x="115" y="225"/>
                </a:cubicBezTo>
                <a:cubicBezTo>
                  <a:pt x="122" y="201"/>
                  <a:pt x="122" y="201"/>
                  <a:pt x="122" y="201"/>
                </a:cubicBezTo>
                <a:cubicBezTo>
                  <a:pt x="122" y="201"/>
                  <a:pt x="122" y="201"/>
                  <a:pt x="122" y="201"/>
                </a:cubicBezTo>
                <a:cubicBezTo>
                  <a:pt x="124" y="200"/>
                  <a:pt x="127" y="199"/>
                  <a:pt x="129" y="200"/>
                </a:cubicBezTo>
                <a:cubicBezTo>
                  <a:pt x="132" y="200"/>
                  <a:pt x="137" y="201"/>
                  <a:pt x="138" y="205"/>
                </a:cubicBezTo>
                <a:cubicBezTo>
                  <a:pt x="139" y="208"/>
                  <a:pt x="139" y="213"/>
                  <a:pt x="138" y="218"/>
                </a:cubicBezTo>
                <a:close/>
                <a:moveTo>
                  <a:pt x="131" y="187"/>
                </a:moveTo>
                <a:cubicBezTo>
                  <a:pt x="129" y="187"/>
                  <a:pt x="126" y="187"/>
                  <a:pt x="124" y="187"/>
                </a:cubicBezTo>
                <a:cubicBezTo>
                  <a:pt x="123" y="187"/>
                  <a:pt x="123" y="187"/>
                  <a:pt x="123" y="187"/>
                </a:cubicBezTo>
                <a:cubicBezTo>
                  <a:pt x="123" y="187"/>
                  <a:pt x="123" y="187"/>
                  <a:pt x="123" y="187"/>
                </a:cubicBezTo>
                <a:cubicBezTo>
                  <a:pt x="123" y="185"/>
                  <a:pt x="123" y="184"/>
                  <a:pt x="123" y="184"/>
                </a:cubicBezTo>
                <a:cubicBezTo>
                  <a:pt x="121" y="175"/>
                  <a:pt x="109" y="169"/>
                  <a:pt x="98" y="168"/>
                </a:cubicBezTo>
                <a:cubicBezTo>
                  <a:pt x="98" y="168"/>
                  <a:pt x="98" y="168"/>
                  <a:pt x="98" y="168"/>
                </a:cubicBezTo>
                <a:cubicBezTo>
                  <a:pt x="98" y="168"/>
                  <a:pt x="98" y="168"/>
                  <a:pt x="98" y="168"/>
                </a:cubicBezTo>
                <a:cubicBezTo>
                  <a:pt x="98" y="168"/>
                  <a:pt x="98" y="168"/>
                  <a:pt x="98" y="167"/>
                </a:cubicBezTo>
                <a:cubicBezTo>
                  <a:pt x="96" y="162"/>
                  <a:pt x="90" y="156"/>
                  <a:pt x="84" y="154"/>
                </a:cubicBezTo>
                <a:cubicBezTo>
                  <a:pt x="78" y="151"/>
                  <a:pt x="73" y="150"/>
                  <a:pt x="68" y="152"/>
                </a:cubicBezTo>
                <a:cubicBezTo>
                  <a:pt x="65" y="153"/>
                  <a:pt x="63" y="155"/>
                  <a:pt x="60" y="158"/>
                </a:cubicBezTo>
                <a:cubicBezTo>
                  <a:pt x="60" y="159"/>
                  <a:pt x="60" y="159"/>
                  <a:pt x="60" y="159"/>
                </a:cubicBezTo>
                <a:cubicBezTo>
                  <a:pt x="59" y="158"/>
                  <a:pt x="59" y="158"/>
                  <a:pt x="59" y="158"/>
                </a:cubicBezTo>
                <a:cubicBezTo>
                  <a:pt x="15" y="128"/>
                  <a:pt x="15" y="128"/>
                  <a:pt x="15" y="128"/>
                </a:cubicBezTo>
                <a:cubicBezTo>
                  <a:pt x="15" y="128"/>
                  <a:pt x="15" y="128"/>
                  <a:pt x="15" y="128"/>
                </a:cubicBezTo>
                <a:cubicBezTo>
                  <a:pt x="50" y="32"/>
                  <a:pt x="50" y="32"/>
                  <a:pt x="50" y="32"/>
                </a:cubicBezTo>
                <a:cubicBezTo>
                  <a:pt x="107" y="32"/>
                  <a:pt x="107" y="32"/>
                  <a:pt x="107" y="32"/>
                </a:cubicBezTo>
                <a:cubicBezTo>
                  <a:pt x="107" y="32"/>
                  <a:pt x="107" y="32"/>
                  <a:pt x="107" y="32"/>
                </a:cubicBezTo>
                <a:cubicBezTo>
                  <a:pt x="82" y="90"/>
                  <a:pt x="82" y="90"/>
                  <a:pt x="82" y="90"/>
                </a:cubicBezTo>
                <a:cubicBezTo>
                  <a:pt x="82" y="90"/>
                  <a:pt x="82" y="91"/>
                  <a:pt x="82" y="91"/>
                </a:cubicBezTo>
                <a:cubicBezTo>
                  <a:pt x="82" y="92"/>
                  <a:pt x="79" y="101"/>
                  <a:pt x="86" y="108"/>
                </a:cubicBezTo>
                <a:cubicBezTo>
                  <a:pt x="91" y="115"/>
                  <a:pt x="100" y="117"/>
                  <a:pt x="113" y="116"/>
                </a:cubicBezTo>
                <a:cubicBezTo>
                  <a:pt x="135" y="114"/>
                  <a:pt x="142" y="101"/>
                  <a:pt x="148" y="91"/>
                </a:cubicBezTo>
                <a:cubicBezTo>
                  <a:pt x="150" y="86"/>
                  <a:pt x="152" y="82"/>
                  <a:pt x="155" y="79"/>
                </a:cubicBezTo>
                <a:cubicBezTo>
                  <a:pt x="164" y="72"/>
                  <a:pt x="174" y="70"/>
                  <a:pt x="187" y="74"/>
                </a:cubicBezTo>
                <a:cubicBezTo>
                  <a:pt x="193" y="75"/>
                  <a:pt x="214" y="96"/>
                  <a:pt x="231" y="115"/>
                </a:cubicBezTo>
                <a:cubicBezTo>
                  <a:pt x="231" y="115"/>
                  <a:pt x="231" y="115"/>
                  <a:pt x="231" y="115"/>
                </a:cubicBezTo>
                <a:cubicBezTo>
                  <a:pt x="272" y="155"/>
                  <a:pt x="272" y="155"/>
                  <a:pt x="272" y="155"/>
                </a:cubicBezTo>
                <a:cubicBezTo>
                  <a:pt x="272" y="155"/>
                  <a:pt x="272" y="155"/>
                  <a:pt x="272" y="155"/>
                </a:cubicBezTo>
                <a:cubicBezTo>
                  <a:pt x="271" y="159"/>
                  <a:pt x="268" y="164"/>
                  <a:pt x="264" y="167"/>
                </a:cubicBezTo>
                <a:cubicBezTo>
                  <a:pt x="261" y="170"/>
                  <a:pt x="257" y="172"/>
                  <a:pt x="254" y="172"/>
                </a:cubicBezTo>
                <a:cubicBezTo>
                  <a:pt x="254" y="172"/>
                  <a:pt x="254" y="172"/>
                  <a:pt x="254" y="172"/>
                </a:cubicBezTo>
                <a:cubicBezTo>
                  <a:pt x="253" y="172"/>
                  <a:pt x="253" y="172"/>
                  <a:pt x="253" y="172"/>
                </a:cubicBezTo>
                <a:cubicBezTo>
                  <a:pt x="220" y="145"/>
                  <a:pt x="220" y="145"/>
                  <a:pt x="220" y="145"/>
                </a:cubicBezTo>
                <a:cubicBezTo>
                  <a:pt x="217" y="142"/>
                  <a:pt x="212" y="135"/>
                  <a:pt x="212" y="132"/>
                </a:cubicBezTo>
                <a:cubicBezTo>
                  <a:pt x="212" y="128"/>
                  <a:pt x="209" y="126"/>
                  <a:pt x="205" y="126"/>
                </a:cubicBezTo>
                <a:cubicBezTo>
                  <a:pt x="205" y="126"/>
                  <a:pt x="205" y="126"/>
                  <a:pt x="205" y="126"/>
                </a:cubicBezTo>
                <a:cubicBezTo>
                  <a:pt x="201" y="126"/>
                  <a:pt x="199" y="129"/>
                  <a:pt x="199" y="133"/>
                </a:cubicBezTo>
                <a:cubicBezTo>
                  <a:pt x="200" y="142"/>
                  <a:pt x="209" y="152"/>
                  <a:pt x="211" y="154"/>
                </a:cubicBezTo>
                <a:cubicBezTo>
                  <a:pt x="211" y="155"/>
                  <a:pt x="211" y="155"/>
                  <a:pt x="212" y="155"/>
                </a:cubicBezTo>
                <a:cubicBezTo>
                  <a:pt x="245" y="182"/>
                  <a:pt x="245" y="182"/>
                  <a:pt x="245" y="182"/>
                </a:cubicBezTo>
                <a:cubicBezTo>
                  <a:pt x="245" y="182"/>
                  <a:pt x="245" y="183"/>
                  <a:pt x="246" y="183"/>
                </a:cubicBezTo>
                <a:cubicBezTo>
                  <a:pt x="246" y="183"/>
                  <a:pt x="246" y="183"/>
                  <a:pt x="246" y="183"/>
                </a:cubicBezTo>
                <a:cubicBezTo>
                  <a:pt x="246" y="183"/>
                  <a:pt x="246" y="183"/>
                  <a:pt x="246" y="183"/>
                </a:cubicBezTo>
                <a:cubicBezTo>
                  <a:pt x="245" y="186"/>
                  <a:pt x="243" y="189"/>
                  <a:pt x="240" y="192"/>
                </a:cubicBezTo>
                <a:cubicBezTo>
                  <a:pt x="236" y="195"/>
                  <a:pt x="232" y="197"/>
                  <a:pt x="228" y="197"/>
                </a:cubicBezTo>
                <a:cubicBezTo>
                  <a:pt x="228" y="197"/>
                  <a:pt x="228" y="197"/>
                  <a:pt x="228" y="197"/>
                </a:cubicBezTo>
                <a:cubicBezTo>
                  <a:pt x="228" y="197"/>
                  <a:pt x="228" y="197"/>
                  <a:pt x="228" y="197"/>
                </a:cubicBezTo>
                <a:cubicBezTo>
                  <a:pt x="193" y="168"/>
                  <a:pt x="193" y="168"/>
                  <a:pt x="193" y="168"/>
                </a:cubicBezTo>
                <a:cubicBezTo>
                  <a:pt x="192" y="167"/>
                  <a:pt x="190" y="167"/>
                  <a:pt x="188" y="167"/>
                </a:cubicBezTo>
                <a:cubicBezTo>
                  <a:pt x="186" y="167"/>
                  <a:pt x="185" y="168"/>
                  <a:pt x="184" y="169"/>
                </a:cubicBezTo>
                <a:cubicBezTo>
                  <a:pt x="183" y="171"/>
                  <a:pt x="182" y="172"/>
                  <a:pt x="182" y="174"/>
                </a:cubicBezTo>
                <a:cubicBezTo>
                  <a:pt x="182" y="176"/>
                  <a:pt x="183" y="177"/>
                  <a:pt x="185" y="178"/>
                </a:cubicBezTo>
                <a:cubicBezTo>
                  <a:pt x="219" y="206"/>
                  <a:pt x="219" y="206"/>
                  <a:pt x="219" y="206"/>
                </a:cubicBezTo>
                <a:cubicBezTo>
                  <a:pt x="219" y="206"/>
                  <a:pt x="219" y="206"/>
                  <a:pt x="219" y="206"/>
                </a:cubicBezTo>
                <a:cubicBezTo>
                  <a:pt x="218" y="210"/>
                  <a:pt x="216" y="213"/>
                  <a:pt x="213" y="215"/>
                </a:cubicBezTo>
                <a:cubicBezTo>
                  <a:pt x="211" y="218"/>
                  <a:pt x="207" y="219"/>
                  <a:pt x="204" y="219"/>
                </a:cubicBezTo>
                <a:cubicBezTo>
                  <a:pt x="204" y="219"/>
                  <a:pt x="204" y="219"/>
                  <a:pt x="204" y="219"/>
                </a:cubicBezTo>
                <a:cubicBezTo>
                  <a:pt x="204" y="219"/>
                  <a:pt x="204" y="219"/>
                  <a:pt x="204" y="219"/>
                </a:cubicBezTo>
                <a:cubicBezTo>
                  <a:pt x="171" y="194"/>
                  <a:pt x="171" y="194"/>
                  <a:pt x="171" y="194"/>
                </a:cubicBezTo>
                <a:cubicBezTo>
                  <a:pt x="170" y="193"/>
                  <a:pt x="168" y="193"/>
                  <a:pt x="166" y="193"/>
                </a:cubicBezTo>
                <a:cubicBezTo>
                  <a:pt x="165" y="193"/>
                  <a:pt x="163" y="194"/>
                  <a:pt x="162" y="196"/>
                </a:cubicBezTo>
                <a:cubicBezTo>
                  <a:pt x="161" y="197"/>
                  <a:pt x="161" y="199"/>
                  <a:pt x="161" y="201"/>
                </a:cubicBezTo>
                <a:cubicBezTo>
                  <a:pt x="161" y="202"/>
                  <a:pt x="162" y="204"/>
                  <a:pt x="163" y="205"/>
                </a:cubicBezTo>
                <a:cubicBezTo>
                  <a:pt x="188" y="224"/>
                  <a:pt x="188" y="224"/>
                  <a:pt x="188" y="224"/>
                </a:cubicBezTo>
                <a:cubicBezTo>
                  <a:pt x="188" y="224"/>
                  <a:pt x="188" y="224"/>
                  <a:pt x="188" y="224"/>
                </a:cubicBezTo>
                <a:cubicBezTo>
                  <a:pt x="187" y="224"/>
                  <a:pt x="186" y="225"/>
                  <a:pt x="185" y="225"/>
                </a:cubicBezTo>
                <a:cubicBezTo>
                  <a:pt x="182" y="225"/>
                  <a:pt x="179" y="226"/>
                  <a:pt x="176" y="226"/>
                </a:cubicBezTo>
                <a:cubicBezTo>
                  <a:pt x="168" y="226"/>
                  <a:pt x="158" y="223"/>
                  <a:pt x="151" y="220"/>
                </a:cubicBezTo>
                <a:cubicBezTo>
                  <a:pt x="151" y="220"/>
                  <a:pt x="151" y="220"/>
                  <a:pt x="151" y="220"/>
                </a:cubicBezTo>
                <a:cubicBezTo>
                  <a:pt x="151" y="220"/>
                  <a:pt x="151" y="220"/>
                  <a:pt x="151" y="220"/>
                </a:cubicBezTo>
                <a:cubicBezTo>
                  <a:pt x="153" y="212"/>
                  <a:pt x="152" y="205"/>
                  <a:pt x="151" y="201"/>
                </a:cubicBezTo>
                <a:cubicBezTo>
                  <a:pt x="149" y="193"/>
                  <a:pt x="141" y="188"/>
                  <a:pt x="131" y="18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DE8D8CA6-2132-3B4A-BC60-9F91E4B1458B}"/>
              </a:ext>
            </a:extLst>
          </p:cNvPr>
          <p:cNvGrpSpPr/>
          <p:nvPr userDrawn="1"/>
        </p:nvGrpSpPr>
        <p:grpSpPr>
          <a:xfrm>
            <a:off x="380999" y="1577830"/>
            <a:ext cx="11429980" cy="4734070"/>
            <a:chOff x="380999" y="1577845"/>
            <a:chExt cx="11520823" cy="5122866"/>
          </a:xfrm>
          <a:noFill/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6AE293C8-14C3-874B-8890-DD874D9F5187}"/>
                </a:ext>
              </a:extLst>
            </p:cNvPr>
            <p:cNvSpPr/>
            <p:nvPr userDrawn="1"/>
          </p:nvSpPr>
          <p:spPr>
            <a:xfrm>
              <a:off x="380999" y="1577845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956D8B7-72A3-4147-AD60-AFE0126E0C59}"/>
                </a:ext>
              </a:extLst>
            </p:cNvPr>
            <p:cNvSpPr/>
            <p:nvPr userDrawn="1"/>
          </p:nvSpPr>
          <p:spPr>
            <a:xfrm>
              <a:off x="1661715" y="1577845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88FFDCF-08AC-A745-A14B-1FB83D20EF87}"/>
                </a:ext>
              </a:extLst>
            </p:cNvPr>
            <p:cNvSpPr/>
            <p:nvPr userDrawn="1"/>
          </p:nvSpPr>
          <p:spPr>
            <a:xfrm>
              <a:off x="2942432" y="1577845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2B6DE6F-DAF8-E246-AB81-6B639342348F}"/>
                </a:ext>
              </a:extLst>
            </p:cNvPr>
            <p:cNvSpPr/>
            <p:nvPr userDrawn="1"/>
          </p:nvSpPr>
          <p:spPr>
            <a:xfrm>
              <a:off x="4223148" y="1577845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3841CF2-263C-B04E-9960-36397C49999B}"/>
                </a:ext>
              </a:extLst>
            </p:cNvPr>
            <p:cNvSpPr/>
            <p:nvPr userDrawn="1"/>
          </p:nvSpPr>
          <p:spPr>
            <a:xfrm>
              <a:off x="5503865" y="1577845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2987178-6410-AF4D-A95C-0F3F1BDEE23D}"/>
                </a:ext>
              </a:extLst>
            </p:cNvPr>
            <p:cNvSpPr/>
            <p:nvPr userDrawn="1"/>
          </p:nvSpPr>
          <p:spPr>
            <a:xfrm>
              <a:off x="380999" y="2858561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970435B-0CE9-444F-B4A6-D7E0FE1E8098}"/>
                </a:ext>
              </a:extLst>
            </p:cNvPr>
            <p:cNvSpPr/>
            <p:nvPr userDrawn="1"/>
          </p:nvSpPr>
          <p:spPr>
            <a:xfrm>
              <a:off x="1661715" y="2858561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637EA29-2A06-9242-B2F2-EA7F43329956}"/>
                </a:ext>
              </a:extLst>
            </p:cNvPr>
            <p:cNvSpPr/>
            <p:nvPr userDrawn="1"/>
          </p:nvSpPr>
          <p:spPr>
            <a:xfrm>
              <a:off x="2942432" y="2858561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A48AEFC-712D-D044-81E5-6C1E41110759}"/>
                </a:ext>
              </a:extLst>
            </p:cNvPr>
            <p:cNvSpPr/>
            <p:nvPr userDrawn="1"/>
          </p:nvSpPr>
          <p:spPr>
            <a:xfrm>
              <a:off x="4223148" y="2858561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7CBE003-D5E8-864C-98FA-9796248CE2AC}"/>
                </a:ext>
              </a:extLst>
            </p:cNvPr>
            <p:cNvSpPr/>
            <p:nvPr userDrawn="1"/>
          </p:nvSpPr>
          <p:spPr>
            <a:xfrm>
              <a:off x="5503865" y="2858561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BADE82A5-95E4-6C4B-B11D-D53B6705F30D}"/>
                </a:ext>
              </a:extLst>
            </p:cNvPr>
            <p:cNvSpPr/>
            <p:nvPr userDrawn="1"/>
          </p:nvSpPr>
          <p:spPr>
            <a:xfrm>
              <a:off x="380999" y="4139278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6D3153DA-7E96-5A48-85FB-7AA1D84749D2}"/>
                </a:ext>
              </a:extLst>
            </p:cNvPr>
            <p:cNvSpPr/>
            <p:nvPr userDrawn="1"/>
          </p:nvSpPr>
          <p:spPr>
            <a:xfrm>
              <a:off x="1661715" y="4139278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84E1B72-B1CA-DE40-964D-0211741FA050}"/>
                </a:ext>
              </a:extLst>
            </p:cNvPr>
            <p:cNvSpPr/>
            <p:nvPr userDrawn="1"/>
          </p:nvSpPr>
          <p:spPr>
            <a:xfrm>
              <a:off x="2942432" y="4139278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0EDEA1F2-0336-5941-9F8D-A8F560A28115}"/>
                </a:ext>
              </a:extLst>
            </p:cNvPr>
            <p:cNvSpPr/>
            <p:nvPr userDrawn="1"/>
          </p:nvSpPr>
          <p:spPr>
            <a:xfrm>
              <a:off x="4223148" y="4139278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C57AB087-9AA7-2D4E-A82A-605B50372D51}"/>
                </a:ext>
              </a:extLst>
            </p:cNvPr>
            <p:cNvSpPr/>
            <p:nvPr userDrawn="1"/>
          </p:nvSpPr>
          <p:spPr>
            <a:xfrm>
              <a:off x="5503865" y="4139278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0F447629-D1B9-0546-851F-E0D5ED605B7A}"/>
                </a:ext>
              </a:extLst>
            </p:cNvPr>
            <p:cNvSpPr/>
            <p:nvPr userDrawn="1"/>
          </p:nvSpPr>
          <p:spPr>
            <a:xfrm>
              <a:off x="6784581" y="1577845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FE9B1291-33A4-EE48-806C-B5D7A1613345}"/>
                </a:ext>
              </a:extLst>
            </p:cNvPr>
            <p:cNvSpPr/>
            <p:nvPr userDrawn="1"/>
          </p:nvSpPr>
          <p:spPr>
            <a:xfrm>
              <a:off x="6784581" y="2858561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69CEBC75-F9B2-DF40-8FAB-B56A760AED4B}"/>
                </a:ext>
              </a:extLst>
            </p:cNvPr>
            <p:cNvSpPr/>
            <p:nvPr userDrawn="1"/>
          </p:nvSpPr>
          <p:spPr>
            <a:xfrm>
              <a:off x="6784581" y="4139278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EE5FF759-951A-054F-9F4A-482FE7225052}"/>
                </a:ext>
              </a:extLst>
            </p:cNvPr>
            <p:cNvSpPr/>
            <p:nvPr userDrawn="1"/>
          </p:nvSpPr>
          <p:spPr>
            <a:xfrm>
              <a:off x="8065298" y="1577845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90EB0590-F226-6748-B645-71C913F9B674}"/>
                </a:ext>
              </a:extLst>
            </p:cNvPr>
            <p:cNvSpPr/>
            <p:nvPr userDrawn="1"/>
          </p:nvSpPr>
          <p:spPr>
            <a:xfrm>
              <a:off x="8065298" y="2858561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5D31B860-B762-A94B-B4E7-355AC4826289}"/>
                </a:ext>
              </a:extLst>
            </p:cNvPr>
            <p:cNvSpPr/>
            <p:nvPr userDrawn="1"/>
          </p:nvSpPr>
          <p:spPr>
            <a:xfrm>
              <a:off x="8065298" y="4139278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982F9D60-F80B-2F4A-9903-3996F96A22C1}"/>
                </a:ext>
              </a:extLst>
            </p:cNvPr>
            <p:cNvSpPr/>
            <p:nvPr userDrawn="1"/>
          </p:nvSpPr>
          <p:spPr>
            <a:xfrm>
              <a:off x="380999" y="5419994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69C6B9A7-FBBB-F541-A935-BD7AF34D2A23}"/>
                </a:ext>
              </a:extLst>
            </p:cNvPr>
            <p:cNvSpPr/>
            <p:nvPr userDrawn="1"/>
          </p:nvSpPr>
          <p:spPr>
            <a:xfrm>
              <a:off x="1661715" y="5419993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D53EEC05-B7DA-1540-9D32-177152835D78}"/>
                </a:ext>
              </a:extLst>
            </p:cNvPr>
            <p:cNvSpPr/>
            <p:nvPr userDrawn="1"/>
          </p:nvSpPr>
          <p:spPr>
            <a:xfrm>
              <a:off x="2942432" y="5419993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4FF87792-0038-E245-A756-AFA193BEC33C}"/>
                </a:ext>
              </a:extLst>
            </p:cNvPr>
            <p:cNvSpPr/>
            <p:nvPr userDrawn="1"/>
          </p:nvSpPr>
          <p:spPr>
            <a:xfrm>
              <a:off x="4223148" y="5419993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563EA47D-7036-6149-BFDD-AE64B4F0440E}"/>
                </a:ext>
              </a:extLst>
            </p:cNvPr>
            <p:cNvSpPr/>
            <p:nvPr userDrawn="1"/>
          </p:nvSpPr>
          <p:spPr>
            <a:xfrm>
              <a:off x="5503865" y="5419993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04CBC1BB-E618-4143-8102-0EE9DB6F72F6}"/>
                </a:ext>
              </a:extLst>
            </p:cNvPr>
            <p:cNvSpPr/>
            <p:nvPr userDrawn="1"/>
          </p:nvSpPr>
          <p:spPr>
            <a:xfrm>
              <a:off x="6784581" y="5419993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16302F22-33DC-404D-B9F7-4999125BE1C0}"/>
                </a:ext>
              </a:extLst>
            </p:cNvPr>
            <p:cNvSpPr/>
            <p:nvPr userDrawn="1"/>
          </p:nvSpPr>
          <p:spPr>
            <a:xfrm>
              <a:off x="8065298" y="5419993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63913E2F-D6C7-6E4C-AF84-F30990D1C5F1}"/>
                </a:ext>
              </a:extLst>
            </p:cNvPr>
            <p:cNvSpPr/>
            <p:nvPr userDrawn="1"/>
          </p:nvSpPr>
          <p:spPr>
            <a:xfrm>
              <a:off x="9343202" y="1577845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98F6AD2D-9784-F642-A106-04B3A189A305}"/>
                </a:ext>
              </a:extLst>
            </p:cNvPr>
            <p:cNvSpPr/>
            <p:nvPr userDrawn="1"/>
          </p:nvSpPr>
          <p:spPr>
            <a:xfrm>
              <a:off x="9343202" y="2858561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15BAA71B-3977-2C45-BFCD-DD42EE282F3A}"/>
                </a:ext>
              </a:extLst>
            </p:cNvPr>
            <p:cNvSpPr/>
            <p:nvPr userDrawn="1"/>
          </p:nvSpPr>
          <p:spPr>
            <a:xfrm>
              <a:off x="9343202" y="4139278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009A6B8D-0BC6-844C-98BC-26714B74B89C}"/>
                </a:ext>
              </a:extLst>
            </p:cNvPr>
            <p:cNvSpPr/>
            <p:nvPr userDrawn="1"/>
          </p:nvSpPr>
          <p:spPr>
            <a:xfrm>
              <a:off x="9343202" y="5419993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D8F3FD9C-200A-6341-94B3-0C1EB6DACAB0}"/>
                </a:ext>
              </a:extLst>
            </p:cNvPr>
            <p:cNvSpPr/>
            <p:nvPr userDrawn="1"/>
          </p:nvSpPr>
          <p:spPr>
            <a:xfrm>
              <a:off x="10621105" y="1577845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138373EE-C7AD-A948-BF2D-EFDCBD86A63D}"/>
                </a:ext>
              </a:extLst>
            </p:cNvPr>
            <p:cNvSpPr/>
            <p:nvPr userDrawn="1"/>
          </p:nvSpPr>
          <p:spPr>
            <a:xfrm>
              <a:off x="10621105" y="2858561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1D9BF3B8-1553-CB43-861A-0C55AC833BFD}"/>
                </a:ext>
              </a:extLst>
            </p:cNvPr>
            <p:cNvSpPr/>
            <p:nvPr userDrawn="1"/>
          </p:nvSpPr>
          <p:spPr>
            <a:xfrm>
              <a:off x="10621105" y="4139278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A6D0F4D3-BA10-E141-99A5-7B49C20DF11A}"/>
                </a:ext>
              </a:extLst>
            </p:cNvPr>
            <p:cNvSpPr/>
            <p:nvPr userDrawn="1"/>
          </p:nvSpPr>
          <p:spPr>
            <a:xfrm>
              <a:off x="10621105" y="5419993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</p:grpSp>
      <p:sp>
        <p:nvSpPr>
          <p:cNvPr id="37" name="Freeform 69">
            <a:extLst>
              <a:ext uri="{FF2B5EF4-FFF2-40B4-BE49-F238E27FC236}">
                <a16:creationId xmlns:a16="http://schemas.microsoft.com/office/drawing/2014/main" id="{3634B592-2BB6-5C4B-A72F-5EE93BA6F81A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3325653" y="1967482"/>
            <a:ext cx="499664" cy="424950"/>
          </a:xfrm>
          <a:custGeom>
            <a:avLst/>
            <a:gdLst>
              <a:gd name="T0" fmla="*/ 90 w 289"/>
              <a:gd name="T1" fmla="*/ 246 h 246"/>
              <a:gd name="T2" fmla="*/ 86 w 289"/>
              <a:gd name="T3" fmla="*/ 244 h 246"/>
              <a:gd name="T4" fmla="*/ 2 w 289"/>
              <a:gd name="T5" fmla="*/ 160 h 246"/>
              <a:gd name="T6" fmla="*/ 2 w 289"/>
              <a:gd name="T7" fmla="*/ 152 h 246"/>
              <a:gd name="T8" fmla="*/ 44 w 289"/>
              <a:gd name="T9" fmla="*/ 110 h 246"/>
              <a:gd name="T10" fmla="*/ 53 w 289"/>
              <a:gd name="T11" fmla="*/ 110 h 246"/>
              <a:gd name="T12" fmla="*/ 90 w 289"/>
              <a:gd name="T13" fmla="*/ 148 h 246"/>
              <a:gd name="T14" fmla="*/ 236 w 289"/>
              <a:gd name="T15" fmla="*/ 2 h 246"/>
              <a:gd name="T16" fmla="*/ 245 w 289"/>
              <a:gd name="T17" fmla="*/ 2 h 246"/>
              <a:gd name="T18" fmla="*/ 287 w 289"/>
              <a:gd name="T19" fmla="*/ 44 h 246"/>
              <a:gd name="T20" fmla="*/ 287 w 289"/>
              <a:gd name="T21" fmla="*/ 52 h 246"/>
              <a:gd name="T22" fmla="*/ 95 w 289"/>
              <a:gd name="T23" fmla="*/ 244 h 246"/>
              <a:gd name="T24" fmla="*/ 90 w 289"/>
              <a:gd name="T25" fmla="*/ 246 h 246"/>
              <a:gd name="T26" fmla="*/ 15 w 289"/>
              <a:gd name="T27" fmla="*/ 156 h 246"/>
              <a:gd name="T28" fmla="*/ 90 w 289"/>
              <a:gd name="T29" fmla="*/ 232 h 246"/>
              <a:gd name="T30" fmla="*/ 274 w 289"/>
              <a:gd name="T31" fmla="*/ 48 h 246"/>
              <a:gd name="T32" fmla="*/ 240 w 289"/>
              <a:gd name="T33" fmla="*/ 15 h 246"/>
              <a:gd name="T34" fmla="*/ 95 w 289"/>
              <a:gd name="T35" fmla="*/ 160 h 246"/>
              <a:gd name="T36" fmla="*/ 86 w 289"/>
              <a:gd name="T37" fmla="*/ 160 h 246"/>
              <a:gd name="T38" fmla="*/ 48 w 289"/>
              <a:gd name="T39" fmla="*/ 123 h 246"/>
              <a:gd name="T40" fmla="*/ 15 w 289"/>
              <a:gd name="T41" fmla="*/ 156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89" h="246">
                <a:moveTo>
                  <a:pt x="90" y="246"/>
                </a:moveTo>
                <a:cubicBezTo>
                  <a:pt x="89" y="246"/>
                  <a:pt x="87" y="246"/>
                  <a:pt x="86" y="244"/>
                </a:cubicBezTo>
                <a:cubicBezTo>
                  <a:pt x="2" y="160"/>
                  <a:pt x="2" y="160"/>
                  <a:pt x="2" y="160"/>
                </a:cubicBezTo>
                <a:cubicBezTo>
                  <a:pt x="0" y="158"/>
                  <a:pt x="0" y="154"/>
                  <a:pt x="2" y="152"/>
                </a:cubicBezTo>
                <a:cubicBezTo>
                  <a:pt x="44" y="110"/>
                  <a:pt x="44" y="110"/>
                  <a:pt x="44" y="110"/>
                </a:cubicBezTo>
                <a:cubicBezTo>
                  <a:pt x="47" y="108"/>
                  <a:pt x="50" y="108"/>
                  <a:pt x="53" y="110"/>
                </a:cubicBezTo>
                <a:cubicBezTo>
                  <a:pt x="90" y="148"/>
                  <a:pt x="90" y="148"/>
                  <a:pt x="90" y="148"/>
                </a:cubicBezTo>
                <a:cubicBezTo>
                  <a:pt x="236" y="2"/>
                  <a:pt x="236" y="2"/>
                  <a:pt x="236" y="2"/>
                </a:cubicBezTo>
                <a:cubicBezTo>
                  <a:pt x="239" y="0"/>
                  <a:pt x="242" y="0"/>
                  <a:pt x="245" y="2"/>
                </a:cubicBezTo>
                <a:cubicBezTo>
                  <a:pt x="287" y="44"/>
                  <a:pt x="287" y="44"/>
                  <a:pt x="287" y="44"/>
                </a:cubicBezTo>
                <a:cubicBezTo>
                  <a:pt x="289" y="46"/>
                  <a:pt x="289" y="50"/>
                  <a:pt x="287" y="52"/>
                </a:cubicBezTo>
                <a:cubicBezTo>
                  <a:pt x="95" y="244"/>
                  <a:pt x="95" y="244"/>
                  <a:pt x="95" y="244"/>
                </a:cubicBezTo>
                <a:cubicBezTo>
                  <a:pt x="94" y="246"/>
                  <a:pt x="92" y="246"/>
                  <a:pt x="90" y="246"/>
                </a:cubicBezTo>
                <a:close/>
                <a:moveTo>
                  <a:pt x="15" y="156"/>
                </a:moveTo>
                <a:cubicBezTo>
                  <a:pt x="90" y="232"/>
                  <a:pt x="90" y="232"/>
                  <a:pt x="90" y="232"/>
                </a:cubicBezTo>
                <a:cubicBezTo>
                  <a:pt x="274" y="48"/>
                  <a:pt x="274" y="48"/>
                  <a:pt x="274" y="48"/>
                </a:cubicBezTo>
                <a:cubicBezTo>
                  <a:pt x="240" y="15"/>
                  <a:pt x="240" y="15"/>
                  <a:pt x="240" y="15"/>
                </a:cubicBezTo>
                <a:cubicBezTo>
                  <a:pt x="95" y="160"/>
                  <a:pt x="95" y="160"/>
                  <a:pt x="95" y="160"/>
                </a:cubicBezTo>
                <a:cubicBezTo>
                  <a:pt x="92" y="163"/>
                  <a:pt x="89" y="163"/>
                  <a:pt x="86" y="160"/>
                </a:cubicBezTo>
                <a:cubicBezTo>
                  <a:pt x="48" y="123"/>
                  <a:pt x="48" y="123"/>
                  <a:pt x="48" y="123"/>
                </a:cubicBezTo>
                <a:lnTo>
                  <a:pt x="15" y="1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2"/>
              </a:solidFill>
              <a:latin typeface="+mj-lt"/>
            </a:endParaRPr>
          </a:p>
        </p:txBody>
      </p:sp>
      <p:grpSp>
        <p:nvGrpSpPr>
          <p:cNvPr id="91" name="Group 98">
            <a:extLst>
              <a:ext uri="{FF2B5EF4-FFF2-40B4-BE49-F238E27FC236}">
                <a16:creationId xmlns:a16="http://schemas.microsoft.com/office/drawing/2014/main" id="{9AC922D9-7CEE-B448-86D3-66DA557B7FF2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2084826" y="5548256"/>
            <a:ext cx="448560" cy="372925"/>
            <a:chOff x="1371" y="1755"/>
            <a:chExt cx="427" cy="355"/>
          </a:xfrm>
          <a:solidFill>
            <a:schemeClr val="accent1"/>
          </a:solidFill>
        </p:grpSpPr>
        <p:sp>
          <p:nvSpPr>
            <p:cNvPr id="92" name="Freeform 99">
              <a:extLst>
                <a:ext uri="{FF2B5EF4-FFF2-40B4-BE49-F238E27FC236}">
                  <a16:creationId xmlns:a16="http://schemas.microsoft.com/office/drawing/2014/main" id="{6DD3FF56-53E8-3945-A690-6D0C81F6400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71" y="1755"/>
              <a:ext cx="427" cy="355"/>
            </a:xfrm>
            <a:custGeom>
              <a:avLst/>
              <a:gdLst>
                <a:gd name="T0" fmla="*/ 282 w 288"/>
                <a:gd name="T1" fmla="*/ 240 h 240"/>
                <a:gd name="T2" fmla="*/ 6 w 288"/>
                <a:gd name="T3" fmla="*/ 240 h 240"/>
                <a:gd name="T4" fmla="*/ 0 w 288"/>
                <a:gd name="T5" fmla="*/ 234 h 240"/>
                <a:gd name="T6" fmla="*/ 0 w 288"/>
                <a:gd name="T7" fmla="*/ 6 h 240"/>
                <a:gd name="T8" fmla="*/ 6 w 288"/>
                <a:gd name="T9" fmla="*/ 0 h 240"/>
                <a:gd name="T10" fmla="*/ 282 w 288"/>
                <a:gd name="T11" fmla="*/ 0 h 240"/>
                <a:gd name="T12" fmla="*/ 288 w 288"/>
                <a:gd name="T13" fmla="*/ 6 h 240"/>
                <a:gd name="T14" fmla="*/ 288 w 288"/>
                <a:gd name="T15" fmla="*/ 234 h 240"/>
                <a:gd name="T16" fmla="*/ 282 w 288"/>
                <a:gd name="T17" fmla="*/ 240 h 240"/>
                <a:gd name="T18" fmla="*/ 12 w 288"/>
                <a:gd name="T19" fmla="*/ 228 h 240"/>
                <a:gd name="T20" fmla="*/ 276 w 288"/>
                <a:gd name="T21" fmla="*/ 228 h 240"/>
                <a:gd name="T22" fmla="*/ 276 w 288"/>
                <a:gd name="T23" fmla="*/ 12 h 240"/>
                <a:gd name="T24" fmla="*/ 12 w 288"/>
                <a:gd name="T25" fmla="*/ 12 h 240"/>
                <a:gd name="T26" fmla="*/ 12 w 288"/>
                <a:gd name="T27" fmla="*/ 22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88" h="240">
                  <a:moveTo>
                    <a:pt x="282" y="240"/>
                  </a:moveTo>
                  <a:cubicBezTo>
                    <a:pt x="6" y="240"/>
                    <a:pt x="6" y="240"/>
                    <a:pt x="6" y="240"/>
                  </a:cubicBezTo>
                  <a:cubicBezTo>
                    <a:pt x="3" y="240"/>
                    <a:pt x="0" y="237"/>
                    <a:pt x="0" y="234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82" y="0"/>
                    <a:pt x="282" y="0"/>
                    <a:pt x="282" y="0"/>
                  </a:cubicBezTo>
                  <a:cubicBezTo>
                    <a:pt x="285" y="0"/>
                    <a:pt x="288" y="3"/>
                    <a:pt x="288" y="6"/>
                  </a:cubicBezTo>
                  <a:cubicBezTo>
                    <a:pt x="288" y="234"/>
                    <a:pt x="288" y="234"/>
                    <a:pt x="288" y="234"/>
                  </a:cubicBezTo>
                  <a:cubicBezTo>
                    <a:pt x="288" y="237"/>
                    <a:pt x="285" y="240"/>
                    <a:pt x="282" y="240"/>
                  </a:cubicBezTo>
                  <a:close/>
                  <a:moveTo>
                    <a:pt x="12" y="228"/>
                  </a:moveTo>
                  <a:cubicBezTo>
                    <a:pt x="276" y="228"/>
                    <a:pt x="276" y="228"/>
                    <a:pt x="276" y="228"/>
                  </a:cubicBezTo>
                  <a:cubicBezTo>
                    <a:pt x="276" y="12"/>
                    <a:pt x="276" y="12"/>
                    <a:pt x="276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2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93" name="Freeform 100">
              <a:extLst>
                <a:ext uri="{FF2B5EF4-FFF2-40B4-BE49-F238E27FC236}">
                  <a16:creationId xmlns:a16="http://schemas.microsoft.com/office/drawing/2014/main" id="{B9DD30D6-7FC5-4E4B-AA29-A488CEB79813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7" y="1790"/>
              <a:ext cx="71" cy="71"/>
            </a:xfrm>
            <a:custGeom>
              <a:avLst/>
              <a:gdLst>
                <a:gd name="T0" fmla="*/ 6 w 48"/>
                <a:gd name="T1" fmla="*/ 48 h 48"/>
                <a:gd name="T2" fmla="*/ 0 w 48"/>
                <a:gd name="T3" fmla="*/ 42 h 48"/>
                <a:gd name="T4" fmla="*/ 0 w 48"/>
                <a:gd name="T5" fmla="*/ 6 h 48"/>
                <a:gd name="T6" fmla="*/ 6 w 48"/>
                <a:gd name="T7" fmla="*/ 0 h 48"/>
                <a:gd name="T8" fmla="*/ 42 w 48"/>
                <a:gd name="T9" fmla="*/ 0 h 48"/>
                <a:gd name="T10" fmla="*/ 48 w 48"/>
                <a:gd name="T11" fmla="*/ 6 h 48"/>
                <a:gd name="T12" fmla="*/ 42 w 48"/>
                <a:gd name="T13" fmla="*/ 12 h 48"/>
                <a:gd name="T14" fmla="*/ 12 w 48"/>
                <a:gd name="T15" fmla="*/ 12 h 48"/>
                <a:gd name="T16" fmla="*/ 12 w 48"/>
                <a:gd name="T17" fmla="*/ 42 h 48"/>
                <a:gd name="T18" fmla="*/ 6 w 48"/>
                <a:gd name="T19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6" y="48"/>
                  </a:moveTo>
                  <a:cubicBezTo>
                    <a:pt x="3" y="48"/>
                    <a:pt x="0" y="45"/>
                    <a:pt x="0" y="4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5" y="0"/>
                    <a:pt x="48" y="3"/>
                    <a:pt x="48" y="6"/>
                  </a:cubicBezTo>
                  <a:cubicBezTo>
                    <a:pt x="48" y="9"/>
                    <a:pt x="45" y="12"/>
                    <a:pt x="42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2" y="45"/>
                    <a:pt x="9" y="48"/>
                    <a:pt x="6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94" name="Freeform 101">
              <a:extLst>
                <a:ext uri="{FF2B5EF4-FFF2-40B4-BE49-F238E27FC236}">
                  <a16:creationId xmlns:a16="http://schemas.microsoft.com/office/drawing/2014/main" id="{B598F935-A581-034B-89D4-127294ECEFE4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1" y="1790"/>
              <a:ext cx="71" cy="71"/>
            </a:xfrm>
            <a:custGeom>
              <a:avLst/>
              <a:gdLst>
                <a:gd name="T0" fmla="*/ 42 w 48"/>
                <a:gd name="T1" fmla="*/ 48 h 48"/>
                <a:gd name="T2" fmla="*/ 36 w 48"/>
                <a:gd name="T3" fmla="*/ 42 h 48"/>
                <a:gd name="T4" fmla="*/ 36 w 48"/>
                <a:gd name="T5" fmla="*/ 12 h 48"/>
                <a:gd name="T6" fmla="*/ 6 w 48"/>
                <a:gd name="T7" fmla="*/ 12 h 48"/>
                <a:gd name="T8" fmla="*/ 0 w 48"/>
                <a:gd name="T9" fmla="*/ 6 h 48"/>
                <a:gd name="T10" fmla="*/ 6 w 48"/>
                <a:gd name="T11" fmla="*/ 0 h 48"/>
                <a:gd name="T12" fmla="*/ 42 w 48"/>
                <a:gd name="T13" fmla="*/ 0 h 48"/>
                <a:gd name="T14" fmla="*/ 48 w 48"/>
                <a:gd name="T15" fmla="*/ 6 h 48"/>
                <a:gd name="T16" fmla="*/ 48 w 48"/>
                <a:gd name="T17" fmla="*/ 42 h 48"/>
                <a:gd name="T18" fmla="*/ 42 w 48"/>
                <a:gd name="T19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42" y="48"/>
                  </a:moveTo>
                  <a:cubicBezTo>
                    <a:pt x="39" y="48"/>
                    <a:pt x="36" y="45"/>
                    <a:pt x="36" y="42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5" y="0"/>
                    <a:pt x="48" y="3"/>
                    <a:pt x="48" y="6"/>
                  </a:cubicBezTo>
                  <a:cubicBezTo>
                    <a:pt x="48" y="42"/>
                    <a:pt x="48" y="42"/>
                    <a:pt x="48" y="42"/>
                  </a:cubicBezTo>
                  <a:cubicBezTo>
                    <a:pt x="48" y="45"/>
                    <a:pt x="45" y="48"/>
                    <a:pt x="42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95" name="Freeform 102">
              <a:extLst>
                <a:ext uri="{FF2B5EF4-FFF2-40B4-BE49-F238E27FC236}">
                  <a16:creationId xmlns:a16="http://schemas.microsoft.com/office/drawing/2014/main" id="{24EC5BA8-8063-3241-A2BA-5D3F0C810EF9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7" y="2004"/>
              <a:ext cx="71" cy="71"/>
            </a:xfrm>
            <a:custGeom>
              <a:avLst/>
              <a:gdLst>
                <a:gd name="T0" fmla="*/ 42 w 48"/>
                <a:gd name="T1" fmla="*/ 48 h 48"/>
                <a:gd name="T2" fmla="*/ 6 w 48"/>
                <a:gd name="T3" fmla="*/ 48 h 48"/>
                <a:gd name="T4" fmla="*/ 0 w 48"/>
                <a:gd name="T5" fmla="*/ 42 h 48"/>
                <a:gd name="T6" fmla="*/ 0 w 48"/>
                <a:gd name="T7" fmla="*/ 6 h 48"/>
                <a:gd name="T8" fmla="*/ 6 w 48"/>
                <a:gd name="T9" fmla="*/ 0 h 48"/>
                <a:gd name="T10" fmla="*/ 12 w 48"/>
                <a:gd name="T11" fmla="*/ 6 h 48"/>
                <a:gd name="T12" fmla="*/ 12 w 48"/>
                <a:gd name="T13" fmla="*/ 36 h 48"/>
                <a:gd name="T14" fmla="*/ 42 w 48"/>
                <a:gd name="T15" fmla="*/ 36 h 48"/>
                <a:gd name="T16" fmla="*/ 48 w 48"/>
                <a:gd name="T17" fmla="*/ 42 h 48"/>
                <a:gd name="T18" fmla="*/ 42 w 48"/>
                <a:gd name="T19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42" y="48"/>
                  </a:moveTo>
                  <a:cubicBezTo>
                    <a:pt x="6" y="48"/>
                    <a:pt x="6" y="48"/>
                    <a:pt x="6" y="48"/>
                  </a:cubicBezTo>
                  <a:cubicBezTo>
                    <a:pt x="3" y="48"/>
                    <a:pt x="0" y="45"/>
                    <a:pt x="0" y="4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36"/>
                    <a:pt x="12" y="36"/>
                    <a:pt x="12" y="36"/>
                  </a:cubicBezTo>
                  <a:cubicBezTo>
                    <a:pt x="42" y="36"/>
                    <a:pt x="42" y="36"/>
                    <a:pt x="42" y="36"/>
                  </a:cubicBezTo>
                  <a:cubicBezTo>
                    <a:pt x="45" y="36"/>
                    <a:pt x="48" y="39"/>
                    <a:pt x="48" y="42"/>
                  </a:cubicBezTo>
                  <a:cubicBezTo>
                    <a:pt x="48" y="45"/>
                    <a:pt x="45" y="48"/>
                    <a:pt x="42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96" name="Freeform 103">
              <a:extLst>
                <a:ext uri="{FF2B5EF4-FFF2-40B4-BE49-F238E27FC236}">
                  <a16:creationId xmlns:a16="http://schemas.microsoft.com/office/drawing/2014/main" id="{CF8C2DB6-381F-254A-B48E-15AFF4C7C781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1" y="2004"/>
              <a:ext cx="71" cy="71"/>
            </a:xfrm>
            <a:custGeom>
              <a:avLst/>
              <a:gdLst>
                <a:gd name="T0" fmla="*/ 42 w 48"/>
                <a:gd name="T1" fmla="*/ 48 h 48"/>
                <a:gd name="T2" fmla="*/ 6 w 48"/>
                <a:gd name="T3" fmla="*/ 48 h 48"/>
                <a:gd name="T4" fmla="*/ 0 w 48"/>
                <a:gd name="T5" fmla="*/ 42 h 48"/>
                <a:gd name="T6" fmla="*/ 6 w 48"/>
                <a:gd name="T7" fmla="*/ 36 h 48"/>
                <a:gd name="T8" fmla="*/ 36 w 48"/>
                <a:gd name="T9" fmla="*/ 36 h 48"/>
                <a:gd name="T10" fmla="*/ 36 w 48"/>
                <a:gd name="T11" fmla="*/ 6 h 48"/>
                <a:gd name="T12" fmla="*/ 42 w 48"/>
                <a:gd name="T13" fmla="*/ 0 h 48"/>
                <a:gd name="T14" fmla="*/ 48 w 48"/>
                <a:gd name="T15" fmla="*/ 6 h 48"/>
                <a:gd name="T16" fmla="*/ 48 w 48"/>
                <a:gd name="T17" fmla="*/ 42 h 48"/>
                <a:gd name="T18" fmla="*/ 42 w 48"/>
                <a:gd name="T19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42" y="48"/>
                  </a:moveTo>
                  <a:cubicBezTo>
                    <a:pt x="6" y="48"/>
                    <a:pt x="6" y="48"/>
                    <a:pt x="6" y="48"/>
                  </a:cubicBezTo>
                  <a:cubicBezTo>
                    <a:pt x="3" y="48"/>
                    <a:pt x="0" y="45"/>
                    <a:pt x="0" y="42"/>
                  </a:cubicBezTo>
                  <a:cubicBezTo>
                    <a:pt x="0" y="39"/>
                    <a:pt x="3" y="36"/>
                    <a:pt x="6" y="36"/>
                  </a:cubicBezTo>
                  <a:cubicBezTo>
                    <a:pt x="36" y="36"/>
                    <a:pt x="36" y="36"/>
                    <a:pt x="36" y="36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36" y="3"/>
                    <a:pt x="39" y="0"/>
                    <a:pt x="42" y="0"/>
                  </a:cubicBezTo>
                  <a:cubicBezTo>
                    <a:pt x="45" y="0"/>
                    <a:pt x="48" y="3"/>
                    <a:pt x="48" y="6"/>
                  </a:cubicBezTo>
                  <a:cubicBezTo>
                    <a:pt x="48" y="42"/>
                    <a:pt x="48" y="42"/>
                    <a:pt x="48" y="42"/>
                  </a:cubicBezTo>
                  <a:cubicBezTo>
                    <a:pt x="48" y="45"/>
                    <a:pt x="45" y="48"/>
                    <a:pt x="42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97" name="Freeform 104">
              <a:extLst>
                <a:ext uri="{FF2B5EF4-FFF2-40B4-BE49-F238E27FC236}">
                  <a16:creationId xmlns:a16="http://schemas.microsoft.com/office/drawing/2014/main" id="{0667E557-C3C5-454F-BFFD-0892A85D114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41" y="1844"/>
              <a:ext cx="286" cy="177"/>
            </a:xfrm>
            <a:custGeom>
              <a:avLst/>
              <a:gdLst>
                <a:gd name="T0" fmla="*/ 97 w 193"/>
                <a:gd name="T1" fmla="*/ 120 h 120"/>
                <a:gd name="T2" fmla="*/ 2 w 193"/>
                <a:gd name="T3" fmla="*/ 64 h 120"/>
                <a:gd name="T4" fmla="*/ 2 w 193"/>
                <a:gd name="T5" fmla="*/ 56 h 120"/>
                <a:gd name="T6" fmla="*/ 97 w 193"/>
                <a:gd name="T7" fmla="*/ 0 h 120"/>
                <a:gd name="T8" fmla="*/ 191 w 193"/>
                <a:gd name="T9" fmla="*/ 56 h 120"/>
                <a:gd name="T10" fmla="*/ 191 w 193"/>
                <a:gd name="T11" fmla="*/ 64 h 120"/>
                <a:gd name="T12" fmla="*/ 97 w 193"/>
                <a:gd name="T13" fmla="*/ 120 h 120"/>
                <a:gd name="T14" fmla="*/ 15 w 193"/>
                <a:gd name="T15" fmla="*/ 60 h 120"/>
                <a:gd name="T16" fmla="*/ 97 w 193"/>
                <a:gd name="T17" fmla="*/ 108 h 120"/>
                <a:gd name="T18" fmla="*/ 179 w 193"/>
                <a:gd name="T19" fmla="*/ 60 h 120"/>
                <a:gd name="T20" fmla="*/ 97 w 193"/>
                <a:gd name="T21" fmla="*/ 12 h 120"/>
                <a:gd name="T22" fmla="*/ 15 w 193"/>
                <a:gd name="T23" fmla="*/ 6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3" h="120">
                  <a:moveTo>
                    <a:pt x="97" y="120"/>
                  </a:moveTo>
                  <a:cubicBezTo>
                    <a:pt x="53" y="120"/>
                    <a:pt x="4" y="66"/>
                    <a:pt x="2" y="64"/>
                  </a:cubicBezTo>
                  <a:cubicBezTo>
                    <a:pt x="0" y="62"/>
                    <a:pt x="0" y="58"/>
                    <a:pt x="2" y="56"/>
                  </a:cubicBezTo>
                  <a:cubicBezTo>
                    <a:pt x="4" y="54"/>
                    <a:pt x="53" y="0"/>
                    <a:pt x="97" y="0"/>
                  </a:cubicBezTo>
                  <a:cubicBezTo>
                    <a:pt x="141" y="0"/>
                    <a:pt x="189" y="54"/>
                    <a:pt x="191" y="56"/>
                  </a:cubicBezTo>
                  <a:cubicBezTo>
                    <a:pt x="193" y="58"/>
                    <a:pt x="193" y="62"/>
                    <a:pt x="191" y="64"/>
                  </a:cubicBezTo>
                  <a:cubicBezTo>
                    <a:pt x="189" y="66"/>
                    <a:pt x="141" y="120"/>
                    <a:pt x="97" y="120"/>
                  </a:cubicBezTo>
                  <a:close/>
                  <a:moveTo>
                    <a:pt x="15" y="60"/>
                  </a:moveTo>
                  <a:cubicBezTo>
                    <a:pt x="27" y="72"/>
                    <a:pt x="64" y="108"/>
                    <a:pt x="97" y="108"/>
                  </a:cubicBezTo>
                  <a:cubicBezTo>
                    <a:pt x="129" y="108"/>
                    <a:pt x="167" y="72"/>
                    <a:pt x="179" y="60"/>
                  </a:cubicBezTo>
                  <a:cubicBezTo>
                    <a:pt x="167" y="48"/>
                    <a:pt x="129" y="12"/>
                    <a:pt x="97" y="12"/>
                  </a:cubicBezTo>
                  <a:cubicBezTo>
                    <a:pt x="64" y="12"/>
                    <a:pt x="27" y="48"/>
                    <a:pt x="15" y="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98" name="Freeform 105">
              <a:extLst>
                <a:ext uri="{FF2B5EF4-FFF2-40B4-BE49-F238E27FC236}">
                  <a16:creationId xmlns:a16="http://schemas.microsoft.com/office/drawing/2014/main" id="{3BB22AA7-DF3C-C443-90C8-1FB2B5423AB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31" y="1879"/>
              <a:ext cx="107" cy="107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12 h 72"/>
                <a:gd name="T12" fmla="*/ 12 w 72"/>
                <a:gd name="T13" fmla="*/ 36 h 72"/>
                <a:gd name="T14" fmla="*/ 36 w 72"/>
                <a:gd name="T15" fmla="*/ 60 h 72"/>
                <a:gd name="T16" fmla="*/ 60 w 72"/>
                <a:gd name="T17" fmla="*/ 36 h 72"/>
                <a:gd name="T18" fmla="*/ 36 w 72"/>
                <a:gd name="T19" fmla="*/ 1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12"/>
                  </a:moveTo>
                  <a:cubicBezTo>
                    <a:pt x="23" y="12"/>
                    <a:pt x="12" y="23"/>
                    <a:pt x="12" y="36"/>
                  </a:cubicBezTo>
                  <a:cubicBezTo>
                    <a:pt x="12" y="49"/>
                    <a:pt x="23" y="60"/>
                    <a:pt x="36" y="60"/>
                  </a:cubicBezTo>
                  <a:cubicBezTo>
                    <a:pt x="49" y="60"/>
                    <a:pt x="60" y="49"/>
                    <a:pt x="60" y="36"/>
                  </a:cubicBezTo>
                  <a:cubicBezTo>
                    <a:pt x="60" y="23"/>
                    <a:pt x="49" y="12"/>
                    <a:pt x="3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99" name="Oval 106">
              <a:extLst>
                <a:ext uri="{FF2B5EF4-FFF2-40B4-BE49-F238E27FC236}">
                  <a16:creationId xmlns:a16="http://schemas.microsoft.com/office/drawing/2014/main" id="{840F5257-5088-364D-878D-3C2254FB2E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7" y="1915"/>
              <a:ext cx="35" cy="3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</p:grpSp>
      <p:grpSp>
        <p:nvGrpSpPr>
          <p:cNvPr id="111" name="Group 41">
            <a:extLst>
              <a:ext uri="{FF2B5EF4-FFF2-40B4-BE49-F238E27FC236}">
                <a16:creationId xmlns:a16="http://schemas.microsoft.com/office/drawing/2014/main" id="{CAE15CC3-F3B0-4346-93C0-B55CF2674050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9695631" y="5524348"/>
            <a:ext cx="459581" cy="420743"/>
            <a:chOff x="3439" y="460"/>
            <a:chExt cx="426" cy="390"/>
          </a:xfrm>
          <a:solidFill>
            <a:schemeClr val="accent1"/>
          </a:solidFill>
        </p:grpSpPr>
        <p:sp>
          <p:nvSpPr>
            <p:cNvPr id="112" name="Freeform 42">
              <a:extLst>
                <a:ext uri="{FF2B5EF4-FFF2-40B4-BE49-F238E27FC236}">
                  <a16:creationId xmlns:a16="http://schemas.microsoft.com/office/drawing/2014/main" id="{FC866253-99F8-F940-8BD2-B8A0B5BABFB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39" y="584"/>
              <a:ext cx="426" cy="266"/>
            </a:xfrm>
            <a:custGeom>
              <a:avLst/>
              <a:gdLst>
                <a:gd name="T0" fmla="*/ 265 w 288"/>
                <a:gd name="T1" fmla="*/ 180 h 180"/>
                <a:gd name="T2" fmla="*/ 23 w 288"/>
                <a:gd name="T3" fmla="*/ 180 h 180"/>
                <a:gd name="T4" fmla="*/ 0 w 288"/>
                <a:gd name="T5" fmla="*/ 157 h 180"/>
                <a:gd name="T6" fmla="*/ 0 w 288"/>
                <a:gd name="T7" fmla="*/ 6 h 180"/>
                <a:gd name="T8" fmla="*/ 6 w 288"/>
                <a:gd name="T9" fmla="*/ 0 h 180"/>
                <a:gd name="T10" fmla="*/ 282 w 288"/>
                <a:gd name="T11" fmla="*/ 0 h 180"/>
                <a:gd name="T12" fmla="*/ 288 w 288"/>
                <a:gd name="T13" fmla="*/ 6 h 180"/>
                <a:gd name="T14" fmla="*/ 288 w 288"/>
                <a:gd name="T15" fmla="*/ 157 h 180"/>
                <a:gd name="T16" fmla="*/ 265 w 288"/>
                <a:gd name="T17" fmla="*/ 180 h 180"/>
                <a:gd name="T18" fmla="*/ 12 w 288"/>
                <a:gd name="T19" fmla="*/ 12 h 180"/>
                <a:gd name="T20" fmla="*/ 12 w 288"/>
                <a:gd name="T21" fmla="*/ 157 h 180"/>
                <a:gd name="T22" fmla="*/ 23 w 288"/>
                <a:gd name="T23" fmla="*/ 168 h 180"/>
                <a:gd name="T24" fmla="*/ 265 w 288"/>
                <a:gd name="T25" fmla="*/ 168 h 180"/>
                <a:gd name="T26" fmla="*/ 276 w 288"/>
                <a:gd name="T27" fmla="*/ 157 h 180"/>
                <a:gd name="T28" fmla="*/ 276 w 288"/>
                <a:gd name="T29" fmla="*/ 12 h 180"/>
                <a:gd name="T30" fmla="*/ 12 w 288"/>
                <a:gd name="T31" fmla="*/ 12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8" h="180">
                  <a:moveTo>
                    <a:pt x="265" y="180"/>
                  </a:moveTo>
                  <a:cubicBezTo>
                    <a:pt x="23" y="180"/>
                    <a:pt x="23" y="180"/>
                    <a:pt x="23" y="180"/>
                  </a:cubicBezTo>
                  <a:cubicBezTo>
                    <a:pt x="10" y="180"/>
                    <a:pt x="0" y="170"/>
                    <a:pt x="0" y="15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82" y="0"/>
                    <a:pt x="282" y="0"/>
                    <a:pt x="282" y="0"/>
                  </a:cubicBezTo>
                  <a:cubicBezTo>
                    <a:pt x="285" y="0"/>
                    <a:pt x="288" y="3"/>
                    <a:pt x="288" y="6"/>
                  </a:cubicBezTo>
                  <a:cubicBezTo>
                    <a:pt x="288" y="157"/>
                    <a:pt x="288" y="157"/>
                    <a:pt x="288" y="157"/>
                  </a:cubicBezTo>
                  <a:cubicBezTo>
                    <a:pt x="288" y="170"/>
                    <a:pt x="277" y="180"/>
                    <a:pt x="265" y="180"/>
                  </a:cubicBezTo>
                  <a:close/>
                  <a:moveTo>
                    <a:pt x="12" y="12"/>
                  </a:moveTo>
                  <a:cubicBezTo>
                    <a:pt x="12" y="157"/>
                    <a:pt x="12" y="157"/>
                    <a:pt x="12" y="157"/>
                  </a:cubicBezTo>
                  <a:cubicBezTo>
                    <a:pt x="12" y="163"/>
                    <a:pt x="17" y="168"/>
                    <a:pt x="23" y="168"/>
                  </a:cubicBezTo>
                  <a:cubicBezTo>
                    <a:pt x="265" y="168"/>
                    <a:pt x="265" y="168"/>
                    <a:pt x="265" y="168"/>
                  </a:cubicBezTo>
                  <a:cubicBezTo>
                    <a:pt x="271" y="168"/>
                    <a:pt x="276" y="163"/>
                    <a:pt x="276" y="157"/>
                  </a:cubicBezTo>
                  <a:cubicBezTo>
                    <a:pt x="276" y="12"/>
                    <a:pt x="276" y="12"/>
                    <a:pt x="276" y="12"/>
                  </a:cubicBezTo>
                  <a:lnTo>
                    <a:pt x="12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bg2"/>
                </a:solidFill>
              </a:endParaRPr>
            </a:p>
          </p:txBody>
        </p:sp>
        <p:sp>
          <p:nvSpPr>
            <p:cNvPr id="113" name="Freeform 43">
              <a:extLst>
                <a:ext uri="{FF2B5EF4-FFF2-40B4-BE49-F238E27FC236}">
                  <a16:creationId xmlns:a16="http://schemas.microsoft.com/office/drawing/2014/main" id="{DAD71534-CAEB-4342-9B3B-ACB93687E4E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81" y="637"/>
              <a:ext cx="160" cy="160"/>
            </a:xfrm>
            <a:custGeom>
              <a:avLst/>
              <a:gdLst>
                <a:gd name="T0" fmla="*/ 6 w 108"/>
                <a:gd name="T1" fmla="*/ 108 h 108"/>
                <a:gd name="T2" fmla="*/ 3 w 108"/>
                <a:gd name="T3" fmla="*/ 107 h 108"/>
                <a:gd name="T4" fmla="*/ 0 w 108"/>
                <a:gd name="T5" fmla="*/ 102 h 108"/>
                <a:gd name="T6" fmla="*/ 0 w 108"/>
                <a:gd name="T7" fmla="*/ 6 h 108"/>
                <a:gd name="T8" fmla="*/ 3 w 108"/>
                <a:gd name="T9" fmla="*/ 1 h 108"/>
                <a:gd name="T10" fmla="*/ 9 w 108"/>
                <a:gd name="T11" fmla="*/ 1 h 108"/>
                <a:gd name="T12" fmla="*/ 105 w 108"/>
                <a:gd name="T13" fmla="*/ 49 h 108"/>
                <a:gd name="T14" fmla="*/ 108 w 108"/>
                <a:gd name="T15" fmla="*/ 54 h 108"/>
                <a:gd name="T16" fmla="*/ 105 w 108"/>
                <a:gd name="T17" fmla="*/ 60 h 108"/>
                <a:gd name="T18" fmla="*/ 9 w 108"/>
                <a:gd name="T19" fmla="*/ 108 h 108"/>
                <a:gd name="T20" fmla="*/ 6 w 108"/>
                <a:gd name="T21" fmla="*/ 108 h 108"/>
                <a:gd name="T22" fmla="*/ 12 w 108"/>
                <a:gd name="T23" fmla="*/ 16 h 108"/>
                <a:gd name="T24" fmla="*/ 12 w 108"/>
                <a:gd name="T25" fmla="*/ 93 h 108"/>
                <a:gd name="T26" fmla="*/ 88 w 108"/>
                <a:gd name="T27" fmla="*/ 54 h 108"/>
                <a:gd name="T28" fmla="*/ 12 w 108"/>
                <a:gd name="T29" fmla="*/ 16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8" h="108">
                  <a:moveTo>
                    <a:pt x="6" y="108"/>
                  </a:moveTo>
                  <a:cubicBezTo>
                    <a:pt x="5" y="108"/>
                    <a:pt x="4" y="108"/>
                    <a:pt x="3" y="107"/>
                  </a:cubicBezTo>
                  <a:cubicBezTo>
                    <a:pt x="1" y="106"/>
                    <a:pt x="0" y="104"/>
                    <a:pt x="0" y="10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4"/>
                    <a:pt x="1" y="2"/>
                    <a:pt x="3" y="1"/>
                  </a:cubicBezTo>
                  <a:cubicBezTo>
                    <a:pt x="4" y="0"/>
                    <a:pt x="7" y="0"/>
                    <a:pt x="9" y="1"/>
                  </a:cubicBezTo>
                  <a:cubicBezTo>
                    <a:pt x="105" y="49"/>
                    <a:pt x="105" y="49"/>
                    <a:pt x="105" y="49"/>
                  </a:cubicBezTo>
                  <a:cubicBezTo>
                    <a:pt x="107" y="50"/>
                    <a:pt x="108" y="52"/>
                    <a:pt x="108" y="54"/>
                  </a:cubicBezTo>
                  <a:cubicBezTo>
                    <a:pt x="108" y="57"/>
                    <a:pt x="107" y="59"/>
                    <a:pt x="105" y="60"/>
                  </a:cubicBezTo>
                  <a:cubicBezTo>
                    <a:pt x="9" y="108"/>
                    <a:pt x="9" y="108"/>
                    <a:pt x="9" y="108"/>
                  </a:cubicBezTo>
                  <a:cubicBezTo>
                    <a:pt x="8" y="108"/>
                    <a:pt x="7" y="108"/>
                    <a:pt x="6" y="108"/>
                  </a:cubicBezTo>
                  <a:close/>
                  <a:moveTo>
                    <a:pt x="12" y="16"/>
                  </a:moveTo>
                  <a:cubicBezTo>
                    <a:pt x="12" y="93"/>
                    <a:pt x="12" y="93"/>
                    <a:pt x="12" y="93"/>
                  </a:cubicBezTo>
                  <a:cubicBezTo>
                    <a:pt x="88" y="54"/>
                    <a:pt x="88" y="54"/>
                    <a:pt x="88" y="54"/>
                  </a:cubicBezTo>
                  <a:lnTo>
                    <a:pt x="1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bg2"/>
                </a:solidFill>
              </a:endParaRPr>
            </a:p>
          </p:txBody>
        </p:sp>
        <p:sp>
          <p:nvSpPr>
            <p:cNvPr id="114" name="Freeform 44">
              <a:extLst>
                <a:ext uri="{FF2B5EF4-FFF2-40B4-BE49-F238E27FC236}">
                  <a16:creationId xmlns:a16="http://schemas.microsoft.com/office/drawing/2014/main" id="{69604E24-F016-194E-9E2B-1ACF8EBA526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39" y="460"/>
              <a:ext cx="426" cy="106"/>
            </a:xfrm>
            <a:custGeom>
              <a:avLst/>
              <a:gdLst>
                <a:gd name="T0" fmla="*/ 282 w 288"/>
                <a:gd name="T1" fmla="*/ 72 h 72"/>
                <a:gd name="T2" fmla="*/ 6 w 288"/>
                <a:gd name="T3" fmla="*/ 72 h 72"/>
                <a:gd name="T4" fmla="*/ 0 w 288"/>
                <a:gd name="T5" fmla="*/ 66 h 72"/>
                <a:gd name="T6" fmla="*/ 0 w 288"/>
                <a:gd name="T7" fmla="*/ 18 h 72"/>
                <a:gd name="T8" fmla="*/ 18 w 288"/>
                <a:gd name="T9" fmla="*/ 0 h 72"/>
                <a:gd name="T10" fmla="*/ 270 w 288"/>
                <a:gd name="T11" fmla="*/ 0 h 72"/>
                <a:gd name="T12" fmla="*/ 288 w 288"/>
                <a:gd name="T13" fmla="*/ 18 h 72"/>
                <a:gd name="T14" fmla="*/ 288 w 288"/>
                <a:gd name="T15" fmla="*/ 66 h 72"/>
                <a:gd name="T16" fmla="*/ 282 w 288"/>
                <a:gd name="T17" fmla="*/ 72 h 72"/>
                <a:gd name="T18" fmla="*/ 12 w 288"/>
                <a:gd name="T19" fmla="*/ 60 h 72"/>
                <a:gd name="T20" fmla="*/ 276 w 288"/>
                <a:gd name="T21" fmla="*/ 60 h 72"/>
                <a:gd name="T22" fmla="*/ 276 w 288"/>
                <a:gd name="T23" fmla="*/ 18 h 72"/>
                <a:gd name="T24" fmla="*/ 270 w 288"/>
                <a:gd name="T25" fmla="*/ 12 h 72"/>
                <a:gd name="T26" fmla="*/ 18 w 288"/>
                <a:gd name="T27" fmla="*/ 12 h 72"/>
                <a:gd name="T28" fmla="*/ 12 w 288"/>
                <a:gd name="T29" fmla="*/ 18 h 72"/>
                <a:gd name="T30" fmla="*/ 12 w 288"/>
                <a:gd name="T31" fmla="*/ 6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8" h="72">
                  <a:moveTo>
                    <a:pt x="282" y="72"/>
                  </a:moveTo>
                  <a:cubicBezTo>
                    <a:pt x="6" y="72"/>
                    <a:pt x="6" y="72"/>
                    <a:pt x="6" y="72"/>
                  </a:cubicBezTo>
                  <a:cubicBezTo>
                    <a:pt x="3" y="72"/>
                    <a:pt x="0" y="70"/>
                    <a:pt x="0" y="66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8"/>
                    <a:pt x="8" y="0"/>
                    <a:pt x="18" y="0"/>
                  </a:cubicBezTo>
                  <a:cubicBezTo>
                    <a:pt x="270" y="0"/>
                    <a:pt x="270" y="0"/>
                    <a:pt x="270" y="0"/>
                  </a:cubicBezTo>
                  <a:cubicBezTo>
                    <a:pt x="280" y="0"/>
                    <a:pt x="288" y="8"/>
                    <a:pt x="288" y="18"/>
                  </a:cubicBezTo>
                  <a:cubicBezTo>
                    <a:pt x="288" y="66"/>
                    <a:pt x="288" y="66"/>
                    <a:pt x="288" y="66"/>
                  </a:cubicBezTo>
                  <a:cubicBezTo>
                    <a:pt x="288" y="70"/>
                    <a:pt x="285" y="72"/>
                    <a:pt x="282" y="72"/>
                  </a:cubicBezTo>
                  <a:close/>
                  <a:moveTo>
                    <a:pt x="12" y="60"/>
                  </a:moveTo>
                  <a:cubicBezTo>
                    <a:pt x="276" y="60"/>
                    <a:pt x="276" y="60"/>
                    <a:pt x="276" y="60"/>
                  </a:cubicBezTo>
                  <a:cubicBezTo>
                    <a:pt x="276" y="18"/>
                    <a:pt x="276" y="18"/>
                    <a:pt x="276" y="18"/>
                  </a:cubicBezTo>
                  <a:cubicBezTo>
                    <a:pt x="276" y="15"/>
                    <a:pt x="273" y="12"/>
                    <a:pt x="270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5" y="12"/>
                    <a:pt x="12" y="15"/>
                    <a:pt x="12" y="18"/>
                  </a:cubicBezTo>
                  <a:lnTo>
                    <a:pt x="12" y="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bg2"/>
                </a:solidFill>
              </a:endParaRPr>
            </a:p>
          </p:txBody>
        </p:sp>
        <p:sp>
          <p:nvSpPr>
            <p:cNvPr id="115" name="Freeform 45">
              <a:extLst>
                <a:ext uri="{FF2B5EF4-FFF2-40B4-BE49-F238E27FC236}">
                  <a16:creationId xmlns:a16="http://schemas.microsoft.com/office/drawing/2014/main" id="{0272F795-CB5C-EC40-AB73-8271C831B7E3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2" y="463"/>
              <a:ext cx="92" cy="91"/>
            </a:xfrm>
            <a:custGeom>
              <a:avLst/>
              <a:gdLst>
                <a:gd name="T0" fmla="*/ 12 w 92"/>
                <a:gd name="T1" fmla="*/ 91 h 91"/>
                <a:gd name="T2" fmla="*/ 0 w 92"/>
                <a:gd name="T3" fmla="*/ 80 h 91"/>
                <a:gd name="T4" fmla="*/ 80 w 92"/>
                <a:gd name="T5" fmla="*/ 0 h 91"/>
                <a:gd name="T6" fmla="*/ 92 w 92"/>
                <a:gd name="T7" fmla="*/ 11 h 91"/>
                <a:gd name="T8" fmla="*/ 12 w 92"/>
                <a:gd name="T9" fmla="*/ 9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91">
                  <a:moveTo>
                    <a:pt x="12" y="91"/>
                  </a:moveTo>
                  <a:lnTo>
                    <a:pt x="0" y="80"/>
                  </a:lnTo>
                  <a:lnTo>
                    <a:pt x="80" y="0"/>
                  </a:lnTo>
                  <a:lnTo>
                    <a:pt x="92" y="11"/>
                  </a:lnTo>
                  <a:lnTo>
                    <a:pt x="12" y="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bg2"/>
                </a:solidFill>
              </a:endParaRPr>
            </a:p>
          </p:txBody>
        </p:sp>
        <p:sp>
          <p:nvSpPr>
            <p:cNvPr id="116" name="Freeform 46">
              <a:extLst>
                <a:ext uri="{FF2B5EF4-FFF2-40B4-BE49-F238E27FC236}">
                  <a16:creationId xmlns:a16="http://schemas.microsoft.com/office/drawing/2014/main" id="{58894E59-5B8C-E746-BE36-282800DC218E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5" y="463"/>
              <a:ext cx="101" cy="102"/>
            </a:xfrm>
            <a:custGeom>
              <a:avLst/>
              <a:gdLst>
                <a:gd name="T0" fmla="*/ 12 w 101"/>
                <a:gd name="T1" fmla="*/ 102 h 102"/>
                <a:gd name="T2" fmla="*/ 0 w 101"/>
                <a:gd name="T3" fmla="*/ 88 h 102"/>
                <a:gd name="T4" fmla="*/ 89 w 101"/>
                <a:gd name="T5" fmla="*/ 0 h 102"/>
                <a:gd name="T6" fmla="*/ 101 w 101"/>
                <a:gd name="T7" fmla="*/ 11 h 102"/>
                <a:gd name="T8" fmla="*/ 12 w 101"/>
                <a:gd name="T9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2">
                  <a:moveTo>
                    <a:pt x="12" y="102"/>
                  </a:moveTo>
                  <a:lnTo>
                    <a:pt x="0" y="88"/>
                  </a:lnTo>
                  <a:lnTo>
                    <a:pt x="89" y="0"/>
                  </a:lnTo>
                  <a:lnTo>
                    <a:pt x="101" y="11"/>
                  </a:lnTo>
                  <a:lnTo>
                    <a:pt x="12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bg2"/>
                </a:solidFill>
              </a:endParaRPr>
            </a:p>
          </p:txBody>
        </p:sp>
        <p:sp>
          <p:nvSpPr>
            <p:cNvPr id="117" name="Freeform 47">
              <a:extLst>
                <a:ext uri="{FF2B5EF4-FFF2-40B4-BE49-F238E27FC236}">
                  <a16:creationId xmlns:a16="http://schemas.microsoft.com/office/drawing/2014/main" id="{89C3B5C2-0698-134A-8C5B-F8C984B3D30A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6" y="463"/>
              <a:ext cx="101" cy="102"/>
            </a:xfrm>
            <a:custGeom>
              <a:avLst/>
              <a:gdLst>
                <a:gd name="T0" fmla="*/ 12 w 101"/>
                <a:gd name="T1" fmla="*/ 102 h 102"/>
                <a:gd name="T2" fmla="*/ 0 w 101"/>
                <a:gd name="T3" fmla="*/ 88 h 102"/>
                <a:gd name="T4" fmla="*/ 89 w 101"/>
                <a:gd name="T5" fmla="*/ 0 h 102"/>
                <a:gd name="T6" fmla="*/ 101 w 101"/>
                <a:gd name="T7" fmla="*/ 11 h 102"/>
                <a:gd name="T8" fmla="*/ 12 w 101"/>
                <a:gd name="T9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2">
                  <a:moveTo>
                    <a:pt x="12" y="102"/>
                  </a:moveTo>
                  <a:lnTo>
                    <a:pt x="0" y="88"/>
                  </a:lnTo>
                  <a:lnTo>
                    <a:pt x="89" y="0"/>
                  </a:lnTo>
                  <a:lnTo>
                    <a:pt x="101" y="11"/>
                  </a:lnTo>
                  <a:lnTo>
                    <a:pt x="12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bg2"/>
                </a:solidFill>
              </a:endParaRPr>
            </a:p>
          </p:txBody>
        </p:sp>
        <p:sp>
          <p:nvSpPr>
            <p:cNvPr id="118" name="Freeform 48">
              <a:extLst>
                <a:ext uri="{FF2B5EF4-FFF2-40B4-BE49-F238E27FC236}">
                  <a16:creationId xmlns:a16="http://schemas.microsoft.com/office/drawing/2014/main" id="{98ED0FAF-2170-CC4B-893D-B4DFEB1E987B}"/>
                </a:ext>
              </a:extLst>
            </p:cNvPr>
            <p:cNvSpPr>
              <a:spLocks/>
            </p:cNvSpPr>
            <p:nvPr/>
          </p:nvSpPr>
          <p:spPr bwMode="auto">
            <a:xfrm>
              <a:off x="3637" y="463"/>
              <a:ext cx="101" cy="102"/>
            </a:xfrm>
            <a:custGeom>
              <a:avLst/>
              <a:gdLst>
                <a:gd name="T0" fmla="*/ 12 w 101"/>
                <a:gd name="T1" fmla="*/ 102 h 102"/>
                <a:gd name="T2" fmla="*/ 0 w 101"/>
                <a:gd name="T3" fmla="*/ 88 h 102"/>
                <a:gd name="T4" fmla="*/ 89 w 101"/>
                <a:gd name="T5" fmla="*/ 0 h 102"/>
                <a:gd name="T6" fmla="*/ 101 w 101"/>
                <a:gd name="T7" fmla="*/ 11 h 102"/>
                <a:gd name="T8" fmla="*/ 12 w 101"/>
                <a:gd name="T9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2">
                  <a:moveTo>
                    <a:pt x="12" y="102"/>
                  </a:moveTo>
                  <a:lnTo>
                    <a:pt x="0" y="88"/>
                  </a:lnTo>
                  <a:lnTo>
                    <a:pt x="89" y="0"/>
                  </a:lnTo>
                  <a:lnTo>
                    <a:pt x="101" y="11"/>
                  </a:lnTo>
                  <a:lnTo>
                    <a:pt x="12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bg2"/>
                </a:solidFill>
              </a:endParaRPr>
            </a:p>
          </p:txBody>
        </p:sp>
        <p:sp>
          <p:nvSpPr>
            <p:cNvPr id="119" name="Freeform 49">
              <a:extLst>
                <a:ext uri="{FF2B5EF4-FFF2-40B4-BE49-F238E27FC236}">
                  <a16:creationId xmlns:a16="http://schemas.microsoft.com/office/drawing/2014/main" id="{E93B3885-01CD-824B-9BBD-D9A7BC873F3E}"/>
                </a:ext>
              </a:extLst>
            </p:cNvPr>
            <p:cNvSpPr>
              <a:spLocks/>
            </p:cNvSpPr>
            <p:nvPr/>
          </p:nvSpPr>
          <p:spPr bwMode="auto">
            <a:xfrm>
              <a:off x="3708" y="463"/>
              <a:ext cx="100" cy="100"/>
            </a:xfrm>
            <a:custGeom>
              <a:avLst/>
              <a:gdLst>
                <a:gd name="T0" fmla="*/ 12 w 100"/>
                <a:gd name="T1" fmla="*/ 100 h 100"/>
                <a:gd name="T2" fmla="*/ 0 w 100"/>
                <a:gd name="T3" fmla="*/ 88 h 100"/>
                <a:gd name="T4" fmla="*/ 89 w 100"/>
                <a:gd name="T5" fmla="*/ 0 h 100"/>
                <a:gd name="T6" fmla="*/ 100 w 100"/>
                <a:gd name="T7" fmla="*/ 11 h 100"/>
                <a:gd name="T8" fmla="*/ 12 w 100"/>
                <a:gd name="T9" fmla="*/ 10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" h="100">
                  <a:moveTo>
                    <a:pt x="12" y="100"/>
                  </a:moveTo>
                  <a:lnTo>
                    <a:pt x="0" y="88"/>
                  </a:lnTo>
                  <a:lnTo>
                    <a:pt x="89" y="0"/>
                  </a:lnTo>
                  <a:lnTo>
                    <a:pt x="100" y="11"/>
                  </a:lnTo>
                  <a:lnTo>
                    <a:pt x="12" y="1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bg2"/>
                </a:solidFill>
              </a:endParaRPr>
            </a:p>
          </p:txBody>
        </p:sp>
        <p:sp>
          <p:nvSpPr>
            <p:cNvPr id="120" name="Freeform 50">
              <a:extLst>
                <a:ext uri="{FF2B5EF4-FFF2-40B4-BE49-F238E27FC236}">
                  <a16:creationId xmlns:a16="http://schemas.microsoft.com/office/drawing/2014/main" id="{4B94C46B-FB83-4F43-83C7-AC36E95C6A04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9" y="480"/>
              <a:ext cx="83" cy="83"/>
            </a:xfrm>
            <a:custGeom>
              <a:avLst/>
              <a:gdLst>
                <a:gd name="T0" fmla="*/ 12 w 83"/>
                <a:gd name="T1" fmla="*/ 83 h 83"/>
                <a:gd name="T2" fmla="*/ 0 w 83"/>
                <a:gd name="T3" fmla="*/ 71 h 83"/>
                <a:gd name="T4" fmla="*/ 71 w 83"/>
                <a:gd name="T5" fmla="*/ 0 h 83"/>
                <a:gd name="T6" fmla="*/ 83 w 83"/>
                <a:gd name="T7" fmla="*/ 12 h 83"/>
                <a:gd name="T8" fmla="*/ 12 w 83"/>
                <a:gd name="T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" h="83">
                  <a:moveTo>
                    <a:pt x="12" y="83"/>
                  </a:moveTo>
                  <a:lnTo>
                    <a:pt x="0" y="71"/>
                  </a:lnTo>
                  <a:lnTo>
                    <a:pt x="71" y="0"/>
                  </a:lnTo>
                  <a:lnTo>
                    <a:pt x="83" y="12"/>
                  </a:lnTo>
                  <a:lnTo>
                    <a:pt x="12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bg2"/>
                </a:solidFill>
              </a:endParaRPr>
            </a:p>
          </p:txBody>
        </p:sp>
      </p:grpSp>
      <p:grpSp>
        <p:nvGrpSpPr>
          <p:cNvPr id="121" name="Group 10">
            <a:extLst>
              <a:ext uri="{FF2B5EF4-FFF2-40B4-BE49-F238E27FC236}">
                <a16:creationId xmlns:a16="http://schemas.microsoft.com/office/drawing/2014/main" id="{EDE454D0-8C87-B549-B592-7DDDDDA65FAD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10965185" y="5500310"/>
            <a:ext cx="467720" cy="468818"/>
            <a:chOff x="1374" y="442"/>
            <a:chExt cx="425" cy="426"/>
          </a:xfrm>
          <a:solidFill>
            <a:schemeClr val="accent1"/>
          </a:solidFill>
        </p:grpSpPr>
        <p:sp>
          <p:nvSpPr>
            <p:cNvPr id="122" name="Freeform 11">
              <a:extLst>
                <a:ext uri="{FF2B5EF4-FFF2-40B4-BE49-F238E27FC236}">
                  <a16:creationId xmlns:a16="http://schemas.microsoft.com/office/drawing/2014/main" id="{81B4BA5C-5D57-5243-95A0-B0939E10318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74" y="442"/>
              <a:ext cx="425" cy="426"/>
            </a:xfrm>
            <a:custGeom>
              <a:avLst/>
              <a:gdLst>
                <a:gd name="T0" fmla="*/ 144 w 288"/>
                <a:gd name="T1" fmla="*/ 288 h 288"/>
                <a:gd name="T2" fmla="*/ 0 w 288"/>
                <a:gd name="T3" fmla="*/ 144 h 288"/>
                <a:gd name="T4" fmla="*/ 144 w 288"/>
                <a:gd name="T5" fmla="*/ 0 h 288"/>
                <a:gd name="T6" fmla="*/ 288 w 288"/>
                <a:gd name="T7" fmla="*/ 144 h 288"/>
                <a:gd name="T8" fmla="*/ 144 w 288"/>
                <a:gd name="T9" fmla="*/ 288 h 288"/>
                <a:gd name="T10" fmla="*/ 144 w 288"/>
                <a:gd name="T11" fmla="*/ 12 h 288"/>
                <a:gd name="T12" fmla="*/ 12 w 288"/>
                <a:gd name="T13" fmla="*/ 144 h 288"/>
                <a:gd name="T14" fmla="*/ 144 w 288"/>
                <a:gd name="T15" fmla="*/ 276 h 288"/>
                <a:gd name="T16" fmla="*/ 276 w 288"/>
                <a:gd name="T17" fmla="*/ 144 h 288"/>
                <a:gd name="T18" fmla="*/ 144 w 288"/>
                <a:gd name="T19" fmla="*/ 12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8" h="288">
                  <a:moveTo>
                    <a:pt x="144" y="288"/>
                  </a:moveTo>
                  <a:cubicBezTo>
                    <a:pt x="64" y="288"/>
                    <a:pt x="0" y="223"/>
                    <a:pt x="0" y="144"/>
                  </a:cubicBezTo>
                  <a:cubicBezTo>
                    <a:pt x="0" y="64"/>
                    <a:pt x="64" y="0"/>
                    <a:pt x="144" y="0"/>
                  </a:cubicBezTo>
                  <a:cubicBezTo>
                    <a:pt x="223" y="0"/>
                    <a:pt x="288" y="64"/>
                    <a:pt x="288" y="144"/>
                  </a:cubicBezTo>
                  <a:cubicBezTo>
                    <a:pt x="288" y="223"/>
                    <a:pt x="223" y="288"/>
                    <a:pt x="144" y="288"/>
                  </a:cubicBezTo>
                  <a:close/>
                  <a:moveTo>
                    <a:pt x="144" y="12"/>
                  </a:moveTo>
                  <a:cubicBezTo>
                    <a:pt x="71" y="12"/>
                    <a:pt x="12" y="71"/>
                    <a:pt x="12" y="144"/>
                  </a:cubicBezTo>
                  <a:cubicBezTo>
                    <a:pt x="12" y="216"/>
                    <a:pt x="71" y="276"/>
                    <a:pt x="144" y="276"/>
                  </a:cubicBezTo>
                  <a:cubicBezTo>
                    <a:pt x="216" y="276"/>
                    <a:pt x="276" y="216"/>
                    <a:pt x="276" y="144"/>
                  </a:cubicBezTo>
                  <a:cubicBezTo>
                    <a:pt x="276" y="71"/>
                    <a:pt x="216" y="12"/>
                    <a:pt x="14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23" name="Freeform 12">
              <a:extLst>
                <a:ext uri="{FF2B5EF4-FFF2-40B4-BE49-F238E27FC236}">
                  <a16:creationId xmlns:a16="http://schemas.microsoft.com/office/drawing/2014/main" id="{DBE386C7-E758-5C4A-95CF-157D349ABDE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16" y="565"/>
              <a:ext cx="177" cy="179"/>
            </a:xfrm>
            <a:custGeom>
              <a:avLst/>
              <a:gdLst>
                <a:gd name="T0" fmla="*/ 6 w 120"/>
                <a:gd name="T1" fmla="*/ 121 h 121"/>
                <a:gd name="T2" fmla="*/ 2 w 120"/>
                <a:gd name="T3" fmla="*/ 120 h 121"/>
                <a:gd name="T4" fmla="*/ 0 w 120"/>
                <a:gd name="T5" fmla="*/ 115 h 121"/>
                <a:gd name="T6" fmla="*/ 0 w 120"/>
                <a:gd name="T7" fmla="*/ 7 h 121"/>
                <a:gd name="T8" fmla="*/ 2 w 120"/>
                <a:gd name="T9" fmla="*/ 2 h 121"/>
                <a:gd name="T10" fmla="*/ 8 w 120"/>
                <a:gd name="T11" fmla="*/ 1 h 121"/>
                <a:gd name="T12" fmla="*/ 116 w 120"/>
                <a:gd name="T13" fmla="*/ 55 h 121"/>
                <a:gd name="T14" fmla="*/ 120 w 120"/>
                <a:gd name="T15" fmla="*/ 61 h 121"/>
                <a:gd name="T16" fmla="*/ 116 w 120"/>
                <a:gd name="T17" fmla="*/ 66 h 121"/>
                <a:gd name="T18" fmla="*/ 8 w 120"/>
                <a:gd name="T19" fmla="*/ 120 h 121"/>
                <a:gd name="T20" fmla="*/ 6 w 120"/>
                <a:gd name="T21" fmla="*/ 121 h 121"/>
                <a:gd name="T22" fmla="*/ 12 w 120"/>
                <a:gd name="T23" fmla="*/ 16 h 121"/>
                <a:gd name="T24" fmla="*/ 12 w 120"/>
                <a:gd name="T25" fmla="*/ 105 h 121"/>
                <a:gd name="T26" fmla="*/ 100 w 120"/>
                <a:gd name="T27" fmla="*/ 61 h 121"/>
                <a:gd name="T28" fmla="*/ 12 w 120"/>
                <a:gd name="T29" fmla="*/ 16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0" h="121">
                  <a:moveTo>
                    <a:pt x="6" y="121"/>
                  </a:moveTo>
                  <a:cubicBezTo>
                    <a:pt x="5" y="121"/>
                    <a:pt x="3" y="120"/>
                    <a:pt x="2" y="120"/>
                  </a:cubicBezTo>
                  <a:cubicBezTo>
                    <a:pt x="1" y="119"/>
                    <a:pt x="0" y="117"/>
                    <a:pt x="0" y="115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5"/>
                    <a:pt x="1" y="3"/>
                    <a:pt x="2" y="2"/>
                  </a:cubicBezTo>
                  <a:cubicBezTo>
                    <a:pt x="4" y="0"/>
                    <a:pt x="6" y="0"/>
                    <a:pt x="8" y="1"/>
                  </a:cubicBezTo>
                  <a:cubicBezTo>
                    <a:pt x="116" y="55"/>
                    <a:pt x="116" y="55"/>
                    <a:pt x="116" y="55"/>
                  </a:cubicBezTo>
                  <a:cubicBezTo>
                    <a:pt x="118" y="56"/>
                    <a:pt x="120" y="58"/>
                    <a:pt x="120" y="61"/>
                  </a:cubicBezTo>
                  <a:cubicBezTo>
                    <a:pt x="120" y="63"/>
                    <a:pt x="118" y="65"/>
                    <a:pt x="116" y="66"/>
                  </a:cubicBezTo>
                  <a:cubicBezTo>
                    <a:pt x="8" y="120"/>
                    <a:pt x="8" y="120"/>
                    <a:pt x="8" y="120"/>
                  </a:cubicBezTo>
                  <a:cubicBezTo>
                    <a:pt x="7" y="120"/>
                    <a:pt x="7" y="121"/>
                    <a:pt x="6" y="121"/>
                  </a:cubicBezTo>
                  <a:close/>
                  <a:moveTo>
                    <a:pt x="12" y="16"/>
                  </a:moveTo>
                  <a:cubicBezTo>
                    <a:pt x="12" y="105"/>
                    <a:pt x="12" y="105"/>
                    <a:pt x="12" y="105"/>
                  </a:cubicBezTo>
                  <a:cubicBezTo>
                    <a:pt x="100" y="61"/>
                    <a:pt x="100" y="61"/>
                    <a:pt x="100" y="61"/>
                  </a:cubicBezTo>
                  <a:lnTo>
                    <a:pt x="1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grpSp>
        <p:nvGrpSpPr>
          <p:cNvPr id="124" name="Group 87">
            <a:extLst>
              <a:ext uri="{FF2B5EF4-FFF2-40B4-BE49-F238E27FC236}">
                <a16:creationId xmlns:a16="http://schemas.microsoft.com/office/drawing/2014/main" id="{6BDE5202-854C-CC41-965A-533F32430AEE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4599644" y="1930124"/>
            <a:ext cx="499666" cy="499666"/>
            <a:chOff x="5510" y="1717"/>
            <a:chExt cx="428" cy="428"/>
          </a:xfrm>
          <a:solidFill>
            <a:schemeClr val="accent1"/>
          </a:solidFill>
        </p:grpSpPr>
        <p:sp>
          <p:nvSpPr>
            <p:cNvPr id="125" name="Freeform 88">
              <a:extLst>
                <a:ext uri="{FF2B5EF4-FFF2-40B4-BE49-F238E27FC236}">
                  <a16:creationId xmlns:a16="http://schemas.microsoft.com/office/drawing/2014/main" id="{5B0A10F8-A96B-5844-8703-D5883AC797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2" y="1717"/>
              <a:ext cx="366" cy="339"/>
            </a:xfrm>
            <a:custGeom>
              <a:avLst/>
              <a:gdLst>
                <a:gd name="T0" fmla="*/ 66 w 247"/>
                <a:gd name="T1" fmla="*/ 229 h 229"/>
                <a:gd name="T2" fmla="*/ 62 w 247"/>
                <a:gd name="T3" fmla="*/ 227 h 229"/>
                <a:gd name="T4" fmla="*/ 2 w 247"/>
                <a:gd name="T5" fmla="*/ 167 h 229"/>
                <a:gd name="T6" fmla="*/ 2 w 247"/>
                <a:gd name="T7" fmla="*/ 159 h 229"/>
                <a:gd name="T8" fmla="*/ 10 w 247"/>
                <a:gd name="T9" fmla="*/ 159 h 229"/>
                <a:gd name="T10" fmla="*/ 66 w 247"/>
                <a:gd name="T11" fmla="*/ 214 h 229"/>
                <a:gd name="T12" fmla="*/ 235 w 247"/>
                <a:gd name="T13" fmla="*/ 3 h 229"/>
                <a:gd name="T14" fmla="*/ 244 w 247"/>
                <a:gd name="T15" fmla="*/ 3 h 229"/>
                <a:gd name="T16" fmla="*/ 245 w 247"/>
                <a:gd name="T17" fmla="*/ 11 h 229"/>
                <a:gd name="T18" fmla="*/ 71 w 247"/>
                <a:gd name="T19" fmla="*/ 227 h 229"/>
                <a:gd name="T20" fmla="*/ 66 w 247"/>
                <a:gd name="T21" fmla="*/ 229 h 229"/>
                <a:gd name="T22" fmla="*/ 66 w 247"/>
                <a:gd name="T23" fmla="*/ 229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7" h="229">
                  <a:moveTo>
                    <a:pt x="66" y="229"/>
                  </a:moveTo>
                  <a:cubicBezTo>
                    <a:pt x="65" y="229"/>
                    <a:pt x="63" y="229"/>
                    <a:pt x="62" y="227"/>
                  </a:cubicBezTo>
                  <a:cubicBezTo>
                    <a:pt x="2" y="167"/>
                    <a:pt x="2" y="167"/>
                    <a:pt x="2" y="167"/>
                  </a:cubicBezTo>
                  <a:cubicBezTo>
                    <a:pt x="0" y="165"/>
                    <a:pt x="0" y="161"/>
                    <a:pt x="2" y="159"/>
                  </a:cubicBezTo>
                  <a:cubicBezTo>
                    <a:pt x="4" y="157"/>
                    <a:pt x="8" y="157"/>
                    <a:pt x="10" y="159"/>
                  </a:cubicBezTo>
                  <a:cubicBezTo>
                    <a:pt x="66" y="214"/>
                    <a:pt x="66" y="214"/>
                    <a:pt x="66" y="214"/>
                  </a:cubicBezTo>
                  <a:cubicBezTo>
                    <a:pt x="235" y="3"/>
                    <a:pt x="235" y="3"/>
                    <a:pt x="235" y="3"/>
                  </a:cubicBezTo>
                  <a:cubicBezTo>
                    <a:pt x="238" y="1"/>
                    <a:pt x="241" y="0"/>
                    <a:pt x="244" y="3"/>
                  </a:cubicBezTo>
                  <a:cubicBezTo>
                    <a:pt x="246" y="5"/>
                    <a:pt x="247" y="8"/>
                    <a:pt x="245" y="11"/>
                  </a:cubicBezTo>
                  <a:cubicBezTo>
                    <a:pt x="71" y="227"/>
                    <a:pt x="71" y="227"/>
                    <a:pt x="71" y="227"/>
                  </a:cubicBezTo>
                  <a:cubicBezTo>
                    <a:pt x="70" y="228"/>
                    <a:pt x="68" y="229"/>
                    <a:pt x="66" y="229"/>
                  </a:cubicBezTo>
                  <a:cubicBezTo>
                    <a:pt x="66" y="229"/>
                    <a:pt x="66" y="229"/>
                    <a:pt x="66" y="2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bg2"/>
                </a:solidFill>
                <a:latin typeface="+mj-lt"/>
              </a:endParaRPr>
            </a:p>
          </p:txBody>
        </p:sp>
        <p:sp>
          <p:nvSpPr>
            <p:cNvPr id="126" name="Freeform 89">
              <a:extLst>
                <a:ext uri="{FF2B5EF4-FFF2-40B4-BE49-F238E27FC236}">
                  <a16:creationId xmlns:a16="http://schemas.microsoft.com/office/drawing/2014/main" id="{04185316-B34F-294A-A34C-BE4AAF5B7697}"/>
                </a:ext>
              </a:extLst>
            </p:cNvPr>
            <p:cNvSpPr>
              <a:spLocks/>
            </p:cNvSpPr>
            <p:nvPr/>
          </p:nvSpPr>
          <p:spPr bwMode="auto">
            <a:xfrm>
              <a:off x="5510" y="1808"/>
              <a:ext cx="337" cy="337"/>
            </a:xfrm>
            <a:custGeom>
              <a:avLst/>
              <a:gdLst>
                <a:gd name="T0" fmla="*/ 114 w 228"/>
                <a:gd name="T1" fmla="*/ 228 h 228"/>
                <a:gd name="T2" fmla="*/ 0 w 228"/>
                <a:gd name="T3" fmla="*/ 114 h 228"/>
                <a:gd name="T4" fmla="*/ 114 w 228"/>
                <a:gd name="T5" fmla="*/ 0 h 228"/>
                <a:gd name="T6" fmla="*/ 165 w 228"/>
                <a:gd name="T7" fmla="*/ 12 h 228"/>
                <a:gd name="T8" fmla="*/ 168 w 228"/>
                <a:gd name="T9" fmla="*/ 20 h 228"/>
                <a:gd name="T10" fmla="*/ 159 w 228"/>
                <a:gd name="T11" fmla="*/ 23 h 228"/>
                <a:gd name="T12" fmla="*/ 114 w 228"/>
                <a:gd name="T13" fmla="*/ 12 h 228"/>
                <a:gd name="T14" fmla="*/ 12 w 228"/>
                <a:gd name="T15" fmla="*/ 114 h 228"/>
                <a:gd name="T16" fmla="*/ 114 w 228"/>
                <a:gd name="T17" fmla="*/ 216 h 228"/>
                <a:gd name="T18" fmla="*/ 216 w 228"/>
                <a:gd name="T19" fmla="*/ 114 h 228"/>
                <a:gd name="T20" fmla="*/ 214 w 228"/>
                <a:gd name="T21" fmla="*/ 92 h 228"/>
                <a:gd name="T22" fmla="*/ 218 w 228"/>
                <a:gd name="T23" fmla="*/ 84 h 228"/>
                <a:gd name="T24" fmla="*/ 225 w 228"/>
                <a:gd name="T25" fmla="*/ 89 h 228"/>
                <a:gd name="T26" fmla="*/ 228 w 228"/>
                <a:gd name="T27" fmla="*/ 114 h 228"/>
                <a:gd name="T28" fmla="*/ 114 w 228"/>
                <a:gd name="T29" fmla="*/ 228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8" h="228">
                  <a:moveTo>
                    <a:pt x="114" y="228"/>
                  </a:moveTo>
                  <a:cubicBezTo>
                    <a:pt x="51" y="228"/>
                    <a:pt x="0" y="177"/>
                    <a:pt x="0" y="114"/>
                  </a:cubicBezTo>
                  <a:cubicBezTo>
                    <a:pt x="0" y="51"/>
                    <a:pt x="51" y="0"/>
                    <a:pt x="114" y="0"/>
                  </a:cubicBezTo>
                  <a:cubicBezTo>
                    <a:pt x="132" y="0"/>
                    <a:pt x="149" y="4"/>
                    <a:pt x="165" y="12"/>
                  </a:cubicBezTo>
                  <a:cubicBezTo>
                    <a:pt x="168" y="14"/>
                    <a:pt x="169" y="17"/>
                    <a:pt x="168" y="20"/>
                  </a:cubicBezTo>
                  <a:cubicBezTo>
                    <a:pt x="166" y="23"/>
                    <a:pt x="162" y="24"/>
                    <a:pt x="159" y="23"/>
                  </a:cubicBezTo>
                  <a:cubicBezTo>
                    <a:pt x="145" y="16"/>
                    <a:pt x="130" y="12"/>
                    <a:pt x="114" y="12"/>
                  </a:cubicBezTo>
                  <a:cubicBezTo>
                    <a:pt x="58" y="12"/>
                    <a:pt x="12" y="58"/>
                    <a:pt x="12" y="114"/>
                  </a:cubicBezTo>
                  <a:cubicBezTo>
                    <a:pt x="12" y="170"/>
                    <a:pt x="58" y="216"/>
                    <a:pt x="114" y="216"/>
                  </a:cubicBezTo>
                  <a:cubicBezTo>
                    <a:pt x="170" y="216"/>
                    <a:pt x="216" y="170"/>
                    <a:pt x="216" y="114"/>
                  </a:cubicBezTo>
                  <a:cubicBezTo>
                    <a:pt x="216" y="107"/>
                    <a:pt x="215" y="99"/>
                    <a:pt x="214" y="92"/>
                  </a:cubicBezTo>
                  <a:cubicBezTo>
                    <a:pt x="213" y="88"/>
                    <a:pt x="215" y="85"/>
                    <a:pt x="218" y="84"/>
                  </a:cubicBezTo>
                  <a:cubicBezTo>
                    <a:pt x="221" y="84"/>
                    <a:pt x="225" y="86"/>
                    <a:pt x="225" y="89"/>
                  </a:cubicBezTo>
                  <a:cubicBezTo>
                    <a:pt x="227" y="97"/>
                    <a:pt x="228" y="106"/>
                    <a:pt x="228" y="114"/>
                  </a:cubicBezTo>
                  <a:cubicBezTo>
                    <a:pt x="228" y="177"/>
                    <a:pt x="177" y="228"/>
                    <a:pt x="114" y="2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bg2"/>
                </a:solidFill>
                <a:latin typeface="+mj-lt"/>
              </a:endParaRPr>
            </a:p>
          </p:txBody>
        </p:sp>
      </p:grpSp>
      <p:grpSp>
        <p:nvGrpSpPr>
          <p:cNvPr id="127" name="Group 78">
            <a:extLst>
              <a:ext uri="{FF2B5EF4-FFF2-40B4-BE49-F238E27FC236}">
                <a16:creationId xmlns:a16="http://schemas.microsoft.com/office/drawing/2014/main" id="{11722946-2303-184D-8463-D62F3154D89B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5953323" y="1958607"/>
            <a:ext cx="332545" cy="442701"/>
            <a:chOff x="5561" y="440"/>
            <a:chExt cx="320" cy="426"/>
          </a:xfrm>
          <a:solidFill>
            <a:schemeClr val="accent1"/>
          </a:solidFill>
        </p:grpSpPr>
        <p:sp>
          <p:nvSpPr>
            <p:cNvPr id="128" name="Freeform 79">
              <a:extLst>
                <a:ext uri="{FF2B5EF4-FFF2-40B4-BE49-F238E27FC236}">
                  <a16:creationId xmlns:a16="http://schemas.microsoft.com/office/drawing/2014/main" id="{B5E1DA5A-F0CE-4447-9220-974C2855E08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61" y="440"/>
              <a:ext cx="320" cy="426"/>
            </a:xfrm>
            <a:custGeom>
              <a:avLst/>
              <a:gdLst>
                <a:gd name="T0" fmla="*/ 210 w 216"/>
                <a:gd name="T1" fmla="*/ 288 h 288"/>
                <a:gd name="T2" fmla="*/ 6 w 216"/>
                <a:gd name="T3" fmla="*/ 288 h 288"/>
                <a:gd name="T4" fmla="*/ 0 w 216"/>
                <a:gd name="T5" fmla="*/ 282 h 288"/>
                <a:gd name="T6" fmla="*/ 0 w 216"/>
                <a:gd name="T7" fmla="*/ 6 h 288"/>
                <a:gd name="T8" fmla="*/ 6 w 216"/>
                <a:gd name="T9" fmla="*/ 0 h 288"/>
                <a:gd name="T10" fmla="*/ 138 w 216"/>
                <a:gd name="T11" fmla="*/ 0 h 288"/>
                <a:gd name="T12" fmla="*/ 142 w 216"/>
                <a:gd name="T13" fmla="*/ 2 h 288"/>
                <a:gd name="T14" fmla="*/ 214 w 216"/>
                <a:gd name="T15" fmla="*/ 74 h 288"/>
                <a:gd name="T16" fmla="*/ 216 w 216"/>
                <a:gd name="T17" fmla="*/ 78 h 288"/>
                <a:gd name="T18" fmla="*/ 216 w 216"/>
                <a:gd name="T19" fmla="*/ 282 h 288"/>
                <a:gd name="T20" fmla="*/ 210 w 216"/>
                <a:gd name="T21" fmla="*/ 288 h 288"/>
                <a:gd name="T22" fmla="*/ 12 w 216"/>
                <a:gd name="T23" fmla="*/ 276 h 288"/>
                <a:gd name="T24" fmla="*/ 204 w 216"/>
                <a:gd name="T25" fmla="*/ 276 h 288"/>
                <a:gd name="T26" fmla="*/ 204 w 216"/>
                <a:gd name="T27" fmla="*/ 81 h 288"/>
                <a:gd name="T28" fmla="*/ 136 w 216"/>
                <a:gd name="T29" fmla="*/ 12 h 288"/>
                <a:gd name="T30" fmla="*/ 12 w 216"/>
                <a:gd name="T31" fmla="*/ 12 h 288"/>
                <a:gd name="T32" fmla="*/ 12 w 216"/>
                <a:gd name="T33" fmla="*/ 276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16" h="288">
                  <a:moveTo>
                    <a:pt x="210" y="288"/>
                  </a:moveTo>
                  <a:cubicBezTo>
                    <a:pt x="6" y="288"/>
                    <a:pt x="6" y="288"/>
                    <a:pt x="6" y="288"/>
                  </a:cubicBezTo>
                  <a:cubicBezTo>
                    <a:pt x="3" y="288"/>
                    <a:pt x="0" y="286"/>
                    <a:pt x="0" y="28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40" y="0"/>
                    <a:pt x="141" y="1"/>
                    <a:pt x="142" y="2"/>
                  </a:cubicBezTo>
                  <a:cubicBezTo>
                    <a:pt x="214" y="74"/>
                    <a:pt x="214" y="74"/>
                    <a:pt x="214" y="74"/>
                  </a:cubicBezTo>
                  <a:cubicBezTo>
                    <a:pt x="216" y="75"/>
                    <a:pt x="216" y="77"/>
                    <a:pt x="216" y="78"/>
                  </a:cubicBezTo>
                  <a:cubicBezTo>
                    <a:pt x="216" y="282"/>
                    <a:pt x="216" y="282"/>
                    <a:pt x="216" y="282"/>
                  </a:cubicBezTo>
                  <a:cubicBezTo>
                    <a:pt x="216" y="286"/>
                    <a:pt x="214" y="288"/>
                    <a:pt x="210" y="288"/>
                  </a:cubicBezTo>
                  <a:close/>
                  <a:moveTo>
                    <a:pt x="12" y="276"/>
                  </a:moveTo>
                  <a:cubicBezTo>
                    <a:pt x="204" y="276"/>
                    <a:pt x="204" y="276"/>
                    <a:pt x="204" y="276"/>
                  </a:cubicBezTo>
                  <a:cubicBezTo>
                    <a:pt x="204" y="81"/>
                    <a:pt x="204" y="81"/>
                    <a:pt x="204" y="81"/>
                  </a:cubicBezTo>
                  <a:cubicBezTo>
                    <a:pt x="136" y="12"/>
                    <a:pt x="136" y="12"/>
                    <a:pt x="136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2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29" name="Freeform 80">
              <a:extLst>
                <a:ext uri="{FF2B5EF4-FFF2-40B4-BE49-F238E27FC236}">
                  <a16:creationId xmlns:a16="http://schemas.microsoft.com/office/drawing/2014/main" id="{ABA3B36B-BE79-3540-89D8-3AD859FC58B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7" y="440"/>
              <a:ext cx="124" cy="125"/>
            </a:xfrm>
            <a:custGeom>
              <a:avLst/>
              <a:gdLst>
                <a:gd name="T0" fmla="*/ 78 w 84"/>
                <a:gd name="T1" fmla="*/ 84 h 84"/>
                <a:gd name="T2" fmla="*/ 6 w 84"/>
                <a:gd name="T3" fmla="*/ 84 h 84"/>
                <a:gd name="T4" fmla="*/ 0 w 84"/>
                <a:gd name="T5" fmla="*/ 78 h 84"/>
                <a:gd name="T6" fmla="*/ 0 w 84"/>
                <a:gd name="T7" fmla="*/ 6 h 84"/>
                <a:gd name="T8" fmla="*/ 6 w 84"/>
                <a:gd name="T9" fmla="*/ 0 h 84"/>
                <a:gd name="T10" fmla="*/ 12 w 84"/>
                <a:gd name="T11" fmla="*/ 6 h 84"/>
                <a:gd name="T12" fmla="*/ 12 w 84"/>
                <a:gd name="T13" fmla="*/ 72 h 84"/>
                <a:gd name="T14" fmla="*/ 78 w 84"/>
                <a:gd name="T15" fmla="*/ 72 h 84"/>
                <a:gd name="T16" fmla="*/ 84 w 84"/>
                <a:gd name="T17" fmla="*/ 78 h 84"/>
                <a:gd name="T18" fmla="*/ 78 w 84"/>
                <a:gd name="T19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4" h="84">
                  <a:moveTo>
                    <a:pt x="78" y="84"/>
                  </a:moveTo>
                  <a:cubicBezTo>
                    <a:pt x="6" y="84"/>
                    <a:pt x="6" y="84"/>
                    <a:pt x="6" y="84"/>
                  </a:cubicBezTo>
                  <a:cubicBezTo>
                    <a:pt x="3" y="84"/>
                    <a:pt x="0" y="82"/>
                    <a:pt x="0" y="78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0" y="0"/>
                    <a:pt x="12" y="3"/>
                    <a:pt x="12" y="6"/>
                  </a:cubicBezTo>
                  <a:cubicBezTo>
                    <a:pt x="12" y="72"/>
                    <a:pt x="12" y="72"/>
                    <a:pt x="12" y="72"/>
                  </a:cubicBezTo>
                  <a:cubicBezTo>
                    <a:pt x="78" y="72"/>
                    <a:pt x="78" y="72"/>
                    <a:pt x="78" y="72"/>
                  </a:cubicBezTo>
                  <a:cubicBezTo>
                    <a:pt x="82" y="72"/>
                    <a:pt x="84" y="75"/>
                    <a:pt x="84" y="78"/>
                  </a:cubicBezTo>
                  <a:cubicBezTo>
                    <a:pt x="84" y="82"/>
                    <a:pt x="82" y="84"/>
                    <a:pt x="78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30" name="Freeform 81">
              <a:extLst>
                <a:ext uri="{FF2B5EF4-FFF2-40B4-BE49-F238E27FC236}">
                  <a16:creationId xmlns:a16="http://schemas.microsoft.com/office/drawing/2014/main" id="{25C5AFD0-4C23-1A40-A6D1-BE0869FC763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21" y="618"/>
              <a:ext cx="89" cy="17"/>
            </a:xfrm>
            <a:custGeom>
              <a:avLst/>
              <a:gdLst>
                <a:gd name="T0" fmla="*/ 54 w 60"/>
                <a:gd name="T1" fmla="*/ 12 h 12"/>
                <a:gd name="T2" fmla="*/ 6 w 60"/>
                <a:gd name="T3" fmla="*/ 12 h 12"/>
                <a:gd name="T4" fmla="*/ 0 w 60"/>
                <a:gd name="T5" fmla="*/ 6 h 12"/>
                <a:gd name="T6" fmla="*/ 6 w 60"/>
                <a:gd name="T7" fmla="*/ 0 h 12"/>
                <a:gd name="T8" fmla="*/ 54 w 60"/>
                <a:gd name="T9" fmla="*/ 0 h 12"/>
                <a:gd name="T10" fmla="*/ 60 w 60"/>
                <a:gd name="T11" fmla="*/ 6 h 12"/>
                <a:gd name="T12" fmla="*/ 54 w 60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12">
                  <a:moveTo>
                    <a:pt x="54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10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8" y="0"/>
                    <a:pt x="60" y="3"/>
                    <a:pt x="60" y="6"/>
                  </a:cubicBezTo>
                  <a:cubicBezTo>
                    <a:pt x="60" y="10"/>
                    <a:pt x="58" y="12"/>
                    <a:pt x="5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31" name="Freeform 82">
              <a:extLst>
                <a:ext uri="{FF2B5EF4-FFF2-40B4-BE49-F238E27FC236}">
                  <a16:creationId xmlns:a16="http://schemas.microsoft.com/office/drawing/2014/main" id="{D412E5BA-BAFD-7249-9FD7-E1C872BDFC9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21" y="689"/>
              <a:ext cx="89" cy="17"/>
            </a:xfrm>
            <a:custGeom>
              <a:avLst/>
              <a:gdLst>
                <a:gd name="T0" fmla="*/ 54 w 60"/>
                <a:gd name="T1" fmla="*/ 12 h 12"/>
                <a:gd name="T2" fmla="*/ 6 w 60"/>
                <a:gd name="T3" fmla="*/ 12 h 12"/>
                <a:gd name="T4" fmla="*/ 0 w 60"/>
                <a:gd name="T5" fmla="*/ 6 h 12"/>
                <a:gd name="T6" fmla="*/ 6 w 60"/>
                <a:gd name="T7" fmla="*/ 0 h 12"/>
                <a:gd name="T8" fmla="*/ 54 w 60"/>
                <a:gd name="T9" fmla="*/ 0 h 12"/>
                <a:gd name="T10" fmla="*/ 60 w 60"/>
                <a:gd name="T11" fmla="*/ 6 h 12"/>
                <a:gd name="T12" fmla="*/ 54 w 60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12">
                  <a:moveTo>
                    <a:pt x="54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10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8" y="0"/>
                    <a:pt x="60" y="3"/>
                    <a:pt x="60" y="6"/>
                  </a:cubicBezTo>
                  <a:cubicBezTo>
                    <a:pt x="60" y="10"/>
                    <a:pt x="58" y="12"/>
                    <a:pt x="5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32" name="Freeform 83">
              <a:extLst>
                <a:ext uri="{FF2B5EF4-FFF2-40B4-BE49-F238E27FC236}">
                  <a16:creationId xmlns:a16="http://schemas.microsoft.com/office/drawing/2014/main" id="{427BAFDA-991B-DF4F-A7FE-4061E798691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21" y="760"/>
              <a:ext cx="89" cy="17"/>
            </a:xfrm>
            <a:custGeom>
              <a:avLst/>
              <a:gdLst>
                <a:gd name="T0" fmla="*/ 54 w 60"/>
                <a:gd name="T1" fmla="*/ 12 h 12"/>
                <a:gd name="T2" fmla="*/ 6 w 60"/>
                <a:gd name="T3" fmla="*/ 12 h 12"/>
                <a:gd name="T4" fmla="*/ 0 w 60"/>
                <a:gd name="T5" fmla="*/ 6 h 12"/>
                <a:gd name="T6" fmla="*/ 6 w 60"/>
                <a:gd name="T7" fmla="*/ 0 h 12"/>
                <a:gd name="T8" fmla="*/ 54 w 60"/>
                <a:gd name="T9" fmla="*/ 0 h 12"/>
                <a:gd name="T10" fmla="*/ 60 w 60"/>
                <a:gd name="T11" fmla="*/ 6 h 12"/>
                <a:gd name="T12" fmla="*/ 54 w 60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12">
                  <a:moveTo>
                    <a:pt x="54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10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8" y="0"/>
                    <a:pt x="60" y="3"/>
                    <a:pt x="60" y="6"/>
                  </a:cubicBezTo>
                  <a:cubicBezTo>
                    <a:pt x="60" y="10"/>
                    <a:pt x="58" y="12"/>
                    <a:pt x="5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33" name="Freeform 84">
              <a:extLst>
                <a:ext uri="{FF2B5EF4-FFF2-40B4-BE49-F238E27FC236}">
                  <a16:creationId xmlns:a16="http://schemas.microsoft.com/office/drawing/2014/main" id="{B4508F28-8BDC-9245-9C66-6834A3DEBB7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4" y="582"/>
              <a:ext cx="91" cy="62"/>
            </a:xfrm>
            <a:custGeom>
              <a:avLst/>
              <a:gdLst>
                <a:gd name="T0" fmla="*/ 24 w 61"/>
                <a:gd name="T1" fmla="*/ 42 h 42"/>
                <a:gd name="T2" fmla="*/ 20 w 61"/>
                <a:gd name="T3" fmla="*/ 41 h 42"/>
                <a:gd name="T4" fmla="*/ 2 w 61"/>
                <a:gd name="T5" fmla="*/ 23 h 42"/>
                <a:gd name="T6" fmla="*/ 2 w 61"/>
                <a:gd name="T7" fmla="*/ 14 h 42"/>
                <a:gd name="T8" fmla="*/ 10 w 61"/>
                <a:gd name="T9" fmla="*/ 14 h 42"/>
                <a:gd name="T10" fmla="*/ 24 w 61"/>
                <a:gd name="T11" fmla="*/ 28 h 42"/>
                <a:gd name="T12" fmla="*/ 50 w 61"/>
                <a:gd name="T13" fmla="*/ 2 h 42"/>
                <a:gd name="T14" fmla="*/ 58 w 61"/>
                <a:gd name="T15" fmla="*/ 2 h 42"/>
                <a:gd name="T16" fmla="*/ 58 w 61"/>
                <a:gd name="T17" fmla="*/ 11 h 42"/>
                <a:gd name="T18" fmla="*/ 28 w 61"/>
                <a:gd name="T19" fmla="*/ 41 h 42"/>
                <a:gd name="T20" fmla="*/ 24 w 61"/>
                <a:gd name="T21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1" h="42">
                  <a:moveTo>
                    <a:pt x="24" y="42"/>
                  </a:moveTo>
                  <a:cubicBezTo>
                    <a:pt x="23" y="42"/>
                    <a:pt x="21" y="42"/>
                    <a:pt x="20" y="41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0" y="20"/>
                    <a:pt x="0" y="17"/>
                    <a:pt x="2" y="14"/>
                  </a:cubicBezTo>
                  <a:cubicBezTo>
                    <a:pt x="4" y="12"/>
                    <a:pt x="8" y="12"/>
                    <a:pt x="10" y="14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50" y="2"/>
                    <a:pt x="50" y="2"/>
                    <a:pt x="50" y="2"/>
                  </a:cubicBezTo>
                  <a:cubicBezTo>
                    <a:pt x="52" y="0"/>
                    <a:pt x="56" y="0"/>
                    <a:pt x="58" y="2"/>
                  </a:cubicBezTo>
                  <a:cubicBezTo>
                    <a:pt x="61" y="5"/>
                    <a:pt x="61" y="8"/>
                    <a:pt x="58" y="1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7" y="42"/>
                    <a:pt x="26" y="42"/>
                    <a:pt x="24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34" name="Freeform 85">
              <a:extLst>
                <a:ext uri="{FF2B5EF4-FFF2-40B4-BE49-F238E27FC236}">
                  <a16:creationId xmlns:a16="http://schemas.microsoft.com/office/drawing/2014/main" id="{4B821B86-B791-D441-90DA-D286CAEB560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4" y="653"/>
              <a:ext cx="91" cy="62"/>
            </a:xfrm>
            <a:custGeom>
              <a:avLst/>
              <a:gdLst>
                <a:gd name="T0" fmla="*/ 24 w 61"/>
                <a:gd name="T1" fmla="*/ 42 h 42"/>
                <a:gd name="T2" fmla="*/ 20 w 61"/>
                <a:gd name="T3" fmla="*/ 41 h 42"/>
                <a:gd name="T4" fmla="*/ 2 w 61"/>
                <a:gd name="T5" fmla="*/ 23 h 42"/>
                <a:gd name="T6" fmla="*/ 2 w 61"/>
                <a:gd name="T7" fmla="*/ 14 h 42"/>
                <a:gd name="T8" fmla="*/ 10 w 61"/>
                <a:gd name="T9" fmla="*/ 14 h 42"/>
                <a:gd name="T10" fmla="*/ 24 w 61"/>
                <a:gd name="T11" fmla="*/ 28 h 42"/>
                <a:gd name="T12" fmla="*/ 50 w 61"/>
                <a:gd name="T13" fmla="*/ 2 h 42"/>
                <a:gd name="T14" fmla="*/ 58 w 61"/>
                <a:gd name="T15" fmla="*/ 2 h 42"/>
                <a:gd name="T16" fmla="*/ 58 w 61"/>
                <a:gd name="T17" fmla="*/ 11 h 42"/>
                <a:gd name="T18" fmla="*/ 28 w 61"/>
                <a:gd name="T19" fmla="*/ 41 h 42"/>
                <a:gd name="T20" fmla="*/ 24 w 61"/>
                <a:gd name="T21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1" h="42">
                  <a:moveTo>
                    <a:pt x="24" y="42"/>
                  </a:moveTo>
                  <a:cubicBezTo>
                    <a:pt x="23" y="42"/>
                    <a:pt x="21" y="42"/>
                    <a:pt x="20" y="41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0" y="20"/>
                    <a:pt x="0" y="17"/>
                    <a:pt x="2" y="14"/>
                  </a:cubicBezTo>
                  <a:cubicBezTo>
                    <a:pt x="4" y="12"/>
                    <a:pt x="8" y="12"/>
                    <a:pt x="10" y="14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50" y="2"/>
                    <a:pt x="50" y="2"/>
                    <a:pt x="50" y="2"/>
                  </a:cubicBezTo>
                  <a:cubicBezTo>
                    <a:pt x="52" y="0"/>
                    <a:pt x="56" y="0"/>
                    <a:pt x="58" y="2"/>
                  </a:cubicBezTo>
                  <a:cubicBezTo>
                    <a:pt x="61" y="5"/>
                    <a:pt x="61" y="8"/>
                    <a:pt x="58" y="1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7" y="42"/>
                    <a:pt x="26" y="42"/>
                    <a:pt x="24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35" name="Freeform 86">
              <a:extLst>
                <a:ext uri="{FF2B5EF4-FFF2-40B4-BE49-F238E27FC236}">
                  <a16:creationId xmlns:a16="http://schemas.microsoft.com/office/drawing/2014/main" id="{0961530D-62F0-7F40-BD08-0D4F17005F3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4" y="724"/>
              <a:ext cx="91" cy="62"/>
            </a:xfrm>
            <a:custGeom>
              <a:avLst/>
              <a:gdLst>
                <a:gd name="T0" fmla="*/ 24 w 61"/>
                <a:gd name="T1" fmla="*/ 42 h 42"/>
                <a:gd name="T2" fmla="*/ 20 w 61"/>
                <a:gd name="T3" fmla="*/ 41 h 42"/>
                <a:gd name="T4" fmla="*/ 2 w 61"/>
                <a:gd name="T5" fmla="*/ 23 h 42"/>
                <a:gd name="T6" fmla="*/ 2 w 61"/>
                <a:gd name="T7" fmla="*/ 14 h 42"/>
                <a:gd name="T8" fmla="*/ 10 w 61"/>
                <a:gd name="T9" fmla="*/ 14 h 42"/>
                <a:gd name="T10" fmla="*/ 24 w 61"/>
                <a:gd name="T11" fmla="*/ 28 h 42"/>
                <a:gd name="T12" fmla="*/ 50 w 61"/>
                <a:gd name="T13" fmla="*/ 2 h 42"/>
                <a:gd name="T14" fmla="*/ 58 w 61"/>
                <a:gd name="T15" fmla="*/ 2 h 42"/>
                <a:gd name="T16" fmla="*/ 58 w 61"/>
                <a:gd name="T17" fmla="*/ 11 h 42"/>
                <a:gd name="T18" fmla="*/ 28 w 61"/>
                <a:gd name="T19" fmla="*/ 41 h 42"/>
                <a:gd name="T20" fmla="*/ 24 w 61"/>
                <a:gd name="T21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1" h="42">
                  <a:moveTo>
                    <a:pt x="24" y="42"/>
                  </a:moveTo>
                  <a:cubicBezTo>
                    <a:pt x="23" y="42"/>
                    <a:pt x="21" y="42"/>
                    <a:pt x="20" y="41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0" y="20"/>
                    <a:pt x="0" y="17"/>
                    <a:pt x="2" y="14"/>
                  </a:cubicBezTo>
                  <a:cubicBezTo>
                    <a:pt x="4" y="12"/>
                    <a:pt x="8" y="12"/>
                    <a:pt x="10" y="14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50" y="2"/>
                    <a:pt x="50" y="2"/>
                    <a:pt x="50" y="2"/>
                  </a:cubicBezTo>
                  <a:cubicBezTo>
                    <a:pt x="52" y="0"/>
                    <a:pt x="56" y="0"/>
                    <a:pt x="58" y="2"/>
                  </a:cubicBezTo>
                  <a:cubicBezTo>
                    <a:pt x="61" y="5"/>
                    <a:pt x="61" y="8"/>
                    <a:pt x="58" y="1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7" y="42"/>
                    <a:pt x="26" y="42"/>
                    <a:pt x="24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grpSp>
        <p:nvGrpSpPr>
          <p:cNvPr id="136" name="Group 45">
            <a:extLst>
              <a:ext uri="{FF2B5EF4-FFF2-40B4-BE49-F238E27FC236}">
                <a16:creationId xmlns:a16="http://schemas.microsoft.com/office/drawing/2014/main" id="{516FF822-0AC6-8F49-982F-1D1D7300DD43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783204" y="3116889"/>
            <a:ext cx="481666" cy="481666"/>
            <a:chOff x="5507" y="439"/>
            <a:chExt cx="426" cy="426"/>
          </a:xfrm>
          <a:solidFill>
            <a:schemeClr val="accent1"/>
          </a:solidFill>
        </p:grpSpPr>
        <p:sp>
          <p:nvSpPr>
            <p:cNvPr id="137" name="Freeform 46">
              <a:extLst>
                <a:ext uri="{FF2B5EF4-FFF2-40B4-BE49-F238E27FC236}">
                  <a16:creationId xmlns:a16="http://schemas.microsoft.com/office/drawing/2014/main" id="{F4B73D59-02E7-6541-B93C-C6650620AAF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96" y="652"/>
              <a:ext cx="124" cy="124"/>
            </a:xfrm>
            <a:custGeom>
              <a:avLst/>
              <a:gdLst>
                <a:gd name="T0" fmla="*/ 42 w 84"/>
                <a:gd name="T1" fmla="*/ 84 h 84"/>
                <a:gd name="T2" fmla="*/ 0 w 84"/>
                <a:gd name="T3" fmla="*/ 42 h 84"/>
                <a:gd name="T4" fmla="*/ 42 w 84"/>
                <a:gd name="T5" fmla="*/ 0 h 84"/>
                <a:gd name="T6" fmla="*/ 84 w 84"/>
                <a:gd name="T7" fmla="*/ 42 h 84"/>
                <a:gd name="T8" fmla="*/ 42 w 84"/>
                <a:gd name="T9" fmla="*/ 84 h 84"/>
                <a:gd name="T10" fmla="*/ 42 w 84"/>
                <a:gd name="T11" fmla="*/ 12 h 84"/>
                <a:gd name="T12" fmla="*/ 12 w 84"/>
                <a:gd name="T13" fmla="*/ 42 h 84"/>
                <a:gd name="T14" fmla="*/ 42 w 84"/>
                <a:gd name="T15" fmla="*/ 72 h 84"/>
                <a:gd name="T16" fmla="*/ 72 w 84"/>
                <a:gd name="T17" fmla="*/ 42 h 84"/>
                <a:gd name="T18" fmla="*/ 42 w 84"/>
                <a:gd name="T19" fmla="*/ 12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4" h="84">
                  <a:moveTo>
                    <a:pt x="42" y="84"/>
                  </a:moveTo>
                  <a:cubicBezTo>
                    <a:pt x="19" y="84"/>
                    <a:pt x="0" y="65"/>
                    <a:pt x="0" y="42"/>
                  </a:cubicBezTo>
                  <a:cubicBezTo>
                    <a:pt x="0" y="18"/>
                    <a:pt x="19" y="0"/>
                    <a:pt x="42" y="0"/>
                  </a:cubicBezTo>
                  <a:cubicBezTo>
                    <a:pt x="66" y="0"/>
                    <a:pt x="84" y="18"/>
                    <a:pt x="84" y="42"/>
                  </a:cubicBezTo>
                  <a:cubicBezTo>
                    <a:pt x="84" y="65"/>
                    <a:pt x="66" y="84"/>
                    <a:pt x="42" y="84"/>
                  </a:cubicBezTo>
                  <a:close/>
                  <a:moveTo>
                    <a:pt x="42" y="12"/>
                  </a:moveTo>
                  <a:cubicBezTo>
                    <a:pt x="26" y="12"/>
                    <a:pt x="12" y="25"/>
                    <a:pt x="12" y="42"/>
                  </a:cubicBezTo>
                  <a:cubicBezTo>
                    <a:pt x="12" y="58"/>
                    <a:pt x="26" y="72"/>
                    <a:pt x="42" y="72"/>
                  </a:cubicBezTo>
                  <a:cubicBezTo>
                    <a:pt x="59" y="72"/>
                    <a:pt x="72" y="58"/>
                    <a:pt x="72" y="42"/>
                  </a:cubicBezTo>
                  <a:cubicBezTo>
                    <a:pt x="72" y="25"/>
                    <a:pt x="59" y="12"/>
                    <a:pt x="42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38" name="Freeform 47">
              <a:extLst>
                <a:ext uri="{FF2B5EF4-FFF2-40B4-BE49-F238E27FC236}">
                  <a16:creationId xmlns:a16="http://schemas.microsoft.com/office/drawing/2014/main" id="{A069EDB2-D1F1-4B46-9633-D4A833BD8A7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809" y="492"/>
              <a:ext cx="71" cy="71"/>
            </a:xfrm>
            <a:custGeom>
              <a:avLst/>
              <a:gdLst>
                <a:gd name="T0" fmla="*/ 24 w 48"/>
                <a:gd name="T1" fmla="*/ 48 h 48"/>
                <a:gd name="T2" fmla="*/ 0 w 48"/>
                <a:gd name="T3" fmla="*/ 24 h 48"/>
                <a:gd name="T4" fmla="*/ 24 w 48"/>
                <a:gd name="T5" fmla="*/ 0 h 48"/>
                <a:gd name="T6" fmla="*/ 48 w 48"/>
                <a:gd name="T7" fmla="*/ 24 h 48"/>
                <a:gd name="T8" fmla="*/ 24 w 48"/>
                <a:gd name="T9" fmla="*/ 48 h 48"/>
                <a:gd name="T10" fmla="*/ 24 w 48"/>
                <a:gd name="T11" fmla="*/ 12 h 48"/>
                <a:gd name="T12" fmla="*/ 12 w 48"/>
                <a:gd name="T13" fmla="*/ 24 h 48"/>
                <a:gd name="T14" fmla="*/ 24 w 48"/>
                <a:gd name="T15" fmla="*/ 36 h 48"/>
                <a:gd name="T16" fmla="*/ 36 w 48"/>
                <a:gd name="T17" fmla="*/ 24 h 48"/>
                <a:gd name="T18" fmla="*/ 24 w 48"/>
                <a:gd name="T19" fmla="*/ 1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24" y="48"/>
                  </a:moveTo>
                  <a:cubicBezTo>
                    <a:pt x="11" y="48"/>
                    <a:pt x="0" y="37"/>
                    <a:pt x="0" y="24"/>
                  </a:cubicBezTo>
                  <a:cubicBezTo>
                    <a:pt x="0" y="10"/>
                    <a:pt x="11" y="0"/>
                    <a:pt x="24" y="0"/>
                  </a:cubicBezTo>
                  <a:cubicBezTo>
                    <a:pt x="38" y="0"/>
                    <a:pt x="48" y="10"/>
                    <a:pt x="48" y="24"/>
                  </a:cubicBezTo>
                  <a:cubicBezTo>
                    <a:pt x="48" y="37"/>
                    <a:pt x="38" y="48"/>
                    <a:pt x="24" y="48"/>
                  </a:cubicBezTo>
                  <a:close/>
                  <a:moveTo>
                    <a:pt x="24" y="12"/>
                  </a:moveTo>
                  <a:cubicBezTo>
                    <a:pt x="18" y="12"/>
                    <a:pt x="12" y="17"/>
                    <a:pt x="12" y="24"/>
                  </a:cubicBezTo>
                  <a:cubicBezTo>
                    <a:pt x="12" y="30"/>
                    <a:pt x="18" y="36"/>
                    <a:pt x="24" y="36"/>
                  </a:cubicBezTo>
                  <a:cubicBezTo>
                    <a:pt x="31" y="36"/>
                    <a:pt x="36" y="30"/>
                    <a:pt x="36" y="24"/>
                  </a:cubicBezTo>
                  <a:cubicBezTo>
                    <a:pt x="36" y="17"/>
                    <a:pt x="31" y="12"/>
                    <a:pt x="2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39" name="Freeform 48">
              <a:extLst>
                <a:ext uri="{FF2B5EF4-FFF2-40B4-BE49-F238E27FC236}">
                  <a16:creationId xmlns:a16="http://schemas.microsoft.com/office/drawing/2014/main" id="{28E39315-063A-D84B-9973-3C71C544EA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07" y="563"/>
              <a:ext cx="302" cy="302"/>
            </a:xfrm>
            <a:custGeom>
              <a:avLst/>
              <a:gdLst>
                <a:gd name="T0" fmla="*/ 79 w 204"/>
                <a:gd name="T1" fmla="*/ 204 h 204"/>
                <a:gd name="T2" fmla="*/ 73 w 204"/>
                <a:gd name="T3" fmla="*/ 180 h 204"/>
                <a:gd name="T4" fmla="*/ 34 w 204"/>
                <a:gd name="T5" fmla="*/ 176 h 204"/>
                <a:gd name="T6" fmla="*/ 2 w 204"/>
                <a:gd name="T7" fmla="*/ 132 h 204"/>
                <a:gd name="T8" fmla="*/ 19 w 204"/>
                <a:gd name="T9" fmla="*/ 115 h 204"/>
                <a:gd name="T10" fmla="*/ 19 w 204"/>
                <a:gd name="T11" fmla="*/ 88 h 204"/>
                <a:gd name="T12" fmla="*/ 2 w 204"/>
                <a:gd name="T13" fmla="*/ 76 h 204"/>
                <a:gd name="T14" fmla="*/ 26 w 204"/>
                <a:gd name="T15" fmla="*/ 30 h 204"/>
                <a:gd name="T16" fmla="*/ 50 w 204"/>
                <a:gd name="T17" fmla="*/ 36 h 204"/>
                <a:gd name="T18" fmla="*/ 73 w 204"/>
                <a:gd name="T19" fmla="*/ 6 h 204"/>
                <a:gd name="T20" fmla="*/ 127 w 204"/>
                <a:gd name="T21" fmla="*/ 0 h 204"/>
                <a:gd name="T22" fmla="*/ 133 w 204"/>
                <a:gd name="T23" fmla="*/ 23 h 204"/>
                <a:gd name="T24" fmla="*/ 170 w 204"/>
                <a:gd name="T25" fmla="*/ 28 h 204"/>
                <a:gd name="T26" fmla="*/ 179 w 204"/>
                <a:gd name="T27" fmla="*/ 30 h 204"/>
                <a:gd name="T28" fmla="*/ 200 w 204"/>
                <a:gd name="T29" fmla="*/ 80 h 204"/>
                <a:gd name="T30" fmla="*/ 186 w 204"/>
                <a:gd name="T31" fmla="*/ 102 h 204"/>
                <a:gd name="T32" fmla="*/ 201 w 204"/>
                <a:gd name="T33" fmla="*/ 124 h 204"/>
                <a:gd name="T34" fmla="*/ 179 w 204"/>
                <a:gd name="T35" fmla="*/ 173 h 204"/>
                <a:gd name="T36" fmla="*/ 171 w 204"/>
                <a:gd name="T37" fmla="*/ 176 h 204"/>
                <a:gd name="T38" fmla="*/ 133 w 204"/>
                <a:gd name="T39" fmla="*/ 180 h 204"/>
                <a:gd name="T40" fmla="*/ 127 w 204"/>
                <a:gd name="T41" fmla="*/ 204 h 204"/>
                <a:gd name="T42" fmla="*/ 121 w 204"/>
                <a:gd name="T43" fmla="*/ 192 h 204"/>
                <a:gd name="T44" fmla="*/ 126 w 204"/>
                <a:gd name="T45" fmla="*/ 170 h 204"/>
                <a:gd name="T46" fmla="*/ 158 w 204"/>
                <a:gd name="T47" fmla="*/ 154 h 204"/>
                <a:gd name="T48" fmla="*/ 189 w 204"/>
                <a:gd name="T49" fmla="*/ 131 h 204"/>
                <a:gd name="T50" fmla="*/ 173 w 204"/>
                <a:gd name="T51" fmla="*/ 117 h 204"/>
                <a:gd name="T52" fmla="*/ 173 w 204"/>
                <a:gd name="T53" fmla="*/ 87 h 204"/>
                <a:gd name="T54" fmla="*/ 189 w 204"/>
                <a:gd name="T55" fmla="*/ 72 h 204"/>
                <a:gd name="T56" fmla="*/ 158 w 204"/>
                <a:gd name="T57" fmla="*/ 49 h 204"/>
                <a:gd name="T58" fmla="*/ 126 w 204"/>
                <a:gd name="T59" fmla="*/ 33 h 204"/>
                <a:gd name="T60" fmla="*/ 121 w 204"/>
                <a:gd name="T61" fmla="*/ 12 h 204"/>
                <a:gd name="T62" fmla="*/ 85 w 204"/>
                <a:gd name="T63" fmla="*/ 27 h 204"/>
                <a:gd name="T64" fmla="*/ 55 w 204"/>
                <a:gd name="T65" fmla="*/ 48 h 204"/>
                <a:gd name="T66" fmla="*/ 34 w 204"/>
                <a:gd name="T67" fmla="*/ 41 h 204"/>
                <a:gd name="T68" fmla="*/ 29 w 204"/>
                <a:gd name="T69" fmla="*/ 80 h 204"/>
                <a:gd name="T70" fmla="*/ 30 w 204"/>
                <a:gd name="T71" fmla="*/ 102 h 204"/>
                <a:gd name="T72" fmla="*/ 29 w 204"/>
                <a:gd name="T73" fmla="*/ 123 h 204"/>
                <a:gd name="T74" fmla="*/ 33 w 204"/>
                <a:gd name="T75" fmla="*/ 162 h 204"/>
                <a:gd name="T76" fmla="*/ 55 w 204"/>
                <a:gd name="T77" fmla="*/ 155 h 204"/>
                <a:gd name="T78" fmla="*/ 85 w 204"/>
                <a:gd name="T79" fmla="*/ 176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04" h="204">
                  <a:moveTo>
                    <a:pt x="127" y="204"/>
                  </a:moveTo>
                  <a:cubicBezTo>
                    <a:pt x="79" y="204"/>
                    <a:pt x="79" y="204"/>
                    <a:pt x="79" y="204"/>
                  </a:cubicBezTo>
                  <a:cubicBezTo>
                    <a:pt x="76" y="204"/>
                    <a:pt x="73" y="201"/>
                    <a:pt x="73" y="198"/>
                  </a:cubicBezTo>
                  <a:cubicBezTo>
                    <a:pt x="73" y="180"/>
                    <a:pt x="73" y="180"/>
                    <a:pt x="73" y="180"/>
                  </a:cubicBezTo>
                  <a:cubicBezTo>
                    <a:pt x="65" y="177"/>
                    <a:pt x="57" y="173"/>
                    <a:pt x="50" y="167"/>
                  </a:cubicBezTo>
                  <a:cubicBezTo>
                    <a:pt x="34" y="176"/>
                    <a:pt x="34" y="176"/>
                    <a:pt x="34" y="176"/>
                  </a:cubicBezTo>
                  <a:cubicBezTo>
                    <a:pt x="31" y="177"/>
                    <a:pt x="28" y="176"/>
                    <a:pt x="26" y="173"/>
                  </a:cubicBezTo>
                  <a:cubicBezTo>
                    <a:pt x="2" y="132"/>
                    <a:pt x="2" y="132"/>
                    <a:pt x="2" y="132"/>
                  </a:cubicBezTo>
                  <a:cubicBezTo>
                    <a:pt x="0" y="129"/>
                    <a:pt x="1" y="125"/>
                    <a:pt x="4" y="124"/>
                  </a:cubicBezTo>
                  <a:cubicBezTo>
                    <a:pt x="19" y="115"/>
                    <a:pt x="19" y="115"/>
                    <a:pt x="19" y="115"/>
                  </a:cubicBezTo>
                  <a:cubicBezTo>
                    <a:pt x="19" y="111"/>
                    <a:pt x="18" y="106"/>
                    <a:pt x="18" y="102"/>
                  </a:cubicBezTo>
                  <a:cubicBezTo>
                    <a:pt x="18" y="97"/>
                    <a:pt x="19" y="93"/>
                    <a:pt x="19" y="88"/>
                  </a:cubicBezTo>
                  <a:cubicBezTo>
                    <a:pt x="4" y="80"/>
                    <a:pt x="4" y="80"/>
                    <a:pt x="4" y="80"/>
                  </a:cubicBezTo>
                  <a:cubicBezTo>
                    <a:pt x="3" y="79"/>
                    <a:pt x="2" y="78"/>
                    <a:pt x="2" y="76"/>
                  </a:cubicBezTo>
                  <a:cubicBezTo>
                    <a:pt x="1" y="74"/>
                    <a:pt x="1" y="73"/>
                    <a:pt x="2" y="71"/>
                  </a:cubicBezTo>
                  <a:cubicBezTo>
                    <a:pt x="26" y="30"/>
                    <a:pt x="26" y="30"/>
                    <a:pt x="26" y="30"/>
                  </a:cubicBezTo>
                  <a:cubicBezTo>
                    <a:pt x="28" y="27"/>
                    <a:pt x="32" y="26"/>
                    <a:pt x="34" y="28"/>
                  </a:cubicBezTo>
                  <a:cubicBezTo>
                    <a:pt x="50" y="36"/>
                    <a:pt x="50" y="36"/>
                    <a:pt x="50" y="36"/>
                  </a:cubicBezTo>
                  <a:cubicBezTo>
                    <a:pt x="57" y="30"/>
                    <a:pt x="65" y="26"/>
                    <a:pt x="73" y="23"/>
                  </a:cubicBezTo>
                  <a:cubicBezTo>
                    <a:pt x="73" y="6"/>
                    <a:pt x="73" y="6"/>
                    <a:pt x="73" y="6"/>
                  </a:cubicBezTo>
                  <a:cubicBezTo>
                    <a:pt x="73" y="2"/>
                    <a:pt x="76" y="0"/>
                    <a:pt x="79" y="0"/>
                  </a:cubicBezTo>
                  <a:cubicBezTo>
                    <a:pt x="127" y="0"/>
                    <a:pt x="127" y="0"/>
                    <a:pt x="127" y="0"/>
                  </a:cubicBezTo>
                  <a:cubicBezTo>
                    <a:pt x="131" y="0"/>
                    <a:pt x="133" y="2"/>
                    <a:pt x="133" y="6"/>
                  </a:cubicBezTo>
                  <a:cubicBezTo>
                    <a:pt x="133" y="23"/>
                    <a:pt x="133" y="23"/>
                    <a:pt x="133" y="23"/>
                  </a:cubicBezTo>
                  <a:cubicBezTo>
                    <a:pt x="142" y="26"/>
                    <a:pt x="149" y="31"/>
                    <a:pt x="156" y="36"/>
                  </a:cubicBezTo>
                  <a:cubicBezTo>
                    <a:pt x="170" y="28"/>
                    <a:pt x="170" y="28"/>
                    <a:pt x="170" y="28"/>
                  </a:cubicBezTo>
                  <a:cubicBezTo>
                    <a:pt x="172" y="27"/>
                    <a:pt x="173" y="27"/>
                    <a:pt x="175" y="27"/>
                  </a:cubicBezTo>
                  <a:cubicBezTo>
                    <a:pt x="177" y="27"/>
                    <a:pt x="178" y="28"/>
                    <a:pt x="179" y="30"/>
                  </a:cubicBezTo>
                  <a:cubicBezTo>
                    <a:pt x="203" y="71"/>
                    <a:pt x="203" y="71"/>
                    <a:pt x="203" y="71"/>
                  </a:cubicBezTo>
                  <a:cubicBezTo>
                    <a:pt x="204" y="74"/>
                    <a:pt x="203" y="78"/>
                    <a:pt x="200" y="80"/>
                  </a:cubicBezTo>
                  <a:cubicBezTo>
                    <a:pt x="185" y="88"/>
                    <a:pt x="185" y="88"/>
                    <a:pt x="185" y="88"/>
                  </a:cubicBezTo>
                  <a:cubicBezTo>
                    <a:pt x="186" y="93"/>
                    <a:pt x="186" y="97"/>
                    <a:pt x="186" y="102"/>
                  </a:cubicBezTo>
                  <a:cubicBezTo>
                    <a:pt x="186" y="106"/>
                    <a:pt x="186" y="111"/>
                    <a:pt x="185" y="115"/>
                  </a:cubicBezTo>
                  <a:cubicBezTo>
                    <a:pt x="201" y="124"/>
                    <a:pt x="201" y="124"/>
                    <a:pt x="201" y="124"/>
                  </a:cubicBezTo>
                  <a:cubicBezTo>
                    <a:pt x="203" y="125"/>
                    <a:pt x="204" y="129"/>
                    <a:pt x="203" y="132"/>
                  </a:cubicBezTo>
                  <a:cubicBezTo>
                    <a:pt x="179" y="173"/>
                    <a:pt x="179" y="173"/>
                    <a:pt x="179" y="173"/>
                  </a:cubicBezTo>
                  <a:cubicBezTo>
                    <a:pt x="178" y="175"/>
                    <a:pt x="177" y="176"/>
                    <a:pt x="175" y="176"/>
                  </a:cubicBezTo>
                  <a:cubicBezTo>
                    <a:pt x="174" y="177"/>
                    <a:pt x="172" y="176"/>
                    <a:pt x="171" y="176"/>
                  </a:cubicBezTo>
                  <a:cubicBezTo>
                    <a:pt x="156" y="167"/>
                    <a:pt x="156" y="167"/>
                    <a:pt x="156" y="167"/>
                  </a:cubicBezTo>
                  <a:cubicBezTo>
                    <a:pt x="149" y="173"/>
                    <a:pt x="142" y="177"/>
                    <a:pt x="133" y="180"/>
                  </a:cubicBezTo>
                  <a:cubicBezTo>
                    <a:pt x="133" y="198"/>
                    <a:pt x="133" y="198"/>
                    <a:pt x="133" y="198"/>
                  </a:cubicBezTo>
                  <a:cubicBezTo>
                    <a:pt x="133" y="201"/>
                    <a:pt x="131" y="204"/>
                    <a:pt x="127" y="204"/>
                  </a:cubicBezTo>
                  <a:close/>
                  <a:moveTo>
                    <a:pt x="85" y="192"/>
                  </a:moveTo>
                  <a:cubicBezTo>
                    <a:pt x="121" y="192"/>
                    <a:pt x="121" y="192"/>
                    <a:pt x="121" y="192"/>
                  </a:cubicBezTo>
                  <a:cubicBezTo>
                    <a:pt x="121" y="176"/>
                    <a:pt x="121" y="176"/>
                    <a:pt x="121" y="176"/>
                  </a:cubicBezTo>
                  <a:cubicBezTo>
                    <a:pt x="121" y="173"/>
                    <a:pt x="123" y="171"/>
                    <a:pt x="126" y="170"/>
                  </a:cubicBezTo>
                  <a:cubicBezTo>
                    <a:pt x="136" y="167"/>
                    <a:pt x="143" y="162"/>
                    <a:pt x="151" y="155"/>
                  </a:cubicBezTo>
                  <a:cubicBezTo>
                    <a:pt x="153" y="153"/>
                    <a:pt x="156" y="153"/>
                    <a:pt x="158" y="154"/>
                  </a:cubicBezTo>
                  <a:cubicBezTo>
                    <a:pt x="172" y="162"/>
                    <a:pt x="172" y="162"/>
                    <a:pt x="172" y="162"/>
                  </a:cubicBezTo>
                  <a:cubicBezTo>
                    <a:pt x="189" y="131"/>
                    <a:pt x="189" y="131"/>
                    <a:pt x="189" y="131"/>
                  </a:cubicBezTo>
                  <a:cubicBezTo>
                    <a:pt x="176" y="123"/>
                    <a:pt x="176" y="123"/>
                    <a:pt x="176" y="123"/>
                  </a:cubicBezTo>
                  <a:cubicBezTo>
                    <a:pt x="173" y="122"/>
                    <a:pt x="172" y="119"/>
                    <a:pt x="173" y="117"/>
                  </a:cubicBezTo>
                  <a:cubicBezTo>
                    <a:pt x="174" y="112"/>
                    <a:pt x="174" y="107"/>
                    <a:pt x="174" y="102"/>
                  </a:cubicBezTo>
                  <a:cubicBezTo>
                    <a:pt x="174" y="97"/>
                    <a:pt x="174" y="92"/>
                    <a:pt x="173" y="87"/>
                  </a:cubicBezTo>
                  <a:cubicBezTo>
                    <a:pt x="172" y="84"/>
                    <a:pt x="173" y="81"/>
                    <a:pt x="176" y="80"/>
                  </a:cubicBezTo>
                  <a:cubicBezTo>
                    <a:pt x="189" y="72"/>
                    <a:pt x="189" y="72"/>
                    <a:pt x="189" y="72"/>
                  </a:cubicBezTo>
                  <a:cubicBezTo>
                    <a:pt x="171" y="41"/>
                    <a:pt x="171" y="41"/>
                    <a:pt x="171" y="41"/>
                  </a:cubicBezTo>
                  <a:cubicBezTo>
                    <a:pt x="158" y="49"/>
                    <a:pt x="158" y="49"/>
                    <a:pt x="158" y="49"/>
                  </a:cubicBezTo>
                  <a:cubicBezTo>
                    <a:pt x="156" y="50"/>
                    <a:pt x="153" y="50"/>
                    <a:pt x="151" y="48"/>
                  </a:cubicBezTo>
                  <a:cubicBezTo>
                    <a:pt x="143" y="41"/>
                    <a:pt x="136" y="36"/>
                    <a:pt x="126" y="33"/>
                  </a:cubicBezTo>
                  <a:cubicBezTo>
                    <a:pt x="123" y="33"/>
                    <a:pt x="121" y="30"/>
                    <a:pt x="121" y="27"/>
                  </a:cubicBezTo>
                  <a:cubicBezTo>
                    <a:pt x="121" y="12"/>
                    <a:pt x="121" y="12"/>
                    <a:pt x="121" y="12"/>
                  </a:cubicBezTo>
                  <a:cubicBezTo>
                    <a:pt x="85" y="12"/>
                    <a:pt x="85" y="12"/>
                    <a:pt x="85" y="12"/>
                  </a:cubicBezTo>
                  <a:cubicBezTo>
                    <a:pt x="85" y="27"/>
                    <a:pt x="85" y="27"/>
                    <a:pt x="85" y="27"/>
                  </a:cubicBezTo>
                  <a:cubicBezTo>
                    <a:pt x="85" y="30"/>
                    <a:pt x="83" y="32"/>
                    <a:pt x="81" y="33"/>
                  </a:cubicBezTo>
                  <a:cubicBezTo>
                    <a:pt x="71" y="36"/>
                    <a:pt x="63" y="40"/>
                    <a:pt x="55" y="48"/>
                  </a:cubicBezTo>
                  <a:cubicBezTo>
                    <a:pt x="53" y="50"/>
                    <a:pt x="50" y="50"/>
                    <a:pt x="48" y="49"/>
                  </a:cubicBezTo>
                  <a:cubicBezTo>
                    <a:pt x="34" y="41"/>
                    <a:pt x="34" y="41"/>
                    <a:pt x="34" y="41"/>
                  </a:cubicBezTo>
                  <a:cubicBezTo>
                    <a:pt x="16" y="72"/>
                    <a:pt x="16" y="72"/>
                    <a:pt x="16" y="72"/>
                  </a:cubicBezTo>
                  <a:cubicBezTo>
                    <a:pt x="29" y="80"/>
                    <a:pt x="29" y="80"/>
                    <a:pt x="29" y="80"/>
                  </a:cubicBezTo>
                  <a:cubicBezTo>
                    <a:pt x="31" y="81"/>
                    <a:pt x="33" y="84"/>
                    <a:pt x="32" y="87"/>
                  </a:cubicBezTo>
                  <a:cubicBezTo>
                    <a:pt x="31" y="92"/>
                    <a:pt x="30" y="97"/>
                    <a:pt x="30" y="102"/>
                  </a:cubicBezTo>
                  <a:cubicBezTo>
                    <a:pt x="30" y="107"/>
                    <a:pt x="31" y="112"/>
                    <a:pt x="32" y="117"/>
                  </a:cubicBezTo>
                  <a:cubicBezTo>
                    <a:pt x="33" y="119"/>
                    <a:pt x="31" y="122"/>
                    <a:pt x="29" y="123"/>
                  </a:cubicBezTo>
                  <a:cubicBezTo>
                    <a:pt x="15" y="131"/>
                    <a:pt x="15" y="131"/>
                    <a:pt x="15" y="131"/>
                  </a:cubicBezTo>
                  <a:cubicBezTo>
                    <a:pt x="33" y="162"/>
                    <a:pt x="33" y="162"/>
                    <a:pt x="33" y="162"/>
                  </a:cubicBezTo>
                  <a:cubicBezTo>
                    <a:pt x="48" y="154"/>
                    <a:pt x="48" y="154"/>
                    <a:pt x="48" y="154"/>
                  </a:cubicBezTo>
                  <a:cubicBezTo>
                    <a:pt x="50" y="153"/>
                    <a:pt x="53" y="153"/>
                    <a:pt x="55" y="155"/>
                  </a:cubicBezTo>
                  <a:cubicBezTo>
                    <a:pt x="63" y="163"/>
                    <a:pt x="71" y="167"/>
                    <a:pt x="81" y="170"/>
                  </a:cubicBezTo>
                  <a:cubicBezTo>
                    <a:pt x="83" y="171"/>
                    <a:pt x="85" y="173"/>
                    <a:pt x="85" y="176"/>
                  </a:cubicBezTo>
                  <a:lnTo>
                    <a:pt x="85" y="1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40" name="Freeform 49">
              <a:extLst>
                <a:ext uri="{FF2B5EF4-FFF2-40B4-BE49-F238E27FC236}">
                  <a16:creationId xmlns:a16="http://schemas.microsoft.com/office/drawing/2014/main" id="{25703F0B-4AFB-1142-AB77-64647188DC7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57" y="439"/>
              <a:ext cx="176" cy="178"/>
            </a:xfrm>
            <a:custGeom>
              <a:avLst/>
              <a:gdLst>
                <a:gd name="T0" fmla="*/ 48 w 119"/>
                <a:gd name="T1" fmla="*/ 120 h 120"/>
                <a:gd name="T2" fmla="*/ 42 w 119"/>
                <a:gd name="T3" fmla="*/ 104 h 120"/>
                <a:gd name="T4" fmla="*/ 21 w 119"/>
                <a:gd name="T5" fmla="*/ 102 h 120"/>
                <a:gd name="T6" fmla="*/ 1 w 119"/>
                <a:gd name="T7" fmla="*/ 79 h 120"/>
                <a:gd name="T8" fmla="*/ 4 w 119"/>
                <a:gd name="T9" fmla="*/ 71 h 120"/>
                <a:gd name="T10" fmla="*/ 11 w 119"/>
                <a:gd name="T11" fmla="*/ 60 h 120"/>
                <a:gd name="T12" fmla="*/ 4 w 119"/>
                <a:gd name="T13" fmla="*/ 48 h 120"/>
                <a:gd name="T14" fmla="*/ 2 w 119"/>
                <a:gd name="T15" fmla="*/ 40 h 120"/>
                <a:gd name="T16" fmla="*/ 22 w 119"/>
                <a:gd name="T17" fmla="*/ 17 h 120"/>
                <a:gd name="T18" fmla="*/ 42 w 119"/>
                <a:gd name="T19" fmla="*/ 15 h 120"/>
                <a:gd name="T20" fmla="*/ 48 w 119"/>
                <a:gd name="T21" fmla="*/ 0 h 120"/>
                <a:gd name="T22" fmla="*/ 78 w 119"/>
                <a:gd name="T23" fmla="*/ 6 h 120"/>
                <a:gd name="T24" fmla="*/ 89 w 119"/>
                <a:gd name="T25" fmla="*/ 22 h 120"/>
                <a:gd name="T26" fmla="*/ 102 w 119"/>
                <a:gd name="T27" fmla="*/ 16 h 120"/>
                <a:gd name="T28" fmla="*/ 117 w 119"/>
                <a:gd name="T29" fmla="*/ 40 h 120"/>
                <a:gd name="T30" fmla="*/ 107 w 119"/>
                <a:gd name="T31" fmla="*/ 53 h 120"/>
                <a:gd name="T32" fmla="*/ 107 w 119"/>
                <a:gd name="T33" fmla="*/ 66 h 120"/>
                <a:gd name="T34" fmla="*/ 117 w 119"/>
                <a:gd name="T35" fmla="*/ 79 h 120"/>
                <a:gd name="T36" fmla="*/ 102 w 119"/>
                <a:gd name="T37" fmla="*/ 103 h 120"/>
                <a:gd name="T38" fmla="*/ 89 w 119"/>
                <a:gd name="T39" fmla="*/ 97 h 120"/>
                <a:gd name="T40" fmla="*/ 78 w 119"/>
                <a:gd name="T41" fmla="*/ 114 h 120"/>
                <a:gd name="T42" fmla="*/ 54 w 119"/>
                <a:gd name="T43" fmla="*/ 108 h 120"/>
                <a:gd name="T44" fmla="*/ 66 w 119"/>
                <a:gd name="T45" fmla="*/ 100 h 120"/>
                <a:gd name="T46" fmla="*/ 84 w 119"/>
                <a:gd name="T47" fmla="*/ 86 h 120"/>
                <a:gd name="T48" fmla="*/ 98 w 119"/>
                <a:gd name="T49" fmla="*/ 89 h 120"/>
                <a:gd name="T50" fmla="*/ 97 w 119"/>
                <a:gd name="T51" fmla="*/ 75 h 120"/>
                <a:gd name="T52" fmla="*/ 95 w 119"/>
                <a:gd name="T53" fmla="*/ 60 h 120"/>
                <a:gd name="T54" fmla="*/ 97 w 119"/>
                <a:gd name="T55" fmla="*/ 45 h 120"/>
                <a:gd name="T56" fmla="*/ 98 w 119"/>
                <a:gd name="T57" fmla="*/ 31 h 120"/>
                <a:gd name="T58" fmla="*/ 84 w 119"/>
                <a:gd name="T59" fmla="*/ 34 h 120"/>
                <a:gd name="T60" fmla="*/ 66 w 119"/>
                <a:gd name="T61" fmla="*/ 19 h 120"/>
                <a:gd name="T62" fmla="*/ 54 w 119"/>
                <a:gd name="T63" fmla="*/ 12 h 120"/>
                <a:gd name="T64" fmla="*/ 50 w 119"/>
                <a:gd name="T65" fmla="*/ 25 h 120"/>
                <a:gd name="T66" fmla="*/ 28 w 119"/>
                <a:gd name="T67" fmla="*/ 34 h 120"/>
                <a:gd name="T68" fmla="*/ 15 w 119"/>
                <a:gd name="T69" fmla="*/ 41 h 120"/>
                <a:gd name="T70" fmla="*/ 24 w 119"/>
                <a:gd name="T71" fmla="*/ 51 h 120"/>
                <a:gd name="T72" fmla="*/ 24 w 119"/>
                <a:gd name="T73" fmla="*/ 68 h 120"/>
                <a:gd name="T74" fmla="*/ 15 w 119"/>
                <a:gd name="T75" fmla="*/ 78 h 120"/>
                <a:gd name="T76" fmla="*/ 28 w 119"/>
                <a:gd name="T77" fmla="*/ 85 h 120"/>
                <a:gd name="T78" fmla="*/ 50 w 119"/>
                <a:gd name="T79" fmla="*/ 94 h 120"/>
                <a:gd name="T80" fmla="*/ 54 w 119"/>
                <a:gd name="T81" fmla="*/ 108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19" h="120">
                  <a:moveTo>
                    <a:pt x="72" y="120"/>
                  </a:moveTo>
                  <a:cubicBezTo>
                    <a:pt x="48" y="120"/>
                    <a:pt x="48" y="120"/>
                    <a:pt x="48" y="120"/>
                  </a:cubicBezTo>
                  <a:cubicBezTo>
                    <a:pt x="45" y="120"/>
                    <a:pt x="42" y="117"/>
                    <a:pt x="42" y="114"/>
                  </a:cubicBezTo>
                  <a:cubicBezTo>
                    <a:pt x="42" y="104"/>
                    <a:pt x="42" y="104"/>
                    <a:pt x="42" y="104"/>
                  </a:cubicBezTo>
                  <a:cubicBezTo>
                    <a:pt x="38" y="102"/>
                    <a:pt x="34" y="100"/>
                    <a:pt x="30" y="97"/>
                  </a:cubicBezTo>
                  <a:cubicBezTo>
                    <a:pt x="21" y="102"/>
                    <a:pt x="21" y="102"/>
                    <a:pt x="21" y="102"/>
                  </a:cubicBezTo>
                  <a:cubicBezTo>
                    <a:pt x="19" y="104"/>
                    <a:pt x="15" y="103"/>
                    <a:pt x="13" y="100"/>
                  </a:cubicBezTo>
                  <a:cubicBezTo>
                    <a:pt x="1" y="79"/>
                    <a:pt x="1" y="79"/>
                    <a:pt x="1" y="79"/>
                  </a:cubicBezTo>
                  <a:cubicBezTo>
                    <a:pt x="1" y="78"/>
                    <a:pt x="0" y="76"/>
                    <a:pt x="1" y="75"/>
                  </a:cubicBezTo>
                  <a:cubicBezTo>
                    <a:pt x="1" y="73"/>
                    <a:pt x="2" y="72"/>
                    <a:pt x="4" y="71"/>
                  </a:cubicBezTo>
                  <a:cubicBezTo>
                    <a:pt x="12" y="66"/>
                    <a:pt x="12" y="66"/>
                    <a:pt x="12" y="66"/>
                  </a:cubicBezTo>
                  <a:cubicBezTo>
                    <a:pt x="12" y="64"/>
                    <a:pt x="11" y="62"/>
                    <a:pt x="11" y="60"/>
                  </a:cubicBezTo>
                  <a:cubicBezTo>
                    <a:pt x="11" y="57"/>
                    <a:pt x="12" y="55"/>
                    <a:pt x="12" y="53"/>
                  </a:cubicBezTo>
                  <a:cubicBezTo>
                    <a:pt x="4" y="48"/>
                    <a:pt x="4" y="48"/>
                    <a:pt x="4" y="48"/>
                  </a:cubicBezTo>
                  <a:cubicBezTo>
                    <a:pt x="2" y="47"/>
                    <a:pt x="1" y="46"/>
                    <a:pt x="1" y="45"/>
                  </a:cubicBezTo>
                  <a:cubicBezTo>
                    <a:pt x="0" y="43"/>
                    <a:pt x="1" y="41"/>
                    <a:pt x="2" y="40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5" y="16"/>
                    <a:pt x="19" y="15"/>
                    <a:pt x="22" y="17"/>
                  </a:cubicBezTo>
                  <a:cubicBezTo>
                    <a:pt x="30" y="22"/>
                    <a:pt x="30" y="22"/>
                    <a:pt x="30" y="22"/>
                  </a:cubicBezTo>
                  <a:cubicBezTo>
                    <a:pt x="34" y="19"/>
                    <a:pt x="38" y="17"/>
                    <a:pt x="42" y="15"/>
                  </a:cubicBezTo>
                  <a:cubicBezTo>
                    <a:pt x="42" y="6"/>
                    <a:pt x="42" y="6"/>
                    <a:pt x="42" y="6"/>
                  </a:cubicBezTo>
                  <a:cubicBezTo>
                    <a:pt x="42" y="2"/>
                    <a:pt x="45" y="0"/>
                    <a:pt x="48" y="0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76" y="0"/>
                    <a:pt x="78" y="2"/>
                    <a:pt x="78" y="6"/>
                  </a:cubicBezTo>
                  <a:cubicBezTo>
                    <a:pt x="78" y="15"/>
                    <a:pt x="78" y="15"/>
                    <a:pt x="78" y="15"/>
                  </a:cubicBezTo>
                  <a:cubicBezTo>
                    <a:pt x="82" y="17"/>
                    <a:pt x="86" y="19"/>
                    <a:pt x="89" y="22"/>
                  </a:cubicBezTo>
                  <a:cubicBezTo>
                    <a:pt x="97" y="17"/>
                    <a:pt x="97" y="17"/>
                    <a:pt x="97" y="17"/>
                  </a:cubicBezTo>
                  <a:cubicBezTo>
                    <a:pt x="98" y="16"/>
                    <a:pt x="100" y="16"/>
                    <a:pt x="102" y="16"/>
                  </a:cubicBezTo>
                  <a:cubicBezTo>
                    <a:pt x="103" y="17"/>
                    <a:pt x="105" y="18"/>
                    <a:pt x="105" y="19"/>
                  </a:cubicBezTo>
                  <a:cubicBezTo>
                    <a:pt x="117" y="40"/>
                    <a:pt x="117" y="40"/>
                    <a:pt x="117" y="40"/>
                  </a:cubicBezTo>
                  <a:cubicBezTo>
                    <a:pt x="119" y="43"/>
                    <a:pt x="118" y="47"/>
                    <a:pt x="115" y="48"/>
                  </a:cubicBezTo>
                  <a:cubicBezTo>
                    <a:pt x="107" y="53"/>
                    <a:pt x="107" y="53"/>
                    <a:pt x="107" y="53"/>
                  </a:cubicBezTo>
                  <a:cubicBezTo>
                    <a:pt x="107" y="55"/>
                    <a:pt x="107" y="57"/>
                    <a:pt x="107" y="60"/>
                  </a:cubicBezTo>
                  <a:cubicBezTo>
                    <a:pt x="107" y="62"/>
                    <a:pt x="107" y="64"/>
                    <a:pt x="107" y="66"/>
                  </a:cubicBezTo>
                  <a:cubicBezTo>
                    <a:pt x="115" y="71"/>
                    <a:pt x="115" y="71"/>
                    <a:pt x="115" y="71"/>
                  </a:cubicBezTo>
                  <a:cubicBezTo>
                    <a:pt x="118" y="73"/>
                    <a:pt x="119" y="76"/>
                    <a:pt x="117" y="79"/>
                  </a:cubicBezTo>
                  <a:cubicBezTo>
                    <a:pt x="106" y="100"/>
                    <a:pt x="106" y="100"/>
                    <a:pt x="106" y="100"/>
                  </a:cubicBezTo>
                  <a:cubicBezTo>
                    <a:pt x="105" y="101"/>
                    <a:pt x="103" y="102"/>
                    <a:pt x="102" y="103"/>
                  </a:cubicBezTo>
                  <a:cubicBezTo>
                    <a:pt x="100" y="103"/>
                    <a:pt x="99" y="103"/>
                    <a:pt x="97" y="102"/>
                  </a:cubicBezTo>
                  <a:cubicBezTo>
                    <a:pt x="89" y="97"/>
                    <a:pt x="89" y="97"/>
                    <a:pt x="89" y="97"/>
                  </a:cubicBezTo>
                  <a:cubicBezTo>
                    <a:pt x="86" y="100"/>
                    <a:pt x="82" y="102"/>
                    <a:pt x="78" y="104"/>
                  </a:cubicBezTo>
                  <a:cubicBezTo>
                    <a:pt x="78" y="114"/>
                    <a:pt x="78" y="114"/>
                    <a:pt x="78" y="114"/>
                  </a:cubicBezTo>
                  <a:cubicBezTo>
                    <a:pt x="78" y="117"/>
                    <a:pt x="76" y="120"/>
                    <a:pt x="72" y="120"/>
                  </a:cubicBezTo>
                  <a:close/>
                  <a:moveTo>
                    <a:pt x="54" y="108"/>
                  </a:moveTo>
                  <a:cubicBezTo>
                    <a:pt x="66" y="108"/>
                    <a:pt x="66" y="108"/>
                    <a:pt x="66" y="108"/>
                  </a:cubicBezTo>
                  <a:cubicBezTo>
                    <a:pt x="66" y="100"/>
                    <a:pt x="66" y="100"/>
                    <a:pt x="66" y="100"/>
                  </a:cubicBezTo>
                  <a:cubicBezTo>
                    <a:pt x="66" y="97"/>
                    <a:pt x="68" y="95"/>
                    <a:pt x="70" y="94"/>
                  </a:cubicBezTo>
                  <a:cubicBezTo>
                    <a:pt x="76" y="93"/>
                    <a:pt x="80" y="90"/>
                    <a:pt x="84" y="86"/>
                  </a:cubicBezTo>
                  <a:cubicBezTo>
                    <a:pt x="86" y="84"/>
                    <a:pt x="89" y="84"/>
                    <a:pt x="92" y="85"/>
                  </a:cubicBezTo>
                  <a:cubicBezTo>
                    <a:pt x="98" y="89"/>
                    <a:pt x="98" y="89"/>
                    <a:pt x="98" y="89"/>
                  </a:cubicBezTo>
                  <a:cubicBezTo>
                    <a:pt x="104" y="78"/>
                    <a:pt x="104" y="78"/>
                    <a:pt x="104" y="78"/>
                  </a:cubicBezTo>
                  <a:cubicBezTo>
                    <a:pt x="97" y="75"/>
                    <a:pt x="97" y="75"/>
                    <a:pt x="97" y="75"/>
                  </a:cubicBezTo>
                  <a:cubicBezTo>
                    <a:pt x="95" y="73"/>
                    <a:pt x="94" y="71"/>
                    <a:pt x="94" y="68"/>
                  </a:cubicBezTo>
                  <a:cubicBezTo>
                    <a:pt x="95" y="65"/>
                    <a:pt x="95" y="62"/>
                    <a:pt x="95" y="60"/>
                  </a:cubicBezTo>
                  <a:cubicBezTo>
                    <a:pt x="95" y="57"/>
                    <a:pt x="95" y="54"/>
                    <a:pt x="94" y="51"/>
                  </a:cubicBezTo>
                  <a:cubicBezTo>
                    <a:pt x="94" y="49"/>
                    <a:pt x="95" y="46"/>
                    <a:pt x="97" y="45"/>
                  </a:cubicBezTo>
                  <a:cubicBezTo>
                    <a:pt x="104" y="41"/>
                    <a:pt x="104" y="41"/>
                    <a:pt x="104" y="41"/>
                  </a:cubicBezTo>
                  <a:cubicBezTo>
                    <a:pt x="98" y="31"/>
                    <a:pt x="98" y="31"/>
                    <a:pt x="98" y="31"/>
                  </a:cubicBezTo>
                  <a:cubicBezTo>
                    <a:pt x="92" y="34"/>
                    <a:pt x="92" y="34"/>
                    <a:pt x="92" y="34"/>
                  </a:cubicBezTo>
                  <a:cubicBezTo>
                    <a:pt x="89" y="36"/>
                    <a:pt x="86" y="35"/>
                    <a:pt x="84" y="34"/>
                  </a:cubicBezTo>
                  <a:cubicBezTo>
                    <a:pt x="80" y="30"/>
                    <a:pt x="76" y="27"/>
                    <a:pt x="70" y="25"/>
                  </a:cubicBezTo>
                  <a:cubicBezTo>
                    <a:pt x="68" y="24"/>
                    <a:pt x="66" y="22"/>
                    <a:pt x="66" y="19"/>
                  </a:cubicBezTo>
                  <a:cubicBezTo>
                    <a:pt x="66" y="12"/>
                    <a:pt x="66" y="12"/>
                    <a:pt x="66" y="12"/>
                  </a:cubicBezTo>
                  <a:cubicBezTo>
                    <a:pt x="54" y="12"/>
                    <a:pt x="54" y="12"/>
                    <a:pt x="54" y="12"/>
                  </a:cubicBezTo>
                  <a:cubicBezTo>
                    <a:pt x="54" y="19"/>
                    <a:pt x="54" y="19"/>
                    <a:pt x="54" y="19"/>
                  </a:cubicBezTo>
                  <a:cubicBezTo>
                    <a:pt x="54" y="22"/>
                    <a:pt x="53" y="24"/>
                    <a:pt x="50" y="25"/>
                  </a:cubicBezTo>
                  <a:cubicBezTo>
                    <a:pt x="44" y="27"/>
                    <a:pt x="39" y="30"/>
                    <a:pt x="35" y="34"/>
                  </a:cubicBezTo>
                  <a:cubicBezTo>
                    <a:pt x="33" y="35"/>
                    <a:pt x="30" y="36"/>
                    <a:pt x="28" y="34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15" y="41"/>
                    <a:pt x="15" y="41"/>
                    <a:pt x="15" y="41"/>
                  </a:cubicBezTo>
                  <a:cubicBezTo>
                    <a:pt x="22" y="45"/>
                    <a:pt x="22" y="45"/>
                    <a:pt x="22" y="45"/>
                  </a:cubicBezTo>
                  <a:cubicBezTo>
                    <a:pt x="24" y="46"/>
                    <a:pt x="25" y="49"/>
                    <a:pt x="24" y="51"/>
                  </a:cubicBezTo>
                  <a:cubicBezTo>
                    <a:pt x="24" y="54"/>
                    <a:pt x="23" y="57"/>
                    <a:pt x="23" y="60"/>
                  </a:cubicBezTo>
                  <a:cubicBezTo>
                    <a:pt x="23" y="62"/>
                    <a:pt x="24" y="65"/>
                    <a:pt x="24" y="68"/>
                  </a:cubicBezTo>
                  <a:cubicBezTo>
                    <a:pt x="25" y="71"/>
                    <a:pt x="24" y="73"/>
                    <a:pt x="22" y="75"/>
                  </a:cubicBezTo>
                  <a:cubicBezTo>
                    <a:pt x="15" y="78"/>
                    <a:pt x="15" y="78"/>
                    <a:pt x="15" y="78"/>
                  </a:cubicBezTo>
                  <a:cubicBezTo>
                    <a:pt x="21" y="89"/>
                    <a:pt x="21" y="89"/>
                    <a:pt x="21" y="89"/>
                  </a:cubicBezTo>
                  <a:cubicBezTo>
                    <a:pt x="28" y="85"/>
                    <a:pt x="28" y="85"/>
                    <a:pt x="28" y="85"/>
                  </a:cubicBezTo>
                  <a:cubicBezTo>
                    <a:pt x="30" y="84"/>
                    <a:pt x="33" y="84"/>
                    <a:pt x="35" y="86"/>
                  </a:cubicBezTo>
                  <a:cubicBezTo>
                    <a:pt x="39" y="89"/>
                    <a:pt x="44" y="92"/>
                    <a:pt x="50" y="94"/>
                  </a:cubicBezTo>
                  <a:cubicBezTo>
                    <a:pt x="53" y="95"/>
                    <a:pt x="54" y="97"/>
                    <a:pt x="54" y="100"/>
                  </a:cubicBezTo>
                  <a:lnTo>
                    <a:pt x="54" y="1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grpSp>
        <p:nvGrpSpPr>
          <p:cNvPr id="141" name="Group 79">
            <a:extLst>
              <a:ext uri="{FF2B5EF4-FFF2-40B4-BE49-F238E27FC236}">
                <a16:creationId xmlns:a16="http://schemas.microsoft.com/office/drawing/2014/main" id="{F01FD265-4EA3-E648-9E9F-F7ED57259CE5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4608644" y="3186991"/>
            <a:ext cx="481666" cy="341462"/>
            <a:chOff x="3437" y="1784"/>
            <a:chExt cx="426" cy="302"/>
          </a:xfrm>
          <a:solidFill>
            <a:schemeClr val="accent1"/>
          </a:solidFill>
        </p:grpSpPr>
        <p:sp>
          <p:nvSpPr>
            <p:cNvPr id="142" name="Freeform 80">
              <a:extLst>
                <a:ext uri="{FF2B5EF4-FFF2-40B4-BE49-F238E27FC236}">
                  <a16:creationId xmlns:a16="http://schemas.microsoft.com/office/drawing/2014/main" id="{AD563135-6D41-B34F-8DBF-9789C1D2FC7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14" y="1962"/>
              <a:ext cx="72" cy="70"/>
            </a:xfrm>
            <a:custGeom>
              <a:avLst/>
              <a:gdLst>
                <a:gd name="T0" fmla="*/ 24 w 48"/>
                <a:gd name="T1" fmla="*/ 48 h 48"/>
                <a:gd name="T2" fmla="*/ 0 w 48"/>
                <a:gd name="T3" fmla="*/ 24 h 48"/>
                <a:gd name="T4" fmla="*/ 24 w 48"/>
                <a:gd name="T5" fmla="*/ 0 h 48"/>
                <a:gd name="T6" fmla="*/ 48 w 48"/>
                <a:gd name="T7" fmla="*/ 24 h 48"/>
                <a:gd name="T8" fmla="*/ 24 w 48"/>
                <a:gd name="T9" fmla="*/ 48 h 48"/>
                <a:gd name="T10" fmla="*/ 24 w 48"/>
                <a:gd name="T11" fmla="*/ 12 h 48"/>
                <a:gd name="T12" fmla="*/ 12 w 48"/>
                <a:gd name="T13" fmla="*/ 24 h 48"/>
                <a:gd name="T14" fmla="*/ 24 w 48"/>
                <a:gd name="T15" fmla="*/ 36 h 48"/>
                <a:gd name="T16" fmla="*/ 36 w 48"/>
                <a:gd name="T17" fmla="*/ 24 h 48"/>
                <a:gd name="T18" fmla="*/ 24 w 48"/>
                <a:gd name="T19" fmla="*/ 1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24" y="48"/>
                  </a:moveTo>
                  <a:cubicBezTo>
                    <a:pt x="11" y="48"/>
                    <a:pt x="0" y="37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37" y="0"/>
                    <a:pt x="48" y="11"/>
                    <a:pt x="48" y="24"/>
                  </a:cubicBezTo>
                  <a:cubicBezTo>
                    <a:pt x="48" y="37"/>
                    <a:pt x="37" y="48"/>
                    <a:pt x="24" y="48"/>
                  </a:cubicBezTo>
                  <a:close/>
                  <a:moveTo>
                    <a:pt x="24" y="12"/>
                  </a:moveTo>
                  <a:cubicBezTo>
                    <a:pt x="18" y="12"/>
                    <a:pt x="12" y="17"/>
                    <a:pt x="12" y="24"/>
                  </a:cubicBezTo>
                  <a:cubicBezTo>
                    <a:pt x="12" y="30"/>
                    <a:pt x="18" y="36"/>
                    <a:pt x="24" y="36"/>
                  </a:cubicBezTo>
                  <a:cubicBezTo>
                    <a:pt x="31" y="36"/>
                    <a:pt x="36" y="30"/>
                    <a:pt x="36" y="24"/>
                  </a:cubicBezTo>
                  <a:cubicBezTo>
                    <a:pt x="36" y="17"/>
                    <a:pt x="31" y="12"/>
                    <a:pt x="2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143" name="Freeform 81">
              <a:extLst>
                <a:ext uri="{FF2B5EF4-FFF2-40B4-BE49-F238E27FC236}">
                  <a16:creationId xmlns:a16="http://schemas.microsoft.com/office/drawing/2014/main" id="{8E14FF8C-207B-F447-B912-AC19E0458359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9" y="1880"/>
              <a:ext cx="108" cy="107"/>
            </a:xfrm>
            <a:custGeom>
              <a:avLst/>
              <a:gdLst>
                <a:gd name="T0" fmla="*/ 7 w 73"/>
                <a:gd name="T1" fmla="*/ 72 h 72"/>
                <a:gd name="T2" fmla="*/ 3 w 73"/>
                <a:gd name="T3" fmla="*/ 70 h 72"/>
                <a:gd name="T4" fmla="*/ 3 w 73"/>
                <a:gd name="T5" fmla="*/ 62 h 72"/>
                <a:gd name="T6" fmla="*/ 62 w 73"/>
                <a:gd name="T7" fmla="*/ 2 h 72"/>
                <a:gd name="T8" fmla="*/ 71 w 73"/>
                <a:gd name="T9" fmla="*/ 2 h 72"/>
                <a:gd name="T10" fmla="*/ 71 w 73"/>
                <a:gd name="T11" fmla="*/ 11 h 72"/>
                <a:gd name="T12" fmla="*/ 11 w 73"/>
                <a:gd name="T13" fmla="*/ 70 h 72"/>
                <a:gd name="T14" fmla="*/ 7 w 73"/>
                <a:gd name="T15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3" h="72">
                  <a:moveTo>
                    <a:pt x="7" y="72"/>
                  </a:moveTo>
                  <a:cubicBezTo>
                    <a:pt x="5" y="72"/>
                    <a:pt x="4" y="72"/>
                    <a:pt x="3" y="70"/>
                  </a:cubicBezTo>
                  <a:cubicBezTo>
                    <a:pt x="0" y="68"/>
                    <a:pt x="0" y="64"/>
                    <a:pt x="3" y="62"/>
                  </a:cubicBezTo>
                  <a:cubicBezTo>
                    <a:pt x="62" y="2"/>
                    <a:pt x="62" y="2"/>
                    <a:pt x="62" y="2"/>
                  </a:cubicBezTo>
                  <a:cubicBezTo>
                    <a:pt x="64" y="0"/>
                    <a:pt x="68" y="0"/>
                    <a:pt x="71" y="2"/>
                  </a:cubicBezTo>
                  <a:cubicBezTo>
                    <a:pt x="73" y="5"/>
                    <a:pt x="73" y="9"/>
                    <a:pt x="71" y="11"/>
                  </a:cubicBezTo>
                  <a:cubicBezTo>
                    <a:pt x="11" y="70"/>
                    <a:pt x="11" y="70"/>
                    <a:pt x="11" y="70"/>
                  </a:cubicBezTo>
                  <a:cubicBezTo>
                    <a:pt x="10" y="72"/>
                    <a:pt x="9" y="72"/>
                    <a:pt x="7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144" name="Freeform 82">
              <a:extLst>
                <a:ext uri="{FF2B5EF4-FFF2-40B4-BE49-F238E27FC236}">
                  <a16:creationId xmlns:a16="http://schemas.microsoft.com/office/drawing/2014/main" id="{D89E874B-0787-064A-B6EE-771B86487C5E}"/>
                </a:ext>
              </a:extLst>
            </p:cNvPr>
            <p:cNvSpPr>
              <a:spLocks/>
            </p:cNvSpPr>
            <p:nvPr/>
          </p:nvSpPr>
          <p:spPr bwMode="auto">
            <a:xfrm>
              <a:off x="3472" y="1997"/>
              <a:ext cx="54" cy="18"/>
            </a:xfrm>
            <a:custGeom>
              <a:avLst/>
              <a:gdLst>
                <a:gd name="T0" fmla="*/ 30 w 36"/>
                <a:gd name="T1" fmla="*/ 12 h 12"/>
                <a:gd name="T2" fmla="*/ 6 w 36"/>
                <a:gd name="T3" fmla="*/ 12 h 12"/>
                <a:gd name="T4" fmla="*/ 0 w 36"/>
                <a:gd name="T5" fmla="*/ 6 h 12"/>
                <a:gd name="T6" fmla="*/ 6 w 36"/>
                <a:gd name="T7" fmla="*/ 0 h 12"/>
                <a:gd name="T8" fmla="*/ 30 w 36"/>
                <a:gd name="T9" fmla="*/ 0 h 12"/>
                <a:gd name="T10" fmla="*/ 36 w 36"/>
                <a:gd name="T11" fmla="*/ 6 h 12"/>
                <a:gd name="T12" fmla="*/ 30 w 36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12">
                  <a:moveTo>
                    <a:pt x="30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4" y="0"/>
                    <a:pt x="36" y="3"/>
                    <a:pt x="36" y="6"/>
                  </a:cubicBezTo>
                  <a:cubicBezTo>
                    <a:pt x="36" y="9"/>
                    <a:pt x="34" y="12"/>
                    <a:pt x="3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145" name="Freeform 83">
              <a:extLst>
                <a:ext uri="{FF2B5EF4-FFF2-40B4-BE49-F238E27FC236}">
                  <a16:creationId xmlns:a16="http://schemas.microsoft.com/office/drawing/2014/main" id="{B0BBC9BB-9478-DD40-9544-993DEB7E0F10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4" y="1997"/>
              <a:ext cx="54" cy="18"/>
            </a:xfrm>
            <a:custGeom>
              <a:avLst/>
              <a:gdLst>
                <a:gd name="T0" fmla="*/ 30 w 36"/>
                <a:gd name="T1" fmla="*/ 12 h 12"/>
                <a:gd name="T2" fmla="*/ 6 w 36"/>
                <a:gd name="T3" fmla="*/ 12 h 12"/>
                <a:gd name="T4" fmla="*/ 0 w 36"/>
                <a:gd name="T5" fmla="*/ 6 h 12"/>
                <a:gd name="T6" fmla="*/ 6 w 36"/>
                <a:gd name="T7" fmla="*/ 0 h 12"/>
                <a:gd name="T8" fmla="*/ 30 w 36"/>
                <a:gd name="T9" fmla="*/ 0 h 12"/>
                <a:gd name="T10" fmla="*/ 36 w 36"/>
                <a:gd name="T11" fmla="*/ 6 h 12"/>
                <a:gd name="T12" fmla="*/ 30 w 36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12">
                  <a:moveTo>
                    <a:pt x="30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4" y="0"/>
                    <a:pt x="36" y="3"/>
                    <a:pt x="36" y="6"/>
                  </a:cubicBezTo>
                  <a:cubicBezTo>
                    <a:pt x="36" y="9"/>
                    <a:pt x="34" y="12"/>
                    <a:pt x="3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146" name="Freeform 84">
              <a:extLst>
                <a:ext uri="{FF2B5EF4-FFF2-40B4-BE49-F238E27FC236}">
                  <a16:creationId xmlns:a16="http://schemas.microsoft.com/office/drawing/2014/main" id="{52E27719-BDA4-694D-83C1-C827D694BDD0}"/>
                </a:ext>
              </a:extLst>
            </p:cNvPr>
            <p:cNvSpPr>
              <a:spLocks/>
            </p:cNvSpPr>
            <p:nvPr/>
          </p:nvSpPr>
          <p:spPr bwMode="auto">
            <a:xfrm>
              <a:off x="3764" y="1922"/>
              <a:ext cx="52" cy="32"/>
            </a:xfrm>
            <a:custGeom>
              <a:avLst/>
              <a:gdLst>
                <a:gd name="T0" fmla="*/ 6 w 35"/>
                <a:gd name="T1" fmla="*/ 22 h 22"/>
                <a:gd name="T2" fmla="*/ 1 w 35"/>
                <a:gd name="T3" fmla="*/ 19 h 22"/>
                <a:gd name="T4" fmla="*/ 4 w 35"/>
                <a:gd name="T5" fmla="*/ 11 h 22"/>
                <a:gd name="T6" fmla="*/ 26 w 35"/>
                <a:gd name="T7" fmla="*/ 2 h 22"/>
                <a:gd name="T8" fmla="*/ 34 w 35"/>
                <a:gd name="T9" fmla="*/ 5 h 22"/>
                <a:gd name="T10" fmla="*/ 31 w 35"/>
                <a:gd name="T11" fmla="*/ 13 h 22"/>
                <a:gd name="T12" fmla="*/ 9 w 35"/>
                <a:gd name="T13" fmla="*/ 22 h 22"/>
                <a:gd name="T14" fmla="*/ 6 w 35"/>
                <a:gd name="T1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22">
                  <a:moveTo>
                    <a:pt x="6" y="22"/>
                  </a:moveTo>
                  <a:cubicBezTo>
                    <a:pt x="4" y="22"/>
                    <a:pt x="2" y="21"/>
                    <a:pt x="1" y="19"/>
                  </a:cubicBezTo>
                  <a:cubicBezTo>
                    <a:pt x="0" y="16"/>
                    <a:pt x="1" y="12"/>
                    <a:pt x="4" y="11"/>
                  </a:cubicBezTo>
                  <a:cubicBezTo>
                    <a:pt x="26" y="2"/>
                    <a:pt x="26" y="2"/>
                    <a:pt x="26" y="2"/>
                  </a:cubicBezTo>
                  <a:cubicBezTo>
                    <a:pt x="29" y="0"/>
                    <a:pt x="33" y="2"/>
                    <a:pt x="34" y="5"/>
                  </a:cubicBezTo>
                  <a:cubicBezTo>
                    <a:pt x="35" y="8"/>
                    <a:pt x="34" y="11"/>
                    <a:pt x="31" y="13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8" y="22"/>
                    <a:pt x="7" y="22"/>
                    <a:pt x="6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147" name="Freeform 85">
              <a:extLst>
                <a:ext uri="{FF2B5EF4-FFF2-40B4-BE49-F238E27FC236}">
                  <a16:creationId xmlns:a16="http://schemas.microsoft.com/office/drawing/2014/main" id="{FF113834-5F02-6A41-9F8F-FFF2D91F562A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1" y="1832"/>
              <a:ext cx="34" cy="51"/>
            </a:xfrm>
            <a:custGeom>
              <a:avLst/>
              <a:gdLst>
                <a:gd name="T0" fmla="*/ 7 w 23"/>
                <a:gd name="T1" fmla="*/ 35 h 35"/>
                <a:gd name="T2" fmla="*/ 4 w 23"/>
                <a:gd name="T3" fmla="*/ 34 h 35"/>
                <a:gd name="T4" fmla="*/ 1 w 23"/>
                <a:gd name="T5" fmla="*/ 26 h 35"/>
                <a:gd name="T6" fmla="*/ 10 w 23"/>
                <a:gd name="T7" fmla="*/ 4 h 35"/>
                <a:gd name="T8" fmla="*/ 18 w 23"/>
                <a:gd name="T9" fmla="*/ 1 h 35"/>
                <a:gd name="T10" fmla="*/ 21 w 23"/>
                <a:gd name="T11" fmla="*/ 9 h 35"/>
                <a:gd name="T12" fmla="*/ 12 w 23"/>
                <a:gd name="T13" fmla="*/ 31 h 35"/>
                <a:gd name="T14" fmla="*/ 7 w 23"/>
                <a:gd name="T15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" h="35">
                  <a:moveTo>
                    <a:pt x="7" y="35"/>
                  </a:moveTo>
                  <a:cubicBezTo>
                    <a:pt x="6" y="35"/>
                    <a:pt x="5" y="35"/>
                    <a:pt x="4" y="34"/>
                  </a:cubicBezTo>
                  <a:cubicBezTo>
                    <a:pt x="1" y="33"/>
                    <a:pt x="0" y="29"/>
                    <a:pt x="1" y="26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2" y="1"/>
                    <a:pt x="15" y="0"/>
                    <a:pt x="18" y="1"/>
                  </a:cubicBezTo>
                  <a:cubicBezTo>
                    <a:pt x="21" y="2"/>
                    <a:pt x="23" y="6"/>
                    <a:pt x="21" y="9"/>
                  </a:cubicBezTo>
                  <a:cubicBezTo>
                    <a:pt x="12" y="31"/>
                    <a:pt x="12" y="31"/>
                    <a:pt x="12" y="31"/>
                  </a:cubicBezTo>
                  <a:cubicBezTo>
                    <a:pt x="11" y="33"/>
                    <a:pt x="9" y="35"/>
                    <a:pt x="7" y="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148" name="Freeform 86">
              <a:extLst>
                <a:ext uri="{FF2B5EF4-FFF2-40B4-BE49-F238E27FC236}">
                  <a16:creationId xmlns:a16="http://schemas.microsoft.com/office/drawing/2014/main" id="{1F6BA6DB-8682-D240-BADC-571C01985129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1" y="1820"/>
              <a:ext cx="18" cy="53"/>
            </a:xfrm>
            <a:custGeom>
              <a:avLst/>
              <a:gdLst>
                <a:gd name="T0" fmla="*/ 6 w 12"/>
                <a:gd name="T1" fmla="*/ 36 h 36"/>
                <a:gd name="T2" fmla="*/ 0 w 12"/>
                <a:gd name="T3" fmla="*/ 30 h 36"/>
                <a:gd name="T4" fmla="*/ 0 w 12"/>
                <a:gd name="T5" fmla="*/ 6 h 36"/>
                <a:gd name="T6" fmla="*/ 6 w 12"/>
                <a:gd name="T7" fmla="*/ 0 h 36"/>
                <a:gd name="T8" fmla="*/ 12 w 12"/>
                <a:gd name="T9" fmla="*/ 6 h 36"/>
                <a:gd name="T10" fmla="*/ 12 w 12"/>
                <a:gd name="T11" fmla="*/ 30 h 36"/>
                <a:gd name="T12" fmla="*/ 6 w 12"/>
                <a:gd name="T13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36">
                  <a:moveTo>
                    <a:pt x="6" y="36"/>
                  </a:moveTo>
                  <a:cubicBezTo>
                    <a:pt x="3" y="36"/>
                    <a:pt x="0" y="33"/>
                    <a:pt x="0" y="3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0" y="0"/>
                    <a:pt x="12" y="3"/>
                    <a:pt x="12" y="6"/>
                  </a:cubicBezTo>
                  <a:cubicBezTo>
                    <a:pt x="12" y="30"/>
                    <a:pt x="12" y="30"/>
                    <a:pt x="12" y="30"/>
                  </a:cubicBezTo>
                  <a:cubicBezTo>
                    <a:pt x="12" y="33"/>
                    <a:pt x="10" y="36"/>
                    <a:pt x="6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149" name="Freeform 87">
              <a:extLst>
                <a:ext uri="{FF2B5EF4-FFF2-40B4-BE49-F238E27FC236}">
                  <a16:creationId xmlns:a16="http://schemas.microsoft.com/office/drawing/2014/main" id="{FE697EC8-E5DA-6C49-A676-2F10E8AEA48A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6" y="1832"/>
              <a:ext cx="34" cy="51"/>
            </a:xfrm>
            <a:custGeom>
              <a:avLst/>
              <a:gdLst>
                <a:gd name="T0" fmla="*/ 16 w 23"/>
                <a:gd name="T1" fmla="*/ 35 h 35"/>
                <a:gd name="T2" fmla="*/ 10 w 23"/>
                <a:gd name="T3" fmla="*/ 31 h 35"/>
                <a:gd name="T4" fmla="*/ 1 w 23"/>
                <a:gd name="T5" fmla="*/ 9 h 35"/>
                <a:gd name="T6" fmla="*/ 4 w 23"/>
                <a:gd name="T7" fmla="*/ 1 h 35"/>
                <a:gd name="T8" fmla="*/ 12 w 23"/>
                <a:gd name="T9" fmla="*/ 4 h 35"/>
                <a:gd name="T10" fmla="*/ 21 w 23"/>
                <a:gd name="T11" fmla="*/ 26 h 35"/>
                <a:gd name="T12" fmla="*/ 18 w 23"/>
                <a:gd name="T13" fmla="*/ 34 h 35"/>
                <a:gd name="T14" fmla="*/ 16 w 23"/>
                <a:gd name="T15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" h="35">
                  <a:moveTo>
                    <a:pt x="16" y="35"/>
                  </a:moveTo>
                  <a:cubicBezTo>
                    <a:pt x="13" y="35"/>
                    <a:pt x="11" y="33"/>
                    <a:pt x="10" y="31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0" y="6"/>
                    <a:pt x="1" y="2"/>
                    <a:pt x="4" y="1"/>
                  </a:cubicBezTo>
                  <a:cubicBezTo>
                    <a:pt x="7" y="0"/>
                    <a:pt x="11" y="1"/>
                    <a:pt x="12" y="4"/>
                  </a:cubicBezTo>
                  <a:cubicBezTo>
                    <a:pt x="21" y="26"/>
                    <a:pt x="21" y="26"/>
                    <a:pt x="21" y="26"/>
                  </a:cubicBezTo>
                  <a:cubicBezTo>
                    <a:pt x="23" y="29"/>
                    <a:pt x="21" y="33"/>
                    <a:pt x="18" y="34"/>
                  </a:cubicBezTo>
                  <a:cubicBezTo>
                    <a:pt x="17" y="35"/>
                    <a:pt x="17" y="35"/>
                    <a:pt x="16" y="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150" name="Freeform 88">
              <a:extLst>
                <a:ext uri="{FF2B5EF4-FFF2-40B4-BE49-F238E27FC236}">
                  <a16:creationId xmlns:a16="http://schemas.microsoft.com/office/drawing/2014/main" id="{12D6C954-2EF3-BD42-BFB7-359D0D4F6A5C}"/>
                </a:ext>
              </a:extLst>
            </p:cNvPr>
            <p:cNvSpPr>
              <a:spLocks/>
            </p:cNvSpPr>
            <p:nvPr/>
          </p:nvSpPr>
          <p:spPr bwMode="auto">
            <a:xfrm>
              <a:off x="3521" y="1869"/>
              <a:ext cx="45" cy="42"/>
            </a:xfrm>
            <a:custGeom>
              <a:avLst/>
              <a:gdLst>
                <a:gd name="T0" fmla="*/ 24 w 30"/>
                <a:gd name="T1" fmla="*/ 29 h 29"/>
                <a:gd name="T2" fmla="*/ 19 w 30"/>
                <a:gd name="T3" fmla="*/ 27 h 29"/>
                <a:gd name="T4" fmla="*/ 2 w 30"/>
                <a:gd name="T5" fmla="*/ 10 h 29"/>
                <a:gd name="T6" fmla="*/ 2 w 30"/>
                <a:gd name="T7" fmla="*/ 2 h 29"/>
                <a:gd name="T8" fmla="*/ 11 w 30"/>
                <a:gd name="T9" fmla="*/ 2 h 29"/>
                <a:gd name="T10" fmla="*/ 28 w 30"/>
                <a:gd name="T11" fmla="*/ 19 h 29"/>
                <a:gd name="T12" fmla="*/ 28 w 30"/>
                <a:gd name="T13" fmla="*/ 27 h 29"/>
                <a:gd name="T14" fmla="*/ 24 w 30"/>
                <a:gd name="T15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" h="29">
                  <a:moveTo>
                    <a:pt x="24" y="29"/>
                  </a:moveTo>
                  <a:cubicBezTo>
                    <a:pt x="22" y="29"/>
                    <a:pt x="21" y="29"/>
                    <a:pt x="19" y="27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0" y="8"/>
                    <a:pt x="0" y="4"/>
                    <a:pt x="2" y="2"/>
                  </a:cubicBezTo>
                  <a:cubicBezTo>
                    <a:pt x="5" y="0"/>
                    <a:pt x="9" y="0"/>
                    <a:pt x="11" y="2"/>
                  </a:cubicBezTo>
                  <a:cubicBezTo>
                    <a:pt x="28" y="19"/>
                    <a:pt x="28" y="19"/>
                    <a:pt x="28" y="19"/>
                  </a:cubicBezTo>
                  <a:cubicBezTo>
                    <a:pt x="30" y="21"/>
                    <a:pt x="30" y="25"/>
                    <a:pt x="28" y="27"/>
                  </a:cubicBezTo>
                  <a:cubicBezTo>
                    <a:pt x="27" y="29"/>
                    <a:pt x="25" y="29"/>
                    <a:pt x="24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151" name="Freeform 89">
              <a:extLst>
                <a:ext uri="{FF2B5EF4-FFF2-40B4-BE49-F238E27FC236}">
                  <a16:creationId xmlns:a16="http://schemas.microsoft.com/office/drawing/2014/main" id="{A35B7786-D1F2-4549-A514-FD155D87A266}"/>
                </a:ext>
              </a:extLst>
            </p:cNvPr>
            <p:cNvSpPr>
              <a:spLocks/>
            </p:cNvSpPr>
            <p:nvPr/>
          </p:nvSpPr>
          <p:spPr bwMode="auto">
            <a:xfrm>
              <a:off x="3484" y="1922"/>
              <a:ext cx="54" cy="32"/>
            </a:xfrm>
            <a:custGeom>
              <a:avLst/>
              <a:gdLst>
                <a:gd name="T0" fmla="*/ 29 w 36"/>
                <a:gd name="T1" fmla="*/ 22 h 22"/>
                <a:gd name="T2" fmla="*/ 27 w 36"/>
                <a:gd name="T3" fmla="*/ 22 h 22"/>
                <a:gd name="T4" fmla="*/ 5 w 36"/>
                <a:gd name="T5" fmla="*/ 13 h 22"/>
                <a:gd name="T6" fmla="*/ 1 w 36"/>
                <a:gd name="T7" fmla="*/ 5 h 22"/>
                <a:gd name="T8" fmla="*/ 9 w 36"/>
                <a:gd name="T9" fmla="*/ 2 h 22"/>
                <a:gd name="T10" fmla="*/ 31 w 36"/>
                <a:gd name="T11" fmla="*/ 11 h 22"/>
                <a:gd name="T12" fmla="*/ 35 w 36"/>
                <a:gd name="T13" fmla="*/ 19 h 22"/>
                <a:gd name="T14" fmla="*/ 29 w 36"/>
                <a:gd name="T1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" h="22">
                  <a:moveTo>
                    <a:pt x="29" y="22"/>
                  </a:moveTo>
                  <a:cubicBezTo>
                    <a:pt x="28" y="22"/>
                    <a:pt x="28" y="22"/>
                    <a:pt x="27" y="22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2" y="11"/>
                    <a:pt x="0" y="8"/>
                    <a:pt x="1" y="5"/>
                  </a:cubicBezTo>
                  <a:cubicBezTo>
                    <a:pt x="3" y="2"/>
                    <a:pt x="6" y="0"/>
                    <a:pt x="9" y="2"/>
                  </a:cubicBezTo>
                  <a:cubicBezTo>
                    <a:pt x="31" y="11"/>
                    <a:pt x="31" y="11"/>
                    <a:pt x="31" y="11"/>
                  </a:cubicBezTo>
                  <a:cubicBezTo>
                    <a:pt x="34" y="12"/>
                    <a:pt x="36" y="16"/>
                    <a:pt x="35" y="19"/>
                  </a:cubicBezTo>
                  <a:cubicBezTo>
                    <a:pt x="34" y="21"/>
                    <a:pt x="31" y="22"/>
                    <a:pt x="29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152" name="Freeform 90">
              <a:extLst>
                <a:ext uri="{FF2B5EF4-FFF2-40B4-BE49-F238E27FC236}">
                  <a16:creationId xmlns:a16="http://schemas.microsoft.com/office/drawing/2014/main" id="{184AEB09-EB08-604B-AC9C-43039EE91DF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37" y="1784"/>
              <a:ext cx="426" cy="302"/>
            </a:xfrm>
            <a:custGeom>
              <a:avLst/>
              <a:gdLst>
                <a:gd name="T0" fmla="*/ 282 w 288"/>
                <a:gd name="T1" fmla="*/ 204 h 204"/>
                <a:gd name="T2" fmla="*/ 6 w 288"/>
                <a:gd name="T3" fmla="*/ 204 h 204"/>
                <a:gd name="T4" fmla="*/ 0 w 288"/>
                <a:gd name="T5" fmla="*/ 198 h 204"/>
                <a:gd name="T6" fmla="*/ 0 w 288"/>
                <a:gd name="T7" fmla="*/ 144 h 204"/>
                <a:gd name="T8" fmla="*/ 144 w 288"/>
                <a:gd name="T9" fmla="*/ 0 h 204"/>
                <a:gd name="T10" fmla="*/ 288 w 288"/>
                <a:gd name="T11" fmla="*/ 144 h 204"/>
                <a:gd name="T12" fmla="*/ 288 w 288"/>
                <a:gd name="T13" fmla="*/ 198 h 204"/>
                <a:gd name="T14" fmla="*/ 282 w 288"/>
                <a:gd name="T15" fmla="*/ 204 h 204"/>
                <a:gd name="T16" fmla="*/ 12 w 288"/>
                <a:gd name="T17" fmla="*/ 192 h 204"/>
                <a:gd name="T18" fmla="*/ 276 w 288"/>
                <a:gd name="T19" fmla="*/ 192 h 204"/>
                <a:gd name="T20" fmla="*/ 276 w 288"/>
                <a:gd name="T21" fmla="*/ 144 h 204"/>
                <a:gd name="T22" fmla="*/ 144 w 288"/>
                <a:gd name="T23" fmla="*/ 12 h 204"/>
                <a:gd name="T24" fmla="*/ 12 w 288"/>
                <a:gd name="T25" fmla="*/ 144 h 204"/>
                <a:gd name="T26" fmla="*/ 12 w 288"/>
                <a:gd name="T27" fmla="*/ 192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88" h="204">
                  <a:moveTo>
                    <a:pt x="282" y="204"/>
                  </a:moveTo>
                  <a:cubicBezTo>
                    <a:pt x="6" y="204"/>
                    <a:pt x="6" y="204"/>
                    <a:pt x="6" y="204"/>
                  </a:cubicBezTo>
                  <a:cubicBezTo>
                    <a:pt x="3" y="204"/>
                    <a:pt x="0" y="201"/>
                    <a:pt x="0" y="198"/>
                  </a:cubicBezTo>
                  <a:cubicBezTo>
                    <a:pt x="0" y="144"/>
                    <a:pt x="0" y="144"/>
                    <a:pt x="0" y="144"/>
                  </a:cubicBezTo>
                  <a:cubicBezTo>
                    <a:pt x="0" y="64"/>
                    <a:pt x="65" y="0"/>
                    <a:pt x="144" y="0"/>
                  </a:cubicBezTo>
                  <a:cubicBezTo>
                    <a:pt x="224" y="0"/>
                    <a:pt x="288" y="64"/>
                    <a:pt x="288" y="144"/>
                  </a:cubicBezTo>
                  <a:cubicBezTo>
                    <a:pt x="288" y="198"/>
                    <a:pt x="288" y="198"/>
                    <a:pt x="288" y="198"/>
                  </a:cubicBezTo>
                  <a:cubicBezTo>
                    <a:pt x="288" y="201"/>
                    <a:pt x="286" y="204"/>
                    <a:pt x="282" y="204"/>
                  </a:cubicBezTo>
                  <a:close/>
                  <a:moveTo>
                    <a:pt x="12" y="192"/>
                  </a:moveTo>
                  <a:cubicBezTo>
                    <a:pt x="276" y="192"/>
                    <a:pt x="276" y="192"/>
                    <a:pt x="276" y="192"/>
                  </a:cubicBezTo>
                  <a:cubicBezTo>
                    <a:pt x="276" y="144"/>
                    <a:pt x="276" y="144"/>
                    <a:pt x="276" y="144"/>
                  </a:cubicBezTo>
                  <a:cubicBezTo>
                    <a:pt x="276" y="71"/>
                    <a:pt x="217" y="12"/>
                    <a:pt x="144" y="12"/>
                  </a:cubicBezTo>
                  <a:cubicBezTo>
                    <a:pt x="71" y="12"/>
                    <a:pt x="12" y="71"/>
                    <a:pt x="12" y="144"/>
                  </a:cubicBezTo>
                  <a:lnTo>
                    <a:pt x="12" y="1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</p:grpSp>
      <p:grpSp>
        <p:nvGrpSpPr>
          <p:cNvPr id="153" name="Group 59">
            <a:extLst>
              <a:ext uri="{FF2B5EF4-FFF2-40B4-BE49-F238E27FC236}">
                <a16:creationId xmlns:a16="http://schemas.microsoft.com/office/drawing/2014/main" id="{892D387B-5AA1-8044-8D45-614FDCB30B66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2075617" y="3217044"/>
            <a:ext cx="466978" cy="281356"/>
            <a:chOff x="6554" y="532"/>
            <a:chExt cx="400" cy="241"/>
          </a:xfrm>
          <a:solidFill>
            <a:schemeClr val="accent1"/>
          </a:solidFill>
        </p:grpSpPr>
        <p:sp>
          <p:nvSpPr>
            <p:cNvPr id="154" name="Freeform 60">
              <a:extLst>
                <a:ext uri="{FF2B5EF4-FFF2-40B4-BE49-F238E27FC236}">
                  <a16:creationId xmlns:a16="http://schemas.microsoft.com/office/drawing/2014/main" id="{CA82DAE1-B4D6-1142-8988-789C66AB55DB}"/>
                </a:ext>
              </a:extLst>
            </p:cNvPr>
            <p:cNvSpPr>
              <a:spLocks/>
            </p:cNvSpPr>
            <p:nvPr/>
          </p:nvSpPr>
          <p:spPr bwMode="auto">
            <a:xfrm>
              <a:off x="6554" y="532"/>
              <a:ext cx="400" cy="241"/>
            </a:xfrm>
            <a:custGeom>
              <a:avLst/>
              <a:gdLst>
                <a:gd name="T0" fmla="*/ 6 w 271"/>
                <a:gd name="T1" fmla="*/ 163 h 163"/>
                <a:gd name="T2" fmla="*/ 2 w 271"/>
                <a:gd name="T3" fmla="*/ 161 h 163"/>
                <a:gd name="T4" fmla="*/ 2 w 271"/>
                <a:gd name="T5" fmla="*/ 153 h 163"/>
                <a:gd name="T6" fmla="*/ 98 w 271"/>
                <a:gd name="T7" fmla="*/ 45 h 163"/>
                <a:gd name="T8" fmla="*/ 106 w 271"/>
                <a:gd name="T9" fmla="*/ 44 h 163"/>
                <a:gd name="T10" fmla="*/ 174 w 271"/>
                <a:gd name="T11" fmla="*/ 100 h 163"/>
                <a:gd name="T12" fmla="*/ 260 w 271"/>
                <a:gd name="T13" fmla="*/ 3 h 163"/>
                <a:gd name="T14" fmla="*/ 268 w 271"/>
                <a:gd name="T15" fmla="*/ 2 h 163"/>
                <a:gd name="T16" fmla="*/ 269 w 271"/>
                <a:gd name="T17" fmla="*/ 11 h 163"/>
                <a:gd name="T18" fmla="*/ 179 w 271"/>
                <a:gd name="T19" fmla="*/ 113 h 163"/>
                <a:gd name="T20" fmla="*/ 171 w 271"/>
                <a:gd name="T21" fmla="*/ 113 h 163"/>
                <a:gd name="T22" fmla="*/ 103 w 271"/>
                <a:gd name="T23" fmla="*/ 57 h 163"/>
                <a:gd name="T24" fmla="*/ 11 w 271"/>
                <a:gd name="T25" fmla="*/ 161 h 163"/>
                <a:gd name="T26" fmla="*/ 6 w 271"/>
                <a:gd name="T27" fmla="*/ 163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71" h="163">
                  <a:moveTo>
                    <a:pt x="6" y="163"/>
                  </a:moveTo>
                  <a:cubicBezTo>
                    <a:pt x="5" y="163"/>
                    <a:pt x="4" y="162"/>
                    <a:pt x="2" y="161"/>
                  </a:cubicBezTo>
                  <a:cubicBezTo>
                    <a:pt x="0" y="159"/>
                    <a:pt x="0" y="155"/>
                    <a:pt x="2" y="153"/>
                  </a:cubicBezTo>
                  <a:cubicBezTo>
                    <a:pt x="98" y="45"/>
                    <a:pt x="98" y="45"/>
                    <a:pt x="98" y="45"/>
                  </a:cubicBezTo>
                  <a:cubicBezTo>
                    <a:pt x="100" y="42"/>
                    <a:pt x="104" y="42"/>
                    <a:pt x="106" y="44"/>
                  </a:cubicBezTo>
                  <a:cubicBezTo>
                    <a:pt x="174" y="100"/>
                    <a:pt x="174" y="100"/>
                    <a:pt x="174" y="100"/>
                  </a:cubicBezTo>
                  <a:cubicBezTo>
                    <a:pt x="260" y="3"/>
                    <a:pt x="260" y="3"/>
                    <a:pt x="260" y="3"/>
                  </a:cubicBezTo>
                  <a:cubicBezTo>
                    <a:pt x="262" y="0"/>
                    <a:pt x="266" y="0"/>
                    <a:pt x="268" y="2"/>
                  </a:cubicBezTo>
                  <a:cubicBezTo>
                    <a:pt x="271" y="5"/>
                    <a:pt x="271" y="8"/>
                    <a:pt x="269" y="11"/>
                  </a:cubicBezTo>
                  <a:cubicBezTo>
                    <a:pt x="179" y="113"/>
                    <a:pt x="179" y="113"/>
                    <a:pt x="179" y="113"/>
                  </a:cubicBezTo>
                  <a:cubicBezTo>
                    <a:pt x="177" y="115"/>
                    <a:pt x="173" y="116"/>
                    <a:pt x="171" y="113"/>
                  </a:cubicBezTo>
                  <a:cubicBezTo>
                    <a:pt x="103" y="57"/>
                    <a:pt x="103" y="57"/>
                    <a:pt x="103" y="57"/>
                  </a:cubicBezTo>
                  <a:cubicBezTo>
                    <a:pt x="11" y="161"/>
                    <a:pt x="11" y="161"/>
                    <a:pt x="11" y="161"/>
                  </a:cubicBezTo>
                  <a:cubicBezTo>
                    <a:pt x="10" y="162"/>
                    <a:pt x="8" y="163"/>
                    <a:pt x="6" y="16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bg2"/>
                </a:solidFill>
              </a:endParaRPr>
            </a:p>
          </p:txBody>
        </p:sp>
        <p:sp>
          <p:nvSpPr>
            <p:cNvPr id="155" name="Freeform 61">
              <a:extLst>
                <a:ext uri="{FF2B5EF4-FFF2-40B4-BE49-F238E27FC236}">
                  <a16:creationId xmlns:a16="http://schemas.microsoft.com/office/drawing/2014/main" id="{F6DD371E-5D02-AF4E-8FE8-2BC519C3177C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2" y="534"/>
              <a:ext cx="141" cy="124"/>
            </a:xfrm>
            <a:custGeom>
              <a:avLst/>
              <a:gdLst>
                <a:gd name="T0" fmla="*/ 89 w 95"/>
                <a:gd name="T1" fmla="*/ 84 h 84"/>
                <a:gd name="T2" fmla="*/ 83 w 95"/>
                <a:gd name="T3" fmla="*/ 78 h 84"/>
                <a:gd name="T4" fmla="*/ 83 w 95"/>
                <a:gd name="T5" fmla="*/ 12 h 84"/>
                <a:gd name="T6" fmla="*/ 6 w 95"/>
                <a:gd name="T7" fmla="*/ 12 h 84"/>
                <a:gd name="T8" fmla="*/ 0 w 95"/>
                <a:gd name="T9" fmla="*/ 6 h 84"/>
                <a:gd name="T10" fmla="*/ 6 w 95"/>
                <a:gd name="T11" fmla="*/ 0 h 84"/>
                <a:gd name="T12" fmla="*/ 89 w 95"/>
                <a:gd name="T13" fmla="*/ 0 h 84"/>
                <a:gd name="T14" fmla="*/ 95 w 95"/>
                <a:gd name="T15" fmla="*/ 6 h 84"/>
                <a:gd name="T16" fmla="*/ 95 w 95"/>
                <a:gd name="T17" fmla="*/ 78 h 84"/>
                <a:gd name="T18" fmla="*/ 89 w 95"/>
                <a:gd name="T19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5" h="84">
                  <a:moveTo>
                    <a:pt x="89" y="84"/>
                  </a:moveTo>
                  <a:cubicBezTo>
                    <a:pt x="86" y="84"/>
                    <a:pt x="83" y="81"/>
                    <a:pt x="83" y="78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93" y="0"/>
                    <a:pt x="95" y="3"/>
                    <a:pt x="95" y="6"/>
                  </a:cubicBezTo>
                  <a:cubicBezTo>
                    <a:pt x="95" y="78"/>
                    <a:pt x="95" y="78"/>
                    <a:pt x="95" y="78"/>
                  </a:cubicBezTo>
                  <a:cubicBezTo>
                    <a:pt x="95" y="81"/>
                    <a:pt x="93" y="84"/>
                    <a:pt x="89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bg2"/>
                </a:solidFill>
              </a:endParaRPr>
            </a:p>
          </p:txBody>
        </p:sp>
      </p:grpSp>
      <p:grpSp>
        <p:nvGrpSpPr>
          <p:cNvPr id="156" name="Group 60">
            <a:extLst>
              <a:ext uri="{FF2B5EF4-FFF2-40B4-BE49-F238E27FC236}">
                <a16:creationId xmlns:a16="http://schemas.microsoft.com/office/drawing/2014/main" id="{909B4C50-0B6B-F940-B96B-0F025E25749D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3329567" y="3117577"/>
            <a:ext cx="491836" cy="480291"/>
            <a:chOff x="6726" y="600"/>
            <a:chExt cx="426" cy="416"/>
          </a:xfrm>
          <a:solidFill>
            <a:schemeClr val="accent1"/>
          </a:solidFill>
        </p:grpSpPr>
        <p:sp>
          <p:nvSpPr>
            <p:cNvPr id="157" name="Freeform 61">
              <a:extLst>
                <a:ext uri="{FF2B5EF4-FFF2-40B4-BE49-F238E27FC236}">
                  <a16:creationId xmlns:a16="http://schemas.microsoft.com/office/drawing/2014/main" id="{9C3A8E24-140A-A045-9B50-E9B46810028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26" y="999"/>
              <a:ext cx="426" cy="17"/>
            </a:xfrm>
            <a:custGeom>
              <a:avLst/>
              <a:gdLst>
                <a:gd name="T0" fmla="*/ 282 w 288"/>
                <a:gd name="T1" fmla="*/ 12 h 12"/>
                <a:gd name="T2" fmla="*/ 6 w 288"/>
                <a:gd name="T3" fmla="*/ 12 h 12"/>
                <a:gd name="T4" fmla="*/ 0 w 288"/>
                <a:gd name="T5" fmla="*/ 6 h 12"/>
                <a:gd name="T6" fmla="*/ 6 w 288"/>
                <a:gd name="T7" fmla="*/ 0 h 12"/>
                <a:gd name="T8" fmla="*/ 282 w 288"/>
                <a:gd name="T9" fmla="*/ 0 h 12"/>
                <a:gd name="T10" fmla="*/ 288 w 288"/>
                <a:gd name="T11" fmla="*/ 6 h 12"/>
                <a:gd name="T12" fmla="*/ 282 w 288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8" h="12">
                  <a:moveTo>
                    <a:pt x="282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2" y="12"/>
                    <a:pt x="0" y="10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282" y="0"/>
                    <a:pt x="282" y="0"/>
                    <a:pt x="282" y="0"/>
                  </a:cubicBezTo>
                  <a:cubicBezTo>
                    <a:pt x="285" y="0"/>
                    <a:pt x="288" y="3"/>
                    <a:pt x="288" y="6"/>
                  </a:cubicBezTo>
                  <a:cubicBezTo>
                    <a:pt x="288" y="10"/>
                    <a:pt x="285" y="12"/>
                    <a:pt x="282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62">
              <a:extLst>
                <a:ext uri="{FF2B5EF4-FFF2-40B4-BE49-F238E27FC236}">
                  <a16:creationId xmlns:a16="http://schemas.microsoft.com/office/drawing/2014/main" id="{7B95F1FD-5650-BC4B-808D-C3715C5F40B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744" y="912"/>
              <a:ext cx="71" cy="104"/>
            </a:xfrm>
            <a:custGeom>
              <a:avLst/>
              <a:gdLst>
                <a:gd name="T0" fmla="*/ 42 w 48"/>
                <a:gd name="T1" fmla="*/ 72 h 72"/>
                <a:gd name="T2" fmla="*/ 6 w 48"/>
                <a:gd name="T3" fmla="*/ 72 h 72"/>
                <a:gd name="T4" fmla="*/ 0 w 48"/>
                <a:gd name="T5" fmla="*/ 66 h 72"/>
                <a:gd name="T6" fmla="*/ 0 w 48"/>
                <a:gd name="T7" fmla="*/ 6 h 72"/>
                <a:gd name="T8" fmla="*/ 6 w 48"/>
                <a:gd name="T9" fmla="*/ 0 h 72"/>
                <a:gd name="T10" fmla="*/ 42 w 48"/>
                <a:gd name="T11" fmla="*/ 0 h 72"/>
                <a:gd name="T12" fmla="*/ 48 w 48"/>
                <a:gd name="T13" fmla="*/ 6 h 72"/>
                <a:gd name="T14" fmla="*/ 48 w 48"/>
                <a:gd name="T15" fmla="*/ 66 h 72"/>
                <a:gd name="T16" fmla="*/ 42 w 48"/>
                <a:gd name="T17" fmla="*/ 72 h 72"/>
                <a:gd name="T18" fmla="*/ 12 w 48"/>
                <a:gd name="T19" fmla="*/ 60 h 72"/>
                <a:gd name="T20" fmla="*/ 36 w 48"/>
                <a:gd name="T21" fmla="*/ 60 h 72"/>
                <a:gd name="T22" fmla="*/ 36 w 48"/>
                <a:gd name="T23" fmla="*/ 12 h 72"/>
                <a:gd name="T24" fmla="*/ 12 w 48"/>
                <a:gd name="T25" fmla="*/ 12 h 72"/>
                <a:gd name="T26" fmla="*/ 12 w 48"/>
                <a:gd name="T27" fmla="*/ 6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" h="72">
                  <a:moveTo>
                    <a:pt x="42" y="72"/>
                  </a:moveTo>
                  <a:cubicBezTo>
                    <a:pt x="6" y="72"/>
                    <a:pt x="6" y="72"/>
                    <a:pt x="6" y="72"/>
                  </a:cubicBezTo>
                  <a:cubicBezTo>
                    <a:pt x="2" y="72"/>
                    <a:pt x="0" y="70"/>
                    <a:pt x="0" y="6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5" y="0"/>
                    <a:pt x="48" y="3"/>
                    <a:pt x="48" y="6"/>
                  </a:cubicBezTo>
                  <a:cubicBezTo>
                    <a:pt x="48" y="66"/>
                    <a:pt x="48" y="66"/>
                    <a:pt x="48" y="66"/>
                  </a:cubicBezTo>
                  <a:cubicBezTo>
                    <a:pt x="48" y="70"/>
                    <a:pt x="45" y="72"/>
                    <a:pt x="42" y="72"/>
                  </a:cubicBezTo>
                  <a:close/>
                  <a:moveTo>
                    <a:pt x="12" y="60"/>
                  </a:moveTo>
                  <a:cubicBezTo>
                    <a:pt x="36" y="60"/>
                    <a:pt x="36" y="60"/>
                    <a:pt x="36" y="60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63">
              <a:extLst>
                <a:ext uri="{FF2B5EF4-FFF2-40B4-BE49-F238E27FC236}">
                  <a16:creationId xmlns:a16="http://schemas.microsoft.com/office/drawing/2014/main" id="{0ACA05DC-D168-ED4A-8F9D-48683873D78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50" y="826"/>
              <a:ext cx="71" cy="190"/>
            </a:xfrm>
            <a:custGeom>
              <a:avLst/>
              <a:gdLst>
                <a:gd name="T0" fmla="*/ 42 w 48"/>
                <a:gd name="T1" fmla="*/ 132 h 132"/>
                <a:gd name="T2" fmla="*/ 6 w 48"/>
                <a:gd name="T3" fmla="*/ 132 h 132"/>
                <a:gd name="T4" fmla="*/ 0 w 48"/>
                <a:gd name="T5" fmla="*/ 126 h 132"/>
                <a:gd name="T6" fmla="*/ 0 w 48"/>
                <a:gd name="T7" fmla="*/ 6 h 132"/>
                <a:gd name="T8" fmla="*/ 6 w 48"/>
                <a:gd name="T9" fmla="*/ 0 h 132"/>
                <a:gd name="T10" fmla="*/ 42 w 48"/>
                <a:gd name="T11" fmla="*/ 0 h 132"/>
                <a:gd name="T12" fmla="*/ 48 w 48"/>
                <a:gd name="T13" fmla="*/ 6 h 132"/>
                <a:gd name="T14" fmla="*/ 48 w 48"/>
                <a:gd name="T15" fmla="*/ 126 h 132"/>
                <a:gd name="T16" fmla="*/ 42 w 48"/>
                <a:gd name="T17" fmla="*/ 132 h 132"/>
                <a:gd name="T18" fmla="*/ 12 w 48"/>
                <a:gd name="T19" fmla="*/ 120 h 132"/>
                <a:gd name="T20" fmla="*/ 36 w 48"/>
                <a:gd name="T21" fmla="*/ 120 h 132"/>
                <a:gd name="T22" fmla="*/ 36 w 48"/>
                <a:gd name="T23" fmla="*/ 12 h 132"/>
                <a:gd name="T24" fmla="*/ 12 w 48"/>
                <a:gd name="T25" fmla="*/ 12 h 132"/>
                <a:gd name="T26" fmla="*/ 12 w 48"/>
                <a:gd name="T27" fmla="*/ 12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" h="132">
                  <a:moveTo>
                    <a:pt x="42" y="132"/>
                  </a:moveTo>
                  <a:cubicBezTo>
                    <a:pt x="6" y="132"/>
                    <a:pt x="6" y="132"/>
                    <a:pt x="6" y="132"/>
                  </a:cubicBezTo>
                  <a:cubicBezTo>
                    <a:pt x="2" y="132"/>
                    <a:pt x="0" y="130"/>
                    <a:pt x="0" y="12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5" y="0"/>
                    <a:pt x="48" y="3"/>
                    <a:pt x="48" y="6"/>
                  </a:cubicBezTo>
                  <a:cubicBezTo>
                    <a:pt x="48" y="126"/>
                    <a:pt x="48" y="126"/>
                    <a:pt x="48" y="126"/>
                  </a:cubicBezTo>
                  <a:cubicBezTo>
                    <a:pt x="48" y="130"/>
                    <a:pt x="45" y="132"/>
                    <a:pt x="42" y="132"/>
                  </a:cubicBezTo>
                  <a:close/>
                  <a:moveTo>
                    <a:pt x="12" y="120"/>
                  </a:moveTo>
                  <a:cubicBezTo>
                    <a:pt x="36" y="120"/>
                    <a:pt x="36" y="120"/>
                    <a:pt x="36" y="120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64">
              <a:extLst>
                <a:ext uri="{FF2B5EF4-FFF2-40B4-BE49-F238E27FC236}">
                  <a16:creationId xmlns:a16="http://schemas.microsoft.com/office/drawing/2014/main" id="{DEACE061-660B-B846-81F5-5CAC95D88AB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57" y="860"/>
              <a:ext cx="71" cy="156"/>
            </a:xfrm>
            <a:custGeom>
              <a:avLst/>
              <a:gdLst>
                <a:gd name="T0" fmla="*/ 42 w 48"/>
                <a:gd name="T1" fmla="*/ 108 h 108"/>
                <a:gd name="T2" fmla="*/ 6 w 48"/>
                <a:gd name="T3" fmla="*/ 108 h 108"/>
                <a:gd name="T4" fmla="*/ 0 w 48"/>
                <a:gd name="T5" fmla="*/ 102 h 108"/>
                <a:gd name="T6" fmla="*/ 0 w 48"/>
                <a:gd name="T7" fmla="*/ 6 h 108"/>
                <a:gd name="T8" fmla="*/ 6 w 48"/>
                <a:gd name="T9" fmla="*/ 0 h 108"/>
                <a:gd name="T10" fmla="*/ 42 w 48"/>
                <a:gd name="T11" fmla="*/ 0 h 108"/>
                <a:gd name="T12" fmla="*/ 48 w 48"/>
                <a:gd name="T13" fmla="*/ 6 h 108"/>
                <a:gd name="T14" fmla="*/ 48 w 48"/>
                <a:gd name="T15" fmla="*/ 102 h 108"/>
                <a:gd name="T16" fmla="*/ 42 w 48"/>
                <a:gd name="T17" fmla="*/ 108 h 108"/>
                <a:gd name="T18" fmla="*/ 12 w 48"/>
                <a:gd name="T19" fmla="*/ 96 h 108"/>
                <a:gd name="T20" fmla="*/ 36 w 48"/>
                <a:gd name="T21" fmla="*/ 96 h 108"/>
                <a:gd name="T22" fmla="*/ 36 w 48"/>
                <a:gd name="T23" fmla="*/ 12 h 108"/>
                <a:gd name="T24" fmla="*/ 12 w 48"/>
                <a:gd name="T25" fmla="*/ 12 h 108"/>
                <a:gd name="T26" fmla="*/ 12 w 48"/>
                <a:gd name="T27" fmla="*/ 96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" h="108">
                  <a:moveTo>
                    <a:pt x="42" y="108"/>
                  </a:moveTo>
                  <a:cubicBezTo>
                    <a:pt x="6" y="108"/>
                    <a:pt x="6" y="108"/>
                    <a:pt x="6" y="108"/>
                  </a:cubicBezTo>
                  <a:cubicBezTo>
                    <a:pt x="2" y="108"/>
                    <a:pt x="0" y="106"/>
                    <a:pt x="0" y="10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5" y="0"/>
                    <a:pt x="48" y="3"/>
                    <a:pt x="48" y="6"/>
                  </a:cubicBezTo>
                  <a:cubicBezTo>
                    <a:pt x="48" y="102"/>
                    <a:pt x="48" y="102"/>
                    <a:pt x="48" y="102"/>
                  </a:cubicBezTo>
                  <a:cubicBezTo>
                    <a:pt x="48" y="106"/>
                    <a:pt x="45" y="108"/>
                    <a:pt x="42" y="108"/>
                  </a:cubicBezTo>
                  <a:close/>
                  <a:moveTo>
                    <a:pt x="12" y="96"/>
                  </a:moveTo>
                  <a:cubicBezTo>
                    <a:pt x="36" y="96"/>
                    <a:pt x="36" y="96"/>
                    <a:pt x="36" y="96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65">
              <a:extLst>
                <a:ext uri="{FF2B5EF4-FFF2-40B4-BE49-F238E27FC236}">
                  <a16:creationId xmlns:a16="http://schemas.microsoft.com/office/drawing/2014/main" id="{6C1EFCFD-1918-4C4B-9CE7-E8EFB1D43AE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63" y="739"/>
              <a:ext cx="71" cy="277"/>
            </a:xfrm>
            <a:custGeom>
              <a:avLst/>
              <a:gdLst>
                <a:gd name="T0" fmla="*/ 42 w 48"/>
                <a:gd name="T1" fmla="*/ 192 h 192"/>
                <a:gd name="T2" fmla="*/ 6 w 48"/>
                <a:gd name="T3" fmla="*/ 192 h 192"/>
                <a:gd name="T4" fmla="*/ 0 w 48"/>
                <a:gd name="T5" fmla="*/ 186 h 192"/>
                <a:gd name="T6" fmla="*/ 0 w 48"/>
                <a:gd name="T7" fmla="*/ 6 h 192"/>
                <a:gd name="T8" fmla="*/ 6 w 48"/>
                <a:gd name="T9" fmla="*/ 0 h 192"/>
                <a:gd name="T10" fmla="*/ 42 w 48"/>
                <a:gd name="T11" fmla="*/ 0 h 192"/>
                <a:gd name="T12" fmla="*/ 48 w 48"/>
                <a:gd name="T13" fmla="*/ 6 h 192"/>
                <a:gd name="T14" fmla="*/ 48 w 48"/>
                <a:gd name="T15" fmla="*/ 186 h 192"/>
                <a:gd name="T16" fmla="*/ 42 w 48"/>
                <a:gd name="T17" fmla="*/ 192 h 192"/>
                <a:gd name="T18" fmla="*/ 12 w 48"/>
                <a:gd name="T19" fmla="*/ 180 h 192"/>
                <a:gd name="T20" fmla="*/ 36 w 48"/>
                <a:gd name="T21" fmla="*/ 180 h 192"/>
                <a:gd name="T22" fmla="*/ 36 w 48"/>
                <a:gd name="T23" fmla="*/ 12 h 192"/>
                <a:gd name="T24" fmla="*/ 12 w 48"/>
                <a:gd name="T25" fmla="*/ 12 h 192"/>
                <a:gd name="T26" fmla="*/ 12 w 48"/>
                <a:gd name="T27" fmla="*/ 18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" h="192">
                  <a:moveTo>
                    <a:pt x="42" y="192"/>
                  </a:moveTo>
                  <a:cubicBezTo>
                    <a:pt x="6" y="192"/>
                    <a:pt x="6" y="192"/>
                    <a:pt x="6" y="192"/>
                  </a:cubicBezTo>
                  <a:cubicBezTo>
                    <a:pt x="2" y="192"/>
                    <a:pt x="0" y="190"/>
                    <a:pt x="0" y="18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5" y="0"/>
                    <a:pt x="48" y="3"/>
                    <a:pt x="48" y="6"/>
                  </a:cubicBezTo>
                  <a:cubicBezTo>
                    <a:pt x="48" y="186"/>
                    <a:pt x="48" y="186"/>
                    <a:pt x="48" y="186"/>
                  </a:cubicBezTo>
                  <a:cubicBezTo>
                    <a:pt x="48" y="190"/>
                    <a:pt x="45" y="192"/>
                    <a:pt x="42" y="192"/>
                  </a:cubicBezTo>
                  <a:close/>
                  <a:moveTo>
                    <a:pt x="12" y="180"/>
                  </a:moveTo>
                  <a:cubicBezTo>
                    <a:pt x="36" y="180"/>
                    <a:pt x="36" y="180"/>
                    <a:pt x="36" y="180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1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66">
              <a:extLst>
                <a:ext uri="{FF2B5EF4-FFF2-40B4-BE49-F238E27FC236}">
                  <a16:creationId xmlns:a16="http://schemas.microsoft.com/office/drawing/2014/main" id="{E3276A80-6E12-C248-A63A-BDDBCB6DC27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753" y="774"/>
              <a:ext cx="53" cy="52"/>
            </a:xfrm>
            <a:custGeom>
              <a:avLst/>
              <a:gdLst>
                <a:gd name="T0" fmla="*/ 18 w 36"/>
                <a:gd name="T1" fmla="*/ 36 h 36"/>
                <a:gd name="T2" fmla="*/ 0 w 36"/>
                <a:gd name="T3" fmla="*/ 18 h 36"/>
                <a:gd name="T4" fmla="*/ 18 w 36"/>
                <a:gd name="T5" fmla="*/ 0 h 36"/>
                <a:gd name="T6" fmla="*/ 36 w 36"/>
                <a:gd name="T7" fmla="*/ 18 h 36"/>
                <a:gd name="T8" fmla="*/ 18 w 36"/>
                <a:gd name="T9" fmla="*/ 36 h 36"/>
                <a:gd name="T10" fmla="*/ 18 w 36"/>
                <a:gd name="T11" fmla="*/ 12 h 36"/>
                <a:gd name="T12" fmla="*/ 12 w 36"/>
                <a:gd name="T13" fmla="*/ 18 h 36"/>
                <a:gd name="T14" fmla="*/ 18 w 36"/>
                <a:gd name="T15" fmla="*/ 24 h 36"/>
                <a:gd name="T16" fmla="*/ 24 w 36"/>
                <a:gd name="T17" fmla="*/ 18 h 36"/>
                <a:gd name="T18" fmla="*/ 18 w 36"/>
                <a:gd name="T19" fmla="*/ 1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" h="36">
                  <a:moveTo>
                    <a:pt x="18" y="36"/>
                  </a:moveTo>
                  <a:cubicBezTo>
                    <a:pt x="8" y="36"/>
                    <a:pt x="0" y="28"/>
                    <a:pt x="0" y="18"/>
                  </a:cubicBezTo>
                  <a:cubicBezTo>
                    <a:pt x="0" y="9"/>
                    <a:pt x="8" y="0"/>
                    <a:pt x="18" y="0"/>
                  </a:cubicBezTo>
                  <a:cubicBezTo>
                    <a:pt x="28" y="0"/>
                    <a:pt x="36" y="9"/>
                    <a:pt x="36" y="18"/>
                  </a:cubicBezTo>
                  <a:cubicBezTo>
                    <a:pt x="36" y="28"/>
                    <a:pt x="28" y="36"/>
                    <a:pt x="18" y="36"/>
                  </a:cubicBezTo>
                  <a:close/>
                  <a:moveTo>
                    <a:pt x="18" y="12"/>
                  </a:moveTo>
                  <a:cubicBezTo>
                    <a:pt x="14" y="12"/>
                    <a:pt x="12" y="15"/>
                    <a:pt x="12" y="18"/>
                  </a:cubicBezTo>
                  <a:cubicBezTo>
                    <a:pt x="12" y="22"/>
                    <a:pt x="14" y="24"/>
                    <a:pt x="18" y="24"/>
                  </a:cubicBezTo>
                  <a:cubicBezTo>
                    <a:pt x="21" y="24"/>
                    <a:pt x="24" y="22"/>
                    <a:pt x="24" y="18"/>
                  </a:cubicBezTo>
                  <a:cubicBezTo>
                    <a:pt x="24" y="15"/>
                    <a:pt x="21" y="12"/>
                    <a:pt x="1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67">
              <a:extLst>
                <a:ext uri="{FF2B5EF4-FFF2-40B4-BE49-F238E27FC236}">
                  <a16:creationId xmlns:a16="http://schemas.microsoft.com/office/drawing/2014/main" id="{FA66DBB2-838B-4C4A-BA40-168FEF07086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59" y="687"/>
              <a:ext cx="53" cy="52"/>
            </a:xfrm>
            <a:custGeom>
              <a:avLst/>
              <a:gdLst>
                <a:gd name="T0" fmla="*/ 18 w 36"/>
                <a:gd name="T1" fmla="*/ 36 h 36"/>
                <a:gd name="T2" fmla="*/ 0 w 36"/>
                <a:gd name="T3" fmla="*/ 18 h 36"/>
                <a:gd name="T4" fmla="*/ 18 w 36"/>
                <a:gd name="T5" fmla="*/ 0 h 36"/>
                <a:gd name="T6" fmla="*/ 36 w 36"/>
                <a:gd name="T7" fmla="*/ 18 h 36"/>
                <a:gd name="T8" fmla="*/ 18 w 36"/>
                <a:gd name="T9" fmla="*/ 36 h 36"/>
                <a:gd name="T10" fmla="*/ 18 w 36"/>
                <a:gd name="T11" fmla="*/ 12 h 36"/>
                <a:gd name="T12" fmla="*/ 12 w 36"/>
                <a:gd name="T13" fmla="*/ 18 h 36"/>
                <a:gd name="T14" fmla="*/ 18 w 36"/>
                <a:gd name="T15" fmla="*/ 24 h 36"/>
                <a:gd name="T16" fmla="*/ 24 w 36"/>
                <a:gd name="T17" fmla="*/ 18 h 36"/>
                <a:gd name="T18" fmla="*/ 18 w 36"/>
                <a:gd name="T19" fmla="*/ 1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" h="36">
                  <a:moveTo>
                    <a:pt x="18" y="36"/>
                  </a:moveTo>
                  <a:cubicBezTo>
                    <a:pt x="8" y="36"/>
                    <a:pt x="0" y="28"/>
                    <a:pt x="0" y="18"/>
                  </a:cubicBezTo>
                  <a:cubicBezTo>
                    <a:pt x="0" y="9"/>
                    <a:pt x="8" y="0"/>
                    <a:pt x="18" y="0"/>
                  </a:cubicBezTo>
                  <a:cubicBezTo>
                    <a:pt x="28" y="0"/>
                    <a:pt x="36" y="9"/>
                    <a:pt x="36" y="18"/>
                  </a:cubicBezTo>
                  <a:cubicBezTo>
                    <a:pt x="36" y="28"/>
                    <a:pt x="28" y="36"/>
                    <a:pt x="18" y="36"/>
                  </a:cubicBezTo>
                  <a:close/>
                  <a:moveTo>
                    <a:pt x="18" y="12"/>
                  </a:moveTo>
                  <a:cubicBezTo>
                    <a:pt x="14" y="12"/>
                    <a:pt x="12" y="15"/>
                    <a:pt x="12" y="18"/>
                  </a:cubicBezTo>
                  <a:cubicBezTo>
                    <a:pt x="12" y="22"/>
                    <a:pt x="14" y="24"/>
                    <a:pt x="18" y="24"/>
                  </a:cubicBezTo>
                  <a:cubicBezTo>
                    <a:pt x="21" y="24"/>
                    <a:pt x="24" y="22"/>
                    <a:pt x="24" y="18"/>
                  </a:cubicBezTo>
                  <a:cubicBezTo>
                    <a:pt x="24" y="15"/>
                    <a:pt x="21" y="12"/>
                    <a:pt x="1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68">
              <a:extLst>
                <a:ext uri="{FF2B5EF4-FFF2-40B4-BE49-F238E27FC236}">
                  <a16:creationId xmlns:a16="http://schemas.microsoft.com/office/drawing/2014/main" id="{93019F76-8284-AF42-815A-EE8C56616EE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66" y="722"/>
              <a:ext cx="53" cy="52"/>
            </a:xfrm>
            <a:custGeom>
              <a:avLst/>
              <a:gdLst>
                <a:gd name="T0" fmla="*/ 18 w 36"/>
                <a:gd name="T1" fmla="*/ 36 h 36"/>
                <a:gd name="T2" fmla="*/ 0 w 36"/>
                <a:gd name="T3" fmla="*/ 18 h 36"/>
                <a:gd name="T4" fmla="*/ 18 w 36"/>
                <a:gd name="T5" fmla="*/ 0 h 36"/>
                <a:gd name="T6" fmla="*/ 36 w 36"/>
                <a:gd name="T7" fmla="*/ 18 h 36"/>
                <a:gd name="T8" fmla="*/ 18 w 36"/>
                <a:gd name="T9" fmla="*/ 36 h 36"/>
                <a:gd name="T10" fmla="*/ 18 w 36"/>
                <a:gd name="T11" fmla="*/ 12 h 36"/>
                <a:gd name="T12" fmla="*/ 12 w 36"/>
                <a:gd name="T13" fmla="*/ 18 h 36"/>
                <a:gd name="T14" fmla="*/ 18 w 36"/>
                <a:gd name="T15" fmla="*/ 24 h 36"/>
                <a:gd name="T16" fmla="*/ 24 w 36"/>
                <a:gd name="T17" fmla="*/ 18 h 36"/>
                <a:gd name="T18" fmla="*/ 18 w 36"/>
                <a:gd name="T19" fmla="*/ 1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" h="36">
                  <a:moveTo>
                    <a:pt x="18" y="36"/>
                  </a:moveTo>
                  <a:cubicBezTo>
                    <a:pt x="8" y="36"/>
                    <a:pt x="0" y="28"/>
                    <a:pt x="0" y="18"/>
                  </a:cubicBezTo>
                  <a:cubicBezTo>
                    <a:pt x="0" y="9"/>
                    <a:pt x="8" y="0"/>
                    <a:pt x="18" y="0"/>
                  </a:cubicBezTo>
                  <a:cubicBezTo>
                    <a:pt x="28" y="0"/>
                    <a:pt x="36" y="9"/>
                    <a:pt x="36" y="18"/>
                  </a:cubicBezTo>
                  <a:cubicBezTo>
                    <a:pt x="36" y="28"/>
                    <a:pt x="28" y="36"/>
                    <a:pt x="18" y="36"/>
                  </a:cubicBezTo>
                  <a:close/>
                  <a:moveTo>
                    <a:pt x="18" y="12"/>
                  </a:moveTo>
                  <a:cubicBezTo>
                    <a:pt x="14" y="12"/>
                    <a:pt x="12" y="15"/>
                    <a:pt x="12" y="18"/>
                  </a:cubicBezTo>
                  <a:cubicBezTo>
                    <a:pt x="12" y="22"/>
                    <a:pt x="14" y="24"/>
                    <a:pt x="18" y="24"/>
                  </a:cubicBezTo>
                  <a:cubicBezTo>
                    <a:pt x="21" y="24"/>
                    <a:pt x="24" y="22"/>
                    <a:pt x="24" y="18"/>
                  </a:cubicBezTo>
                  <a:cubicBezTo>
                    <a:pt x="24" y="15"/>
                    <a:pt x="21" y="12"/>
                    <a:pt x="1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69">
              <a:extLst>
                <a:ext uri="{FF2B5EF4-FFF2-40B4-BE49-F238E27FC236}">
                  <a16:creationId xmlns:a16="http://schemas.microsoft.com/office/drawing/2014/main" id="{994737E9-AB00-4844-A2D9-02928087939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72" y="600"/>
              <a:ext cx="54" cy="52"/>
            </a:xfrm>
            <a:custGeom>
              <a:avLst/>
              <a:gdLst>
                <a:gd name="T0" fmla="*/ 18 w 36"/>
                <a:gd name="T1" fmla="*/ 36 h 36"/>
                <a:gd name="T2" fmla="*/ 0 w 36"/>
                <a:gd name="T3" fmla="*/ 18 h 36"/>
                <a:gd name="T4" fmla="*/ 18 w 36"/>
                <a:gd name="T5" fmla="*/ 0 h 36"/>
                <a:gd name="T6" fmla="*/ 36 w 36"/>
                <a:gd name="T7" fmla="*/ 18 h 36"/>
                <a:gd name="T8" fmla="*/ 18 w 36"/>
                <a:gd name="T9" fmla="*/ 36 h 36"/>
                <a:gd name="T10" fmla="*/ 18 w 36"/>
                <a:gd name="T11" fmla="*/ 12 h 36"/>
                <a:gd name="T12" fmla="*/ 12 w 36"/>
                <a:gd name="T13" fmla="*/ 18 h 36"/>
                <a:gd name="T14" fmla="*/ 18 w 36"/>
                <a:gd name="T15" fmla="*/ 24 h 36"/>
                <a:gd name="T16" fmla="*/ 24 w 36"/>
                <a:gd name="T17" fmla="*/ 18 h 36"/>
                <a:gd name="T18" fmla="*/ 18 w 36"/>
                <a:gd name="T19" fmla="*/ 1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" h="36">
                  <a:moveTo>
                    <a:pt x="18" y="36"/>
                  </a:moveTo>
                  <a:cubicBezTo>
                    <a:pt x="8" y="36"/>
                    <a:pt x="0" y="28"/>
                    <a:pt x="0" y="18"/>
                  </a:cubicBezTo>
                  <a:cubicBezTo>
                    <a:pt x="0" y="9"/>
                    <a:pt x="8" y="0"/>
                    <a:pt x="18" y="0"/>
                  </a:cubicBezTo>
                  <a:cubicBezTo>
                    <a:pt x="28" y="0"/>
                    <a:pt x="36" y="9"/>
                    <a:pt x="36" y="18"/>
                  </a:cubicBezTo>
                  <a:cubicBezTo>
                    <a:pt x="36" y="28"/>
                    <a:pt x="28" y="36"/>
                    <a:pt x="18" y="36"/>
                  </a:cubicBezTo>
                  <a:close/>
                  <a:moveTo>
                    <a:pt x="18" y="12"/>
                  </a:moveTo>
                  <a:cubicBezTo>
                    <a:pt x="14" y="12"/>
                    <a:pt x="12" y="15"/>
                    <a:pt x="12" y="18"/>
                  </a:cubicBezTo>
                  <a:cubicBezTo>
                    <a:pt x="12" y="22"/>
                    <a:pt x="14" y="24"/>
                    <a:pt x="18" y="24"/>
                  </a:cubicBezTo>
                  <a:cubicBezTo>
                    <a:pt x="21" y="24"/>
                    <a:pt x="24" y="22"/>
                    <a:pt x="24" y="18"/>
                  </a:cubicBezTo>
                  <a:cubicBezTo>
                    <a:pt x="24" y="15"/>
                    <a:pt x="21" y="12"/>
                    <a:pt x="1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70">
              <a:extLst>
                <a:ext uri="{FF2B5EF4-FFF2-40B4-BE49-F238E27FC236}">
                  <a16:creationId xmlns:a16="http://schemas.microsoft.com/office/drawing/2014/main" id="{31011639-86D2-1945-816C-1890494209C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2" y="714"/>
              <a:ext cx="99" cy="84"/>
            </a:xfrm>
            <a:custGeom>
              <a:avLst/>
              <a:gdLst>
                <a:gd name="T0" fmla="*/ 7 w 67"/>
                <a:gd name="T1" fmla="*/ 58 h 58"/>
                <a:gd name="T2" fmla="*/ 2 w 67"/>
                <a:gd name="T3" fmla="*/ 56 h 58"/>
                <a:gd name="T4" fmla="*/ 3 w 67"/>
                <a:gd name="T5" fmla="*/ 47 h 58"/>
                <a:gd name="T6" fmla="*/ 57 w 67"/>
                <a:gd name="T7" fmla="*/ 3 h 58"/>
                <a:gd name="T8" fmla="*/ 65 w 67"/>
                <a:gd name="T9" fmla="*/ 3 h 58"/>
                <a:gd name="T10" fmla="*/ 64 w 67"/>
                <a:gd name="T11" fmla="*/ 12 h 58"/>
                <a:gd name="T12" fmla="*/ 11 w 67"/>
                <a:gd name="T13" fmla="*/ 56 h 58"/>
                <a:gd name="T14" fmla="*/ 7 w 67"/>
                <a:gd name="T15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7" h="58">
                  <a:moveTo>
                    <a:pt x="7" y="58"/>
                  </a:moveTo>
                  <a:cubicBezTo>
                    <a:pt x="5" y="58"/>
                    <a:pt x="3" y="57"/>
                    <a:pt x="2" y="56"/>
                  </a:cubicBezTo>
                  <a:cubicBezTo>
                    <a:pt x="0" y="53"/>
                    <a:pt x="0" y="49"/>
                    <a:pt x="3" y="47"/>
                  </a:cubicBezTo>
                  <a:cubicBezTo>
                    <a:pt x="57" y="3"/>
                    <a:pt x="57" y="3"/>
                    <a:pt x="57" y="3"/>
                  </a:cubicBezTo>
                  <a:cubicBezTo>
                    <a:pt x="59" y="0"/>
                    <a:pt x="63" y="1"/>
                    <a:pt x="65" y="3"/>
                  </a:cubicBezTo>
                  <a:cubicBezTo>
                    <a:pt x="67" y="6"/>
                    <a:pt x="67" y="10"/>
                    <a:pt x="64" y="12"/>
                  </a:cubicBezTo>
                  <a:cubicBezTo>
                    <a:pt x="11" y="56"/>
                    <a:pt x="11" y="56"/>
                    <a:pt x="11" y="56"/>
                  </a:cubicBezTo>
                  <a:cubicBezTo>
                    <a:pt x="10" y="57"/>
                    <a:pt x="8" y="58"/>
                    <a:pt x="7" y="5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71">
              <a:extLst>
                <a:ext uri="{FF2B5EF4-FFF2-40B4-BE49-F238E27FC236}">
                  <a16:creationId xmlns:a16="http://schemas.microsoft.com/office/drawing/2014/main" id="{351419A5-CCB8-0F4A-A9D8-85EBBC43D894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2" y="708"/>
              <a:ext cx="93" cy="44"/>
            </a:xfrm>
            <a:custGeom>
              <a:avLst/>
              <a:gdLst>
                <a:gd name="T0" fmla="*/ 57 w 63"/>
                <a:gd name="T1" fmla="*/ 30 h 30"/>
                <a:gd name="T2" fmla="*/ 55 w 63"/>
                <a:gd name="T3" fmla="*/ 29 h 30"/>
                <a:gd name="T4" fmla="*/ 5 w 63"/>
                <a:gd name="T5" fmla="*/ 13 h 30"/>
                <a:gd name="T6" fmla="*/ 1 w 63"/>
                <a:gd name="T7" fmla="*/ 5 h 30"/>
                <a:gd name="T8" fmla="*/ 9 w 63"/>
                <a:gd name="T9" fmla="*/ 2 h 30"/>
                <a:gd name="T10" fmla="*/ 58 w 63"/>
                <a:gd name="T11" fmla="*/ 18 h 30"/>
                <a:gd name="T12" fmla="*/ 62 w 63"/>
                <a:gd name="T13" fmla="*/ 26 h 30"/>
                <a:gd name="T14" fmla="*/ 57 w 63"/>
                <a:gd name="T15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3" h="30">
                  <a:moveTo>
                    <a:pt x="57" y="30"/>
                  </a:moveTo>
                  <a:cubicBezTo>
                    <a:pt x="56" y="30"/>
                    <a:pt x="55" y="30"/>
                    <a:pt x="55" y="29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2" y="12"/>
                    <a:pt x="0" y="8"/>
                    <a:pt x="1" y="5"/>
                  </a:cubicBezTo>
                  <a:cubicBezTo>
                    <a:pt x="2" y="2"/>
                    <a:pt x="6" y="0"/>
                    <a:pt x="9" y="2"/>
                  </a:cubicBezTo>
                  <a:cubicBezTo>
                    <a:pt x="58" y="18"/>
                    <a:pt x="58" y="18"/>
                    <a:pt x="58" y="18"/>
                  </a:cubicBezTo>
                  <a:cubicBezTo>
                    <a:pt x="62" y="19"/>
                    <a:pt x="63" y="23"/>
                    <a:pt x="62" y="26"/>
                  </a:cubicBezTo>
                  <a:cubicBezTo>
                    <a:pt x="61" y="28"/>
                    <a:pt x="59" y="30"/>
                    <a:pt x="57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Freeform 72">
              <a:extLst>
                <a:ext uri="{FF2B5EF4-FFF2-40B4-BE49-F238E27FC236}">
                  <a16:creationId xmlns:a16="http://schemas.microsoft.com/office/drawing/2014/main" id="{E9D27936-5D5D-614F-8C1C-7B1D6C8F53BC}"/>
                </a:ext>
              </a:extLst>
            </p:cNvPr>
            <p:cNvSpPr>
              <a:spLocks/>
            </p:cNvSpPr>
            <p:nvPr/>
          </p:nvSpPr>
          <p:spPr bwMode="auto">
            <a:xfrm>
              <a:off x="6994" y="630"/>
              <a:ext cx="103" cy="113"/>
            </a:xfrm>
            <a:custGeom>
              <a:avLst/>
              <a:gdLst>
                <a:gd name="T0" fmla="*/ 6 w 70"/>
                <a:gd name="T1" fmla="*/ 78 h 78"/>
                <a:gd name="T2" fmla="*/ 3 w 70"/>
                <a:gd name="T3" fmla="*/ 77 h 78"/>
                <a:gd name="T4" fmla="*/ 2 w 70"/>
                <a:gd name="T5" fmla="*/ 68 h 78"/>
                <a:gd name="T6" fmla="*/ 58 w 70"/>
                <a:gd name="T7" fmla="*/ 3 h 78"/>
                <a:gd name="T8" fmla="*/ 67 w 70"/>
                <a:gd name="T9" fmla="*/ 2 h 78"/>
                <a:gd name="T10" fmla="*/ 67 w 70"/>
                <a:gd name="T11" fmla="*/ 10 h 78"/>
                <a:gd name="T12" fmla="*/ 11 w 70"/>
                <a:gd name="T13" fmla="*/ 76 h 78"/>
                <a:gd name="T14" fmla="*/ 6 w 70"/>
                <a:gd name="T15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0" h="78">
                  <a:moveTo>
                    <a:pt x="6" y="78"/>
                  </a:moveTo>
                  <a:cubicBezTo>
                    <a:pt x="5" y="78"/>
                    <a:pt x="4" y="78"/>
                    <a:pt x="3" y="77"/>
                  </a:cubicBezTo>
                  <a:cubicBezTo>
                    <a:pt x="0" y="75"/>
                    <a:pt x="0" y="71"/>
                    <a:pt x="2" y="68"/>
                  </a:cubicBezTo>
                  <a:cubicBezTo>
                    <a:pt x="58" y="3"/>
                    <a:pt x="58" y="3"/>
                    <a:pt x="58" y="3"/>
                  </a:cubicBezTo>
                  <a:cubicBezTo>
                    <a:pt x="60" y="0"/>
                    <a:pt x="64" y="0"/>
                    <a:pt x="67" y="2"/>
                  </a:cubicBezTo>
                  <a:cubicBezTo>
                    <a:pt x="69" y="4"/>
                    <a:pt x="70" y="8"/>
                    <a:pt x="67" y="10"/>
                  </a:cubicBezTo>
                  <a:cubicBezTo>
                    <a:pt x="11" y="76"/>
                    <a:pt x="11" y="76"/>
                    <a:pt x="11" y="76"/>
                  </a:cubicBezTo>
                  <a:cubicBezTo>
                    <a:pt x="10" y="78"/>
                    <a:pt x="8" y="78"/>
                    <a:pt x="6" y="7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69" name="Group 147">
            <a:extLst>
              <a:ext uri="{FF2B5EF4-FFF2-40B4-BE49-F238E27FC236}">
                <a16:creationId xmlns:a16="http://schemas.microsoft.com/office/drawing/2014/main" id="{1A45C7C7-247A-8046-A96E-AD1F982C8EF8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4602982" y="4317934"/>
            <a:ext cx="492991" cy="480291"/>
            <a:chOff x="4660" y="3155"/>
            <a:chExt cx="427" cy="416"/>
          </a:xfrm>
          <a:solidFill>
            <a:schemeClr val="accent1"/>
          </a:solidFill>
        </p:grpSpPr>
        <p:sp>
          <p:nvSpPr>
            <p:cNvPr id="170" name="Freeform 148">
              <a:extLst>
                <a:ext uri="{FF2B5EF4-FFF2-40B4-BE49-F238E27FC236}">
                  <a16:creationId xmlns:a16="http://schemas.microsoft.com/office/drawing/2014/main" id="{8E8C409B-9E97-C84A-B9D3-A35AAE508CE2}"/>
                </a:ext>
              </a:extLst>
            </p:cNvPr>
            <p:cNvSpPr>
              <a:spLocks/>
            </p:cNvSpPr>
            <p:nvPr/>
          </p:nvSpPr>
          <p:spPr bwMode="auto">
            <a:xfrm>
              <a:off x="4952" y="3213"/>
              <a:ext cx="75" cy="72"/>
            </a:xfrm>
            <a:custGeom>
              <a:avLst/>
              <a:gdLst>
                <a:gd name="T0" fmla="*/ 7 w 51"/>
                <a:gd name="T1" fmla="*/ 50 h 50"/>
                <a:gd name="T2" fmla="*/ 3 w 51"/>
                <a:gd name="T3" fmla="*/ 48 h 50"/>
                <a:gd name="T4" fmla="*/ 3 w 51"/>
                <a:gd name="T5" fmla="*/ 40 h 50"/>
                <a:gd name="T6" fmla="*/ 40 w 51"/>
                <a:gd name="T7" fmla="*/ 3 h 50"/>
                <a:gd name="T8" fmla="*/ 49 w 51"/>
                <a:gd name="T9" fmla="*/ 3 h 50"/>
                <a:gd name="T10" fmla="*/ 49 w 51"/>
                <a:gd name="T11" fmla="*/ 11 h 50"/>
                <a:gd name="T12" fmla="*/ 11 w 51"/>
                <a:gd name="T13" fmla="*/ 48 h 50"/>
                <a:gd name="T14" fmla="*/ 7 w 51"/>
                <a:gd name="T15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1" h="50">
                  <a:moveTo>
                    <a:pt x="7" y="50"/>
                  </a:moveTo>
                  <a:cubicBezTo>
                    <a:pt x="6" y="50"/>
                    <a:pt x="4" y="49"/>
                    <a:pt x="3" y="48"/>
                  </a:cubicBezTo>
                  <a:cubicBezTo>
                    <a:pt x="0" y="46"/>
                    <a:pt x="0" y="42"/>
                    <a:pt x="3" y="40"/>
                  </a:cubicBezTo>
                  <a:cubicBezTo>
                    <a:pt x="40" y="3"/>
                    <a:pt x="40" y="3"/>
                    <a:pt x="40" y="3"/>
                  </a:cubicBezTo>
                  <a:cubicBezTo>
                    <a:pt x="42" y="0"/>
                    <a:pt x="46" y="0"/>
                    <a:pt x="49" y="3"/>
                  </a:cubicBezTo>
                  <a:cubicBezTo>
                    <a:pt x="51" y="5"/>
                    <a:pt x="51" y="9"/>
                    <a:pt x="49" y="11"/>
                  </a:cubicBezTo>
                  <a:cubicBezTo>
                    <a:pt x="11" y="48"/>
                    <a:pt x="11" y="48"/>
                    <a:pt x="11" y="48"/>
                  </a:cubicBezTo>
                  <a:cubicBezTo>
                    <a:pt x="10" y="49"/>
                    <a:pt x="9" y="50"/>
                    <a:pt x="7" y="5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71" name="Freeform 149">
              <a:extLst>
                <a:ext uri="{FF2B5EF4-FFF2-40B4-BE49-F238E27FC236}">
                  <a16:creationId xmlns:a16="http://schemas.microsoft.com/office/drawing/2014/main" id="{DA0B5ECD-870E-4848-9CD3-F2A48AAED96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98" y="3155"/>
              <a:ext cx="89" cy="87"/>
            </a:xfrm>
            <a:custGeom>
              <a:avLst/>
              <a:gdLst>
                <a:gd name="T0" fmla="*/ 30 w 60"/>
                <a:gd name="T1" fmla="*/ 60 h 60"/>
                <a:gd name="T2" fmla="*/ 0 w 60"/>
                <a:gd name="T3" fmla="*/ 30 h 60"/>
                <a:gd name="T4" fmla="*/ 30 w 60"/>
                <a:gd name="T5" fmla="*/ 0 h 60"/>
                <a:gd name="T6" fmla="*/ 60 w 60"/>
                <a:gd name="T7" fmla="*/ 30 h 60"/>
                <a:gd name="T8" fmla="*/ 30 w 60"/>
                <a:gd name="T9" fmla="*/ 60 h 60"/>
                <a:gd name="T10" fmla="*/ 30 w 60"/>
                <a:gd name="T11" fmla="*/ 12 h 60"/>
                <a:gd name="T12" fmla="*/ 12 w 60"/>
                <a:gd name="T13" fmla="*/ 30 h 60"/>
                <a:gd name="T14" fmla="*/ 30 w 60"/>
                <a:gd name="T15" fmla="*/ 48 h 60"/>
                <a:gd name="T16" fmla="*/ 48 w 60"/>
                <a:gd name="T17" fmla="*/ 30 h 60"/>
                <a:gd name="T18" fmla="*/ 30 w 60"/>
                <a:gd name="T19" fmla="*/ 12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60">
                  <a:moveTo>
                    <a:pt x="30" y="60"/>
                  </a:moveTo>
                  <a:cubicBezTo>
                    <a:pt x="14" y="60"/>
                    <a:pt x="0" y="46"/>
                    <a:pt x="0" y="30"/>
                  </a:cubicBezTo>
                  <a:cubicBezTo>
                    <a:pt x="0" y="13"/>
                    <a:pt x="14" y="0"/>
                    <a:pt x="30" y="0"/>
                  </a:cubicBezTo>
                  <a:cubicBezTo>
                    <a:pt x="47" y="0"/>
                    <a:pt x="60" y="13"/>
                    <a:pt x="60" y="30"/>
                  </a:cubicBezTo>
                  <a:cubicBezTo>
                    <a:pt x="60" y="46"/>
                    <a:pt x="47" y="60"/>
                    <a:pt x="30" y="60"/>
                  </a:cubicBezTo>
                  <a:close/>
                  <a:moveTo>
                    <a:pt x="30" y="12"/>
                  </a:moveTo>
                  <a:cubicBezTo>
                    <a:pt x="20" y="12"/>
                    <a:pt x="12" y="20"/>
                    <a:pt x="12" y="30"/>
                  </a:cubicBezTo>
                  <a:cubicBezTo>
                    <a:pt x="12" y="40"/>
                    <a:pt x="20" y="48"/>
                    <a:pt x="30" y="48"/>
                  </a:cubicBezTo>
                  <a:cubicBezTo>
                    <a:pt x="40" y="48"/>
                    <a:pt x="48" y="40"/>
                    <a:pt x="48" y="30"/>
                  </a:cubicBezTo>
                  <a:cubicBezTo>
                    <a:pt x="48" y="20"/>
                    <a:pt x="40" y="12"/>
                    <a:pt x="3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72" name="Freeform 150">
              <a:extLst>
                <a:ext uri="{FF2B5EF4-FFF2-40B4-BE49-F238E27FC236}">
                  <a16:creationId xmlns:a16="http://schemas.microsoft.com/office/drawing/2014/main" id="{F35591AC-ECAA-6A44-8F99-819ED52E6DAB}"/>
                </a:ext>
              </a:extLst>
            </p:cNvPr>
            <p:cNvSpPr>
              <a:spLocks/>
            </p:cNvSpPr>
            <p:nvPr/>
          </p:nvSpPr>
          <p:spPr bwMode="auto">
            <a:xfrm>
              <a:off x="4970" y="3457"/>
              <a:ext cx="57" cy="55"/>
            </a:xfrm>
            <a:custGeom>
              <a:avLst/>
              <a:gdLst>
                <a:gd name="T0" fmla="*/ 32 w 39"/>
                <a:gd name="T1" fmla="*/ 38 h 38"/>
                <a:gd name="T2" fmla="*/ 28 w 39"/>
                <a:gd name="T3" fmla="*/ 36 h 38"/>
                <a:gd name="T4" fmla="*/ 2 w 39"/>
                <a:gd name="T5" fmla="*/ 11 h 38"/>
                <a:gd name="T6" fmla="*/ 2 w 39"/>
                <a:gd name="T7" fmla="*/ 2 h 38"/>
                <a:gd name="T8" fmla="*/ 11 w 39"/>
                <a:gd name="T9" fmla="*/ 2 h 38"/>
                <a:gd name="T10" fmla="*/ 36 w 39"/>
                <a:gd name="T11" fmla="*/ 28 h 38"/>
                <a:gd name="T12" fmla="*/ 36 w 39"/>
                <a:gd name="T13" fmla="*/ 36 h 38"/>
                <a:gd name="T14" fmla="*/ 32 w 39"/>
                <a:gd name="T15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" h="38">
                  <a:moveTo>
                    <a:pt x="32" y="38"/>
                  </a:moveTo>
                  <a:cubicBezTo>
                    <a:pt x="30" y="38"/>
                    <a:pt x="29" y="37"/>
                    <a:pt x="28" y="36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8"/>
                    <a:pt x="0" y="4"/>
                    <a:pt x="2" y="2"/>
                  </a:cubicBezTo>
                  <a:cubicBezTo>
                    <a:pt x="5" y="0"/>
                    <a:pt x="8" y="0"/>
                    <a:pt x="11" y="2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9" y="30"/>
                    <a:pt x="39" y="34"/>
                    <a:pt x="36" y="36"/>
                  </a:cubicBezTo>
                  <a:cubicBezTo>
                    <a:pt x="35" y="37"/>
                    <a:pt x="33" y="38"/>
                    <a:pt x="32" y="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73" name="Freeform 151">
              <a:extLst>
                <a:ext uri="{FF2B5EF4-FFF2-40B4-BE49-F238E27FC236}">
                  <a16:creationId xmlns:a16="http://schemas.microsoft.com/office/drawing/2014/main" id="{7C40EEF9-FCC2-A541-B120-A4514087991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98" y="3485"/>
              <a:ext cx="89" cy="86"/>
            </a:xfrm>
            <a:custGeom>
              <a:avLst/>
              <a:gdLst>
                <a:gd name="T0" fmla="*/ 30 w 60"/>
                <a:gd name="T1" fmla="*/ 60 h 60"/>
                <a:gd name="T2" fmla="*/ 0 w 60"/>
                <a:gd name="T3" fmla="*/ 30 h 60"/>
                <a:gd name="T4" fmla="*/ 30 w 60"/>
                <a:gd name="T5" fmla="*/ 0 h 60"/>
                <a:gd name="T6" fmla="*/ 60 w 60"/>
                <a:gd name="T7" fmla="*/ 30 h 60"/>
                <a:gd name="T8" fmla="*/ 30 w 60"/>
                <a:gd name="T9" fmla="*/ 60 h 60"/>
                <a:gd name="T10" fmla="*/ 30 w 60"/>
                <a:gd name="T11" fmla="*/ 12 h 60"/>
                <a:gd name="T12" fmla="*/ 12 w 60"/>
                <a:gd name="T13" fmla="*/ 30 h 60"/>
                <a:gd name="T14" fmla="*/ 30 w 60"/>
                <a:gd name="T15" fmla="*/ 48 h 60"/>
                <a:gd name="T16" fmla="*/ 48 w 60"/>
                <a:gd name="T17" fmla="*/ 30 h 60"/>
                <a:gd name="T18" fmla="*/ 30 w 60"/>
                <a:gd name="T19" fmla="*/ 12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60">
                  <a:moveTo>
                    <a:pt x="30" y="60"/>
                  </a:moveTo>
                  <a:cubicBezTo>
                    <a:pt x="14" y="60"/>
                    <a:pt x="0" y="46"/>
                    <a:pt x="0" y="30"/>
                  </a:cubicBezTo>
                  <a:cubicBezTo>
                    <a:pt x="0" y="13"/>
                    <a:pt x="14" y="0"/>
                    <a:pt x="30" y="0"/>
                  </a:cubicBezTo>
                  <a:cubicBezTo>
                    <a:pt x="47" y="0"/>
                    <a:pt x="60" y="13"/>
                    <a:pt x="60" y="30"/>
                  </a:cubicBezTo>
                  <a:cubicBezTo>
                    <a:pt x="60" y="46"/>
                    <a:pt x="47" y="60"/>
                    <a:pt x="30" y="60"/>
                  </a:cubicBezTo>
                  <a:close/>
                  <a:moveTo>
                    <a:pt x="30" y="12"/>
                  </a:moveTo>
                  <a:cubicBezTo>
                    <a:pt x="20" y="12"/>
                    <a:pt x="12" y="20"/>
                    <a:pt x="12" y="30"/>
                  </a:cubicBezTo>
                  <a:cubicBezTo>
                    <a:pt x="12" y="40"/>
                    <a:pt x="20" y="48"/>
                    <a:pt x="30" y="48"/>
                  </a:cubicBezTo>
                  <a:cubicBezTo>
                    <a:pt x="40" y="48"/>
                    <a:pt x="48" y="40"/>
                    <a:pt x="48" y="30"/>
                  </a:cubicBezTo>
                  <a:cubicBezTo>
                    <a:pt x="48" y="20"/>
                    <a:pt x="40" y="12"/>
                    <a:pt x="3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74" name="Freeform 152">
              <a:extLst>
                <a:ext uri="{FF2B5EF4-FFF2-40B4-BE49-F238E27FC236}">
                  <a16:creationId xmlns:a16="http://schemas.microsoft.com/office/drawing/2014/main" id="{A9892F93-4546-3D4E-B74D-759D573B708D}"/>
                </a:ext>
              </a:extLst>
            </p:cNvPr>
            <p:cNvSpPr>
              <a:spLocks/>
            </p:cNvSpPr>
            <p:nvPr/>
          </p:nvSpPr>
          <p:spPr bwMode="auto">
            <a:xfrm>
              <a:off x="4720" y="3213"/>
              <a:ext cx="75" cy="72"/>
            </a:xfrm>
            <a:custGeom>
              <a:avLst/>
              <a:gdLst>
                <a:gd name="T0" fmla="*/ 44 w 51"/>
                <a:gd name="T1" fmla="*/ 50 h 50"/>
                <a:gd name="T2" fmla="*/ 40 w 51"/>
                <a:gd name="T3" fmla="*/ 48 h 50"/>
                <a:gd name="T4" fmla="*/ 3 w 51"/>
                <a:gd name="T5" fmla="*/ 11 h 50"/>
                <a:gd name="T6" fmla="*/ 2 w 51"/>
                <a:gd name="T7" fmla="*/ 3 h 50"/>
                <a:gd name="T8" fmla="*/ 11 w 51"/>
                <a:gd name="T9" fmla="*/ 3 h 50"/>
                <a:gd name="T10" fmla="*/ 48 w 51"/>
                <a:gd name="T11" fmla="*/ 40 h 50"/>
                <a:gd name="T12" fmla="*/ 48 w 51"/>
                <a:gd name="T13" fmla="*/ 48 h 50"/>
                <a:gd name="T14" fmla="*/ 44 w 51"/>
                <a:gd name="T15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1" h="50">
                  <a:moveTo>
                    <a:pt x="44" y="50"/>
                  </a:moveTo>
                  <a:cubicBezTo>
                    <a:pt x="43" y="50"/>
                    <a:pt x="41" y="49"/>
                    <a:pt x="40" y="48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0" y="9"/>
                    <a:pt x="0" y="5"/>
                    <a:pt x="2" y="3"/>
                  </a:cubicBezTo>
                  <a:cubicBezTo>
                    <a:pt x="5" y="0"/>
                    <a:pt x="9" y="0"/>
                    <a:pt x="11" y="3"/>
                  </a:cubicBezTo>
                  <a:cubicBezTo>
                    <a:pt x="48" y="40"/>
                    <a:pt x="48" y="40"/>
                    <a:pt x="48" y="40"/>
                  </a:cubicBezTo>
                  <a:cubicBezTo>
                    <a:pt x="51" y="42"/>
                    <a:pt x="51" y="46"/>
                    <a:pt x="48" y="48"/>
                  </a:cubicBezTo>
                  <a:cubicBezTo>
                    <a:pt x="47" y="49"/>
                    <a:pt x="46" y="50"/>
                    <a:pt x="44" y="5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75" name="Freeform 153">
              <a:extLst>
                <a:ext uri="{FF2B5EF4-FFF2-40B4-BE49-F238E27FC236}">
                  <a16:creationId xmlns:a16="http://schemas.microsoft.com/office/drawing/2014/main" id="{FC0B3E8E-2558-BE41-ADEB-7D5023F6BD9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60" y="3155"/>
              <a:ext cx="89" cy="87"/>
            </a:xfrm>
            <a:custGeom>
              <a:avLst/>
              <a:gdLst>
                <a:gd name="T0" fmla="*/ 30 w 60"/>
                <a:gd name="T1" fmla="*/ 60 h 60"/>
                <a:gd name="T2" fmla="*/ 0 w 60"/>
                <a:gd name="T3" fmla="*/ 30 h 60"/>
                <a:gd name="T4" fmla="*/ 30 w 60"/>
                <a:gd name="T5" fmla="*/ 0 h 60"/>
                <a:gd name="T6" fmla="*/ 60 w 60"/>
                <a:gd name="T7" fmla="*/ 30 h 60"/>
                <a:gd name="T8" fmla="*/ 30 w 60"/>
                <a:gd name="T9" fmla="*/ 60 h 60"/>
                <a:gd name="T10" fmla="*/ 30 w 60"/>
                <a:gd name="T11" fmla="*/ 12 h 60"/>
                <a:gd name="T12" fmla="*/ 12 w 60"/>
                <a:gd name="T13" fmla="*/ 30 h 60"/>
                <a:gd name="T14" fmla="*/ 30 w 60"/>
                <a:gd name="T15" fmla="*/ 48 h 60"/>
                <a:gd name="T16" fmla="*/ 48 w 60"/>
                <a:gd name="T17" fmla="*/ 30 h 60"/>
                <a:gd name="T18" fmla="*/ 30 w 60"/>
                <a:gd name="T19" fmla="*/ 12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60">
                  <a:moveTo>
                    <a:pt x="30" y="60"/>
                  </a:moveTo>
                  <a:cubicBezTo>
                    <a:pt x="14" y="60"/>
                    <a:pt x="0" y="46"/>
                    <a:pt x="0" y="30"/>
                  </a:cubicBezTo>
                  <a:cubicBezTo>
                    <a:pt x="0" y="13"/>
                    <a:pt x="14" y="0"/>
                    <a:pt x="30" y="0"/>
                  </a:cubicBezTo>
                  <a:cubicBezTo>
                    <a:pt x="47" y="0"/>
                    <a:pt x="60" y="13"/>
                    <a:pt x="60" y="30"/>
                  </a:cubicBezTo>
                  <a:cubicBezTo>
                    <a:pt x="60" y="46"/>
                    <a:pt x="47" y="60"/>
                    <a:pt x="30" y="60"/>
                  </a:cubicBezTo>
                  <a:close/>
                  <a:moveTo>
                    <a:pt x="30" y="12"/>
                  </a:moveTo>
                  <a:cubicBezTo>
                    <a:pt x="20" y="12"/>
                    <a:pt x="12" y="20"/>
                    <a:pt x="12" y="30"/>
                  </a:cubicBezTo>
                  <a:cubicBezTo>
                    <a:pt x="12" y="40"/>
                    <a:pt x="20" y="48"/>
                    <a:pt x="30" y="48"/>
                  </a:cubicBezTo>
                  <a:cubicBezTo>
                    <a:pt x="40" y="48"/>
                    <a:pt x="48" y="40"/>
                    <a:pt x="48" y="30"/>
                  </a:cubicBezTo>
                  <a:cubicBezTo>
                    <a:pt x="48" y="20"/>
                    <a:pt x="40" y="12"/>
                    <a:pt x="3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76" name="Freeform 154">
              <a:extLst>
                <a:ext uri="{FF2B5EF4-FFF2-40B4-BE49-F238E27FC236}">
                  <a16:creationId xmlns:a16="http://schemas.microsoft.com/office/drawing/2014/main" id="{AF5CD9F4-8D4C-B94E-A070-7BA0E2494A4C}"/>
                </a:ext>
              </a:extLst>
            </p:cNvPr>
            <p:cNvSpPr>
              <a:spLocks/>
            </p:cNvSpPr>
            <p:nvPr/>
          </p:nvSpPr>
          <p:spPr bwMode="auto">
            <a:xfrm>
              <a:off x="4721" y="3457"/>
              <a:ext cx="56" cy="55"/>
            </a:xfrm>
            <a:custGeom>
              <a:avLst/>
              <a:gdLst>
                <a:gd name="T0" fmla="*/ 6 w 38"/>
                <a:gd name="T1" fmla="*/ 38 h 38"/>
                <a:gd name="T2" fmla="*/ 2 w 38"/>
                <a:gd name="T3" fmla="*/ 36 h 38"/>
                <a:gd name="T4" fmla="*/ 2 w 38"/>
                <a:gd name="T5" fmla="*/ 28 h 38"/>
                <a:gd name="T6" fmla="*/ 27 w 38"/>
                <a:gd name="T7" fmla="*/ 2 h 38"/>
                <a:gd name="T8" fmla="*/ 36 w 38"/>
                <a:gd name="T9" fmla="*/ 2 h 38"/>
                <a:gd name="T10" fmla="*/ 36 w 38"/>
                <a:gd name="T11" fmla="*/ 11 h 38"/>
                <a:gd name="T12" fmla="*/ 10 w 38"/>
                <a:gd name="T13" fmla="*/ 36 h 38"/>
                <a:gd name="T14" fmla="*/ 6 w 38"/>
                <a:gd name="T15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" h="38">
                  <a:moveTo>
                    <a:pt x="6" y="38"/>
                  </a:moveTo>
                  <a:cubicBezTo>
                    <a:pt x="5" y="38"/>
                    <a:pt x="3" y="37"/>
                    <a:pt x="2" y="36"/>
                  </a:cubicBezTo>
                  <a:cubicBezTo>
                    <a:pt x="0" y="34"/>
                    <a:pt x="0" y="30"/>
                    <a:pt x="2" y="28"/>
                  </a:cubicBezTo>
                  <a:cubicBezTo>
                    <a:pt x="27" y="2"/>
                    <a:pt x="27" y="2"/>
                    <a:pt x="27" y="2"/>
                  </a:cubicBezTo>
                  <a:cubicBezTo>
                    <a:pt x="30" y="0"/>
                    <a:pt x="33" y="0"/>
                    <a:pt x="36" y="2"/>
                  </a:cubicBezTo>
                  <a:cubicBezTo>
                    <a:pt x="38" y="4"/>
                    <a:pt x="38" y="8"/>
                    <a:pt x="36" y="11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9" y="37"/>
                    <a:pt x="8" y="38"/>
                    <a:pt x="6" y="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77" name="Freeform 155">
              <a:extLst>
                <a:ext uri="{FF2B5EF4-FFF2-40B4-BE49-F238E27FC236}">
                  <a16:creationId xmlns:a16="http://schemas.microsoft.com/office/drawing/2014/main" id="{B1B15CB0-A7E5-BC4F-A0BC-F0DE234CCD0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60" y="3485"/>
              <a:ext cx="89" cy="86"/>
            </a:xfrm>
            <a:custGeom>
              <a:avLst/>
              <a:gdLst>
                <a:gd name="T0" fmla="*/ 30 w 60"/>
                <a:gd name="T1" fmla="*/ 60 h 60"/>
                <a:gd name="T2" fmla="*/ 0 w 60"/>
                <a:gd name="T3" fmla="*/ 30 h 60"/>
                <a:gd name="T4" fmla="*/ 30 w 60"/>
                <a:gd name="T5" fmla="*/ 0 h 60"/>
                <a:gd name="T6" fmla="*/ 60 w 60"/>
                <a:gd name="T7" fmla="*/ 30 h 60"/>
                <a:gd name="T8" fmla="*/ 30 w 60"/>
                <a:gd name="T9" fmla="*/ 60 h 60"/>
                <a:gd name="T10" fmla="*/ 30 w 60"/>
                <a:gd name="T11" fmla="*/ 12 h 60"/>
                <a:gd name="T12" fmla="*/ 12 w 60"/>
                <a:gd name="T13" fmla="*/ 30 h 60"/>
                <a:gd name="T14" fmla="*/ 30 w 60"/>
                <a:gd name="T15" fmla="*/ 48 h 60"/>
                <a:gd name="T16" fmla="*/ 48 w 60"/>
                <a:gd name="T17" fmla="*/ 30 h 60"/>
                <a:gd name="T18" fmla="*/ 30 w 60"/>
                <a:gd name="T19" fmla="*/ 12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60">
                  <a:moveTo>
                    <a:pt x="30" y="60"/>
                  </a:moveTo>
                  <a:cubicBezTo>
                    <a:pt x="13" y="60"/>
                    <a:pt x="0" y="46"/>
                    <a:pt x="0" y="30"/>
                  </a:cubicBezTo>
                  <a:cubicBezTo>
                    <a:pt x="0" y="13"/>
                    <a:pt x="13" y="0"/>
                    <a:pt x="30" y="0"/>
                  </a:cubicBezTo>
                  <a:cubicBezTo>
                    <a:pt x="46" y="0"/>
                    <a:pt x="60" y="13"/>
                    <a:pt x="60" y="30"/>
                  </a:cubicBezTo>
                  <a:cubicBezTo>
                    <a:pt x="60" y="46"/>
                    <a:pt x="46" y="60"/>
                    <a:pt x="30" y="60"/>
                  </a:cubicBezTo>
                  <a:close/>
                  <a:moveTo>
                    <a:pt x="30" y="12"/>
                  </a:moveTo>
                  <a:cubicBezTo>
                    <a:pt x="20" y="12"/>
                    <a:pt x="12" y="20"/>
                    <a:pt x="12" y="30"/>
                  </a:cubicBezTo>
                  <a:cubicBezTo>
                    <a:pt x="12" y="40"/>
                    <a:pt x="20" y="48"/>
                    <a:pt x="30" y="48"/>
                  </a:cubicBezTo>
                  <a:cubicBezTo>
                    <a:pt x="40" y="48"/>
                    <a:pt x="48" y="40"/>
                    <a:pt x="48" y="30"/>
                  </a:cubicBezTo>
                  <a:cubicBezTo>
                    <a:pt x="48" y="20"/>
                    <a:pt x="40" y="12"/>
                    <a:pt x="3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78" name="Freeform 156">
              <a:extLst>
                <a:ext uri="{FF2B5EF4-FFF2-40B4-BE49-F238E27FC236}">
                  <a16:creationId xmlns:a16="http://schemas.microsoft.com/office/drawing/2014/main" id="{67AB54EA-1D00-BA41-A554-14265C9BADB6}"/>
                </a:ext>
              </a:extLst>
            </p:cNvPr>
            <p:cNvSpPr>
              <a:spLocks/>
            </p:cNvSpPr>
            <p:nvPr/>
          </p:nvSpPr>
          <p:spPr bwMode="auto">
            <a:xfrm>
              <a:off x="4944" y="3346"/>
              <a:ext cx="72" cy="17"/>
            </a:xfrm>
            <a:custGeom>
              <a:avLst/>
              <a:gdLst>
                <a:gd name="T0" fmla="*/ 42 w 48"/>
                <a:gd name="T1" fmla="*/ 12 h 12"/>
                <a:gd name="T2" fmla="*/ 6 w 48"/>
                <a:gd name="T3" fmla="*/ 12 h 12"/>
                <a:gd name="T4" fmla="*/ 0 w 48"/>
                <a:gd name="T5" fmla="*/ 6 h 12"/>
                <a:gd name="T6" fmla="*/ 6 w 48"/>
                <a:gd name="T7" fmla="*/ 0 h 12"/>
                <a:gd name="T8" fmla="*/ 42 w 48"/>
                <a:gd name="T9" fmla="*/ 0 h 12"/>
                <a:gd name="T10" fmla="*/ 48 w 48"/>
                <a:gd name="T11" fmla="*/ 6 h 12"/>
                <a:gd name="T12" fmla="*/ 42 w 48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12">
                  <a:moveTo>
                    <a:pt x="42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5" y="0"/>
                    <a:pt x="48" y="2"/>
                    <a:pt x="48" y="6"/>
                  </a:cubicBezTo>
                  <a:cubicBezTo>
                    <a:pt x="48" y="9"/>
                    <a:pt x="45" y="12"/>
                    <a:pt x="42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79" name="Freeform 157">
              <a:extLst>
                <a:ext uri="{FF2B5EF4-FFF2-40B4-BE49-F238E27FC236}">
                  <a16:creationId xmlns:a16="http://schemas.microsoft.com/office/drawing/2014/main" id="{7CFDB85D-494A-024F-86F2-B6983F221C9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98" y="3311"/>
              <a:ext cx="89" cy="87"/>
            </a:xfrm>
            <a:custGeom>
              <a:avLst/>
              <a:gdLst>
                <a:gd name="T0" fmla="*/ 30 w 60"/>
                <a:gd name="T1" fmla="*/ 60 h 60"/>
                <a:gd name="T2" fmla="*/ 0 w 60"/>
                <a:gd name="T3" fmla="*/ 30 h 60"/>
                <a:gd name="T4" fmla="*/ 30 w 60"/>
                <a:gd name="T5" fmla="*/ 0 h 60"/>
                <a:gd name="T6" fmla="*/ 60 w 60"/>
                <a:gd name="T7" fmla="*/ 30 h 60"/>
                <a:gd name="T8" fmla="*/ 30 w 60"/>
                <a:gd name="T9" fmla="*/ 60 h 60"/>
                <a:gd name="T10" fmla="*/ 30 w 60"/>
                <a:gd name="T11" fmla="*/ 12 h 60"/>
                <a:gd name="T12" fmla="*/ 12 w 60"/>
                <a:gd name="T13" fmla="*/ 30 h 60"/>
                <a:gd name="T14" fmla="*/ 30 w 60"/>
                <a:gd name="T15" fmla="*/ 48 h 60"/>
                <a:gd name="T16" fmla="*/ 48 w 60"/>
                <a:gd name="T17" fmla="*/ 30 h 60"/>
                <a:gd name="T18" fmla="*/ 30 w 60"/>
                <a:gd name="T19" fmla="*/ 12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60">
                  <a:moveTo>
                    <a:pt x="30" y="60"/>
                  </a:moveTo>
                  <a:cubicBezTo>
                    <a:pt x="14" y="60"/>
                    <a:pt x="0" y="46"/>
                    <a:pt x="0" y="30"/>
                  </a:cubicBezTo>
                  <a:cubicBezTo>
                    <a:pt x="0" y="13"/>
                    <a:pt x="14" y="0"/>
                    <a:pt x="30" y="0"/>
                  </a:cubicBezTo>
                  <a:cubicBezTo>
                    <a:pt x="47" y="0"/>
                    <a:pt x="60" y="13"/>
                    <a:pt x="60" y="30"/>
                  </a:cubicBezTo>
                  <a:cubicBezTo>
                    <a:pt x="60" y="46"/>
                    <a:pt x="47" y="60"/>
                    <a:pt x="30" y="60"/>
                  </a:cubicBezTo>
                  <a:close/>
                  <a:moveTo>
                    <a:pt x="30" y="12"/>
                  </a:moveTo>
                  <a:cubicBezTo>
                    <a:pt x="20" y="12"/>
                    <a:pt x="12" y="20"/>
                    <a:pt x="12" y="30"/>
                  </a:cubicBezTo>
                  <a:cubicBezTo>
                    <a:pt x="12" y="40"/>
                    <a:pt x="20" y="48"/>
                    <a:pt x="30" y="48"/>
                  </a:cubicBezTo>
                  <a:cubicBezTo>
                    <a:pt x="40" y="48"/>
                    <a:pt x="48" y="40"/>
                    <a:pt x="48" y="30"/>
                  </a:cubicBezTo>
                  <a:cubicBezTo>
                    <a:pt x="48" y="20"/>
                    <a:pt x="40" y="12"/>
                    <a:pt x="3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80" name="Freeform 158">
              <a:extLst>
                <a:ext uri="{FF2B5EF4-FFF2-40B4-BE49-F238E27FC236}">
                  <a16:creationId xmlns:a16="http://schemas.microsoft.com/office/drawing/2014/main" id="{29B1044C-E2D2-6641-83C4-F6039E8C3EAB}"/>
                </a:ext>
              </a:extLst>
            </p:cNvPr>
            <p:cNvSpPr>
              <a:spLocks/>
            </p:cNvSpPr>
            <p:nvPr/>
          </p:nvSpPr>
          <p:spPr bwMode="auto">
            <a:xfrm>
              <a:off x="4731" y="3346"/>
              <a:ext cx="71" cy="17"/>
            </a:xfrm>
            <a:custGeom>
              <a:avLst/>
              <a:gdLst>
                <a:gd name="T0" fmla="*/ 42 w 48"/>
                <a:gd name="T1" fmla="*/ 12 h 12"/>
                <a:gd name="T2" fmla="*/ 6 w 48"/>
                <a:gd name="T3" fmla="*/ 12 h 12"/>
                <a:gd name="T4" fmla="*/ 0 w 48"/>
                <a:gd name="T5" fmla="*/ 6 h 12"/>
                <a:gd name="T6" fmla="*/ 6 w 48"/>
                <a:gd name="T7" fmla="*/ 0 h 12"/>
                <a:gd name="T8" fmla="*/ 42 w 48"/>
                <a:gd name="T9" fmla="*/ 0 h 12"/>
                <a:gd name="T10" fmla="*/ 48 w 48"/>
                <a:gd name="T11" fmla="*/ 6 h 12"/>
                <a:gd name="T12" fmla="*/ 42 w 48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12">
                  <a:moveTo>
                    <a:pt x="42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5" y="0"/>
                    <a:pt x="48" y="2"/>
                    <a:pt x="48" y="6"/>
                  </a:cubicBezTo>
                  <a:cubicBezTo>
                    <a:pt x="48" y="9"/>
                    <a:pt x="45" y="12"/>
                    <a:pt x="42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81" name="Freeform 159">
              <a:extLst>
                <a:ext uri="{FF2B5EF4-FFF2-40B4-BE49-F238E27FC236}">
                  <a16:creationId xmlns:a16="http://schemas.microsoft.com/office/drawing/2014/main" id="{D04495BF-6265-7A4F-9624-AF37EE9A7BE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60" y="3311"/>
              <a:ext cx="89" cy="87"/>
            </a:xfrm>
            <a:custGeom>
              <a:avLst/>
              <a:gdLst>
                <a:gd name="T0" fmla="*/ 30 w 60"/>
                <a:gd name="T1" fmla="*/ 60 h 60"/>
                <a:gd name="T2" fmla="*/ 0 w 60"/>
                <a:gd name="T3" fmla="*/ 30 h 60"/>
                <a:gd name="T4" fmla="*/ 30 w 60"/>
                <a:gd name="T5" fmla="*/ 0 h 60"/>
                <a:gd name="T6" fmla="*/ 60 w 60"/>
                <a:gd name="T7" fmla="*/ 30 h 60"/>
                <a:gd name="T8" fmla="*/ 30 w 60"/>
                <a:gd name="T9" fmla="*/ 60 h 60"/>
                <a:gd name="T10" fmla="*/ 30 w 60"/>
                <a:gd name="T11" fmla="*/ 12 h 60"/>
                <a:gd name="T12" fmla="*/ 12 w 60"/>
                <a:gd name="T13" fmla="*/ 30 h 60"/>
                <a:gd name="T14" fmla="*/ 30 w 60"/>
                <a:gd name="T15" fmla="*/ 48 h 60"/>
                <a:gd name="T16" fmla="*/ 48 w 60"/>
                <a:gd name="T17" fmla="*/ 30 h 60"/>
                <a:gd name="T18" fmla="*/ 30 w 60"/>
                <a:gd name="T19" fmla="*/ 12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60">
                  <a:moveTo>
                    <a:pt x="30" y="60"/>
                  </a:moveTo>
                  <a:cubicBezTo>
                    <a:pt x="14" y="60"/>
                    <a:pt x="0" y="46"/>
                    <a:pt x="0" y="30"/>
                  </a:cubicBezTo>
                  <a:cubicBezTo>
                    <a:pt x="0" y="13"/>
                    <a:pt x="14" y="0"/>
                    <a:pt x="30" y="0"/>
                  </a:cubicBezTo>
                  <a:cubicBezTo>
                    <a:pt x="47" y="0"/>
                    <a:pt x="60" y="13"/>
                    <a:pt x="60" y="30"/>
                  </a:cubicBezTo>
                  <a:cubicBezTo>
                    <a:pt x="60" y="46"/>
                    <a:pt x="47" y="60"/>
                    <a:pt x="30" y="60"/>
                  </a:cubicBezTo>
                  <a:close/>
                  <a:moveTo>
                    <a:pt x="30" y="12"/>
                  </a:moveTo>
                  <a:cubicBezTo>
                    <a:pt x="20" y="12"/>
                    <a:pt x="12" y="20"/>
                    <a:pt x="12" y="30"/>
                  </a:cubicBezTo>
                  <a:cubicBezTo>
                    <a:pt x="12" y="40"/>
                    <a:pt x="20" y="48"/>
                    <a:pt x="30" y="48"/>
                  </a:cubicBezTo>
                  <a:cubicBezTo>
                    <a:pt x="40" y="48"/>
                    <a:pt x="48" y="40"/>
                    <a:pt x="48" y="30"/>
                  </a:cubicBezTo>
                  <a:cubicBezTo>
                    <a:pt x="48" y="20"/>
                    <a:pt x="40" y="12"/>
                    <a:pt x="3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82" name="Oval 160">
              <a:extLst>
                <a:ext uri="{FF2B5EF4-FFF2-40B4-BE49-F238E27FC236}">
                  <a16:creationId xmlns:a16="http://schemas.microsoft.com/office/drawing/2014/main" id="{0DCD1D92-34C0-2940-9188-97E05488F3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50" y="3434"/>
              <a:ext cx="29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83" name="Freeform 161">
              <a:extLst>
                <a:ext uri="{FF2B5EF4-FFF2-40B4-BE49-F238E27FC236}">
                  <a16:creationId xmlns:a16="http://schemas.microsoft.com/office/drawing/2014/main" id="{7619177A-DB0B-F247-9FF6-F0476A03D96B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1" y="3275"/>
              <a:ext cx="107" cy="146"/>
            </a:xfrm>
            <a:custGeom>
              <a:avLst/>
              <a:gdLst>
                <a:gd name="T0" fmla="*/ 36 w 72"/>
                <a:gd name="T1" fmla="*/ 101 h 101"/>
                <a:gd name="T2" fmla="*/ 30 w 72"/>
                <a:gd name="T3" fmla="*/ 95 h 101"/>
                <a:gd name="T4" fmla="*/ 30 w 72"/>
                <a:gd name="T5" fmla="*/ 65 h 101"/>
                <a:gd name="T6" fmla="*/ 36 w 72"/>
                <a:gd name="T7" fmla="*/ 59 h 101"/>
                <a:gd name="T8" fmla="*/ 60 w 72"/>
                <a:gd name="T9" fmla="*/ 36 h 101"/>
                <a:gd name="T10" fmla="*/ 36 w 72"/>
                <a:gd name="T11" fmla="*/ 12 h 101"/>
                <a:gd name="T12" fmla="*/ 12 w 72"/>
                <a:gd name="T13" fmla="*/ 36 h 101"/>
                <a:gd name="T14" fmla="*/ 6 w 72"/>
                <a:gd name="T15" fmla="*/ 42 h 101"/>
                <a:gd name="T16" fmla="*/ 0 w 72"/>
                <a:gd name="T17" fmla="*/ 36 h 101"/>
                <a:gd name="T18" fmla="*/ 36 w 72"/>
                <a:gd name="T19" fmla="*/ 0 h 101"/>
                <a:gd name="T20" fmla="*/ 72 w 72"/>
                <a:gd name="T21" fmla="*/ 36 h 101"/>
                <a:gd name="T22" fmla="*/ 42 w 72"/>
                <a:gd name="T23" fmla="*/ 71 h 101"/>
                <a:gd name="T24" fmla="*/ 42 w 72"/>
                <a:gd name="T25" fmla="*/ 95 h 101"/>
                <a:gd name="T26" fmla="*/ 36 w 72"/>
                <a:gd name="T27" fmla="*/ 101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2" h="101">
                  <a:moveTo>
                    <a:pt x="36" y="101"/>
                  </a:moveTo>
                  <a:cubicBezTo>
                    <a:pt x="33" y="101"/>
                    <a:pt x="30" y="99"/>
                    <a:pt x="30" y="95"/>
                  </a:cubicBezTo>
                  <a:cubicBezTo>
                    <a:pt x="30" y="65"/>
                    <a:pt x="30" y="65"/>
                    <a:pt x="30" y="65"/>
                  </a:cubicBezTo>
                  <a:cubicBezTo>
                    <a:pt x="30" y="62"/>
                    <a:pt x="33" y="59"/>
                    <a:pt x="36" y="59"/>
                  </a:cubicBezTo>
                  <a:cubicBezTo>
                    <a:pt x="49" y="59"/>
                    <a:pt x="60" y="49"/>
                    <a:pt x="60" y="36"/>
                  </a:cubicBezTo>
                  <a:cubicBezTo>
                    <a:pt x="60" y="23"/>
                    <a:pt x="49" y="12"/>
                    <a:pt x="36" y="12"/>
                  </a:cubicBezTo>
                  <a:cubicBezTo>
                    <a:pt x="23" y="12"/>
                    <a:pt x="12" y="23"/>
                    <a:pt x="12" y="36"/>
                  </a:cubicBezTo>
                  <a:cubicBezTo>
                    <a:pt x="12" y="39"/>
                    <a:pt x="10" y="42"/>
                    <a:pt x="6" y="42"/>
                  </a:cubicBezTo>
                  <a:cubicBezTo>
                    <a:pt x="3" y="42"/>
                    <a:pt x="0" y="39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3"/>
                    <a:pt x="59" y="68"/>
                    <a:pt x="42" y="71"/>
                  </a:cubicBezTo>
                  <a:cubicBezTo>
                    <a:pt x="42" y="95"/>
                    <a:pt x="42" y="95"/>
                    <a:pt x="42" y="95"/>
                  </a:cubicBezTo>
                  <a:cubicBezTo>
                    <a:pt x="42" y="99"/>
                    <a:pt x="39" y="101"/>
                    <a:pt x="36" y="1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</p:grpSp>
      <p:grpSp>
        <p:nvGrpSpPr>
          <p:cNvPr id="185" name="Group 98">
            <a:extLst>
              <a:ext uri="{FF2B5EF4-FFF2-40B4-BE49-F238E27FC236}">
                <a16:creationId xmlns:a16="http://schemas.microsoft.com/office/drawing/2014/main" id="{7C33E39D-1B8D-8E4E-9D4F-DA8DD65CA1F9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3323794" y="4324704"/>
            <a:ext cx="503382" cy="466750"/>
            <a:chOff x="348" y="3011"/>
            <a:chExt cx="426" cy="395"/>
          </a:xfrm>
          <a:solidFill>
            <a:schemeClr val="accent1"/>
          </a:solidFill>
        </p:grpSpPr>
        <p:sp>
          <p:nvSpPr>
            <p:cNvPr id="186" name="Freeform 99">
              <a:extLst>
                <a:ext uri="{FF2B5EF4-FFF2-40B4-BE49-F238E27FC236}">
                  <a16:creationId xmlns:a16="http://schemas.microsoft.com/office/drawing/2014/main" id="{AD8832E6-74B8-124A-AD34-263F9478BAD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8" y="3011"/>
              <a:ext cx="426" cy="395"/>
            </a:xfrm>
            <a:custGeom>
              <a:avLst/>
              <a:gdLst>
                <a:gd name="T0" fmla="*/ 16 w 288"/>
                <a:gd name="T1" fmla="*/ 267 h 267"/>
                <a:gd name="T2" fmla="*/ 12 w 288"/>
                <a:gd name="T3" fmla="*/ 265 h 267"/>
                <a:gd name="T4" fmla="*/ 11 w 288"/>
                <a:gd name="T5" fmla="*/ 258 h 267"/>
                <a:gd name="T6" fmla="*/ 40 w 288"/>
                <a:gd name="T7" fmla="*/ 201 h 267"/>
                <a:gd name="T8" fmla="*/ 0 w 288"/>
                <a:gd name="T9" fmla="*/ 119 h 267"/>
                <a:gd name="T10" fmla="*/ 144 w 288"/>
                <a:gd name="T11" fmla="*/ 0 h 267"/>
                <a:gd name="T12" fmla="*/ 288 w 288"/>
                <a:gd name="T13" fmla="*/ 119 h 267"/>
                <a:gd name="T14" fmla="*/ 144 w 288"/>
                <a:gd name="T15" fmla="*/ 237 h 267"/>
                <a:gd name="T16" fmla="*/ 96 w 288"/>
                <a:gd name="T17" fmla="*/ 231 h 267"/>
                <a:gd name="T18" fmla="*/ 19 w 288"/>
                <a:gd name="T19" fmla="*/ 267 h 267"/>
                <a:gd name="T20" fmla="*/ 16 w 288"/>
                <a:gd name="T21" fmla="*/ 267 h 267"/>
                <a:gd name="T22" fmla="*/ 144 w 288"/>
                <a:gd name="T23" fmla="*/ 12 h 267"/>
                <a:gd name="T24" fmla="*/ 12 w 288"/>
                <a:gd name="T25" fmla="*/ 119 h 267"/>
                <a:gd name="T26" fmla="*/ 51 w 288"/>
                <a:gd name="T27" fmla="*/ 194 h 267"/>
                <a:gd name="T28" fmla="*/ 52 w 288"/>
                <a:gd name="T29" fmla="*/ 202 h 267"/>
                <a:gd name="T30" fmla="*/ 29 w 288"/>
                <a:gd name="T31" fmla="*/ 248 h 267"/>
                <a:gd name="T32" fmla="*/ 93 w 288"/>
                <a:gd name="T33" fmla="*/ 219 h 267"/>
                <a:gd name="T34" fmla="*/ 97 w 288"/>
                <a:gd name="T35" fmla="*/ 218 h 267"/>
                <a:gd name="T36" fmla="*/ 144 w 288"/>
                <a:gd name="T37" fmla="*/ 225 h 267"/>
                <a:gd name="T38" fmla="*/ 276 w 288"/>
                <a:gd name="T39" fmla="*/ 119 h 267"/>
                <a:gd name="T40" fmla="*/ 144 w 288"/>
                <a:gd name="T41" fmla="*/ 1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8" h="267">
                  <a:moveTo>
                    <a:pt x="16" y="267"/>
                  </a:moveTo>
                  <a:cubicBezTo>
                    <a:pt x="14" y="267"/>
                    <a:pt x="13" y="267"/>
                    <a:pt x="12" y="265"/>
                  </a:cubicBezTo>
                  <a:cubicBezTo>
                    <a:pt x="10" y="263"/>
                    <a:pt x="9" y="261"/>
                    <a:pt x="11" y="258"/>
                  </a:cubicBezTo>
                  <a:cubicBezTo>
                    <a:pt x="40" y="201"/>
                    <a:pt x="40" y="201"/>
                    <a:pt x="40" y="201"/>
                  </a:cubicBezTo>
                  <a:cubicBezTo>
                    <a:pt x="14" y="179"/>
                    <a:pt x="0" y="150"/>
                    <a:pt x="0" y="119"/>
                  </a:cubicBezTo>
                  <a:cubicBezTo>
                    <a:pt x="0" y="53"/>
                    <a:pt x="64" y="0"/>
                    <a:pt x="144" y="0"/>
                  </a:cubicBezTo>
                  <a:cubicBezTo>
                    <a:pt x="223" y="0"/>
                    <a:pt x="288" y="53"/>
                    <a:pt x="288" y="119"/>
                  </a:cubicBezTo>
                  <a:cubicBezTo>
                    <a:pt x="288" y="184"/>
                    <a:pt x="223" y="237"/>
                    <a:pt x="144" y="237"/>
                  </a:cubicBezTo>
                  <a:cubicBezTo>
                    <a:pt x="127" y="237"/>
                    <a:pt x="111" y="235"/>
                    <a:pt x="96" y="231"/>
                  </a:cubicBezTo>
                  <a:cubicBezTo>
                    <a:pt x="19" y="267"/>
                    <a:pt x="19" y="267"/>
                    <a:pt x="19" y="267"/>
                  </a:cubicBezTo>
                  <a:cubicBezTo>
                    <a:pt x="18" y="267"/>
                    <a:pt x="17" y="267"/>
                    <a:pt x="16" y="267"/>
                  </a:cubicBezTo>
                  <a:close/>
                  <a:moveTo>
                    <a:pt x="144" y="12"/>
                  </a:moveTo>
                  <a:cubicBezTo>
                    <a:pt x="71" y="12"/>
                    <a:pt x="12" y="60"/>
                    <a:pt x="12" y="119"/>
                  </a:cubicBezTo>
                  <a:cubicBezTo>
                    <a:pt x="12" y="147"/>
                    <a:pt x="26" y="174"/>
                    <a:pt x="51" y="194"/>
                  </a:cubicBezTo>
                  <a:cubicBezTo>
                    <a:pt x="53" y="196"/>
                    <a:pt x="54" y="199"/>
                    <a:pt x="52" y="202"/>
                  </a:cubicBezTo>
                  <a:cubicBezTo>
                    <a:pt x="29" y="248"/>
                    <a:pt x="29" y="248"/>
                    <a:pt x="29" y="248"/>
                  </a:cubicBezTo>
                  <a:cubicBezTo>
                    <a:pt x="93" y="219"/>
                    <a:pt x="93" y="219"/>
                    <a:pt x="93" y="219"/>
                  </a:cubicBezTo>
                  <a:cubicBezTo>
                    <a:pt x="94" y="218"/>
                    <a:pt x="96" y="218"/>
                    <a:pt x="97" y="218"/>
                  </a:cubicBezTo>
                  <a:cubicBezTo>
                    <a:pt x="112" y="223"/>
                    <a:pt x="128" y="225"/>
                    <a:pt x="144" y="225"/>
                  </a:cubicBezTo>
                  <a:cubicBezTo>
                    <a:pt x="216" y="225"/>
                    <a:pt x="276" y="178"/>
                    <a:pt x="276" y="119"/>
                  </a:cubicBezTo>
                  <a:cubicBezTo>
                    <a:pt x="276" y="60"/>
                    <a:pt x="216" y="12"/>
                    <a:pt x="14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187" name="Freeform 100">
              <a:extLst>
                <a:ext uri="{FF2B5EF4-FFF2-40B4-BE49-F238E27FC236}">
                  <a16:creationId xmlns:a16="http://schemas.microsoft.com/office/drawing/2014/main" id="{8A44DBE0-E9B2-D848-B6E3-CCE472D440A2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" y="3092"/>
              <a:ext cx="124" cy="145"/>
            </a:xfrm>
            <a:custGeom>
              <a:avLst/>
              <a:gdLst>
                <a:gd name="T0" fmla="*/ 42 w 84"/>
                <a:gd name="T1" fmla="*/ 98 h 98"/>
                <a:gd name="T2" fmla="*/ 36 w 84"/>
                <a:gd name="T3" fmla="*/ 92 h 98"/>
                <a:gd name="T4" fmla="*/ 36 w 84"/>
                <a:gd name="T5" fmla="*/ 77 h 98"/>
                <a:gd name="T6" fmla="*/ 42 w 84"/>
                <a:gd name="T7" fmla="*/ 71 h 98"/>
                <a:gd name="T8" fmla="*/ 72 w 84"/>
                <a:gd name="T9" fmla="*/ 42 h 98"/>
                <a:gd name="T10" fmla="*/ 42 w 84"/>
                <a:gd name="T11" fmla="*/ 12 h 98"/>
                <a:gd name="T12" fmla="*/ 12 w 84"/>
                <a:gd name="T13" fmla="*/ 43 h 98"/>
                <a:gd name="T14" fmla="*/ 6 w 84"/>
                <a:gd name="T15" fmla="*/ 49 h 98"/>
                <a:gd name="T16" fmla="*/ 0 w 84"/>
                <a:gd name="T17" fmla="*/ 43 h 98"/>
                <a:gd name="T18" fmla="*/ 42 w 84"/>
                <a:gd name="T19" fmla="*/ 0 h 98"/>
                <a:gd name="T20" fmla="*/ 84 w 84"/>
                <a:gd name="T21" fmla="*/ 42 h 98"/>
                <a:gd name="T22" fmla="*/ 48 w 84"/>
                <a:gd name="T23" fmla="*/ 83 h 98"/>
                <a:gd name="T24" fmla="*/ 48 w 84"/>
                <a:gd name="T25" fmla="*/ 92 h 98"/>
                <a:gd name="T26" fmla="*/ 42 w 84"/>
                <a:gd name="T27" fmla="*/ 9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" h="98">
                  <a:moveTo>
                    <a:pt x="42" y="98"/>
                  </a:moveTo>
                  <a:cubicBezTo>
                    <a:pt x="38" y="98"/>
                    <a:pt x="36" y="95"/>
                    <a:pt x="36" y="92"/>
                  </a:cubicBezTo>
                  <a:cubicBezTo>
                    <a:pt x="36" y="77"/>
                    <a:pt x="36" y="77"/>
                    <a:pt x="36" y="77"/>
                  </a:cubicBezTo>
                  <a:cubicBezTo>
                    <a:pt x="36" y="74"/>
                    <a:pt x="38" y="71"/>
                    <a:pt x="42" y="71"/>
                  </a:cubicBezTo>
                  <a:cubicBezTo>
                    <a:pt x="58" y="71"/>
                    <a:pt x="72" y="58"/>
                    <a:pt x="72" y="42"/>
                  </a:cubicBezTo>
                  <a:cubicBezTo>
                    <a:pt x="72" y="25"/>
                    <a:pt x="58" y="12"/>
                    <a:pt x="42" y="12"/>
                  </a:cubicBezTo>
                  <a:cubicBezTo>
                    <a:pt x="25" y="12"/>
                    <a:pt x="12" y="26"/>
                    <a:pt x="12" y="43"/>
                  </a:cubicBezTo>
                  <a:cubicBezTo>
                    <a:pt x="12" y="46"/>
                    <a:pt x="9" y="49"/>
                    <a:pt x="6" y="49"/>
                  </a:cubicBezTo>
                  <a:cubicBezTo>
                    <a:pt x="2" y="49"/>
                    <a:pt x="0" y="46"/>
                    <a:pt x="0" y="43"/>
                  </a:cubicBezTo>
                  <a:cubicBezTo>
                    <a:pt x="0" y="19"/>
                    <a:pt x="18" y="0"/>
                    <a:pt x="42" y="0"/>
                  </a:cubicBezTo>
                  <a:cubicBezTo>
                    <a:pt x="65" y="0"/>
                    <a:pt x="84" y="19"/>
                    <a:pt x="84" y="42"/>
                  </a:cubicBezTo>
                  <a:cubicBezTo>
                    <a:pt x="84" y="62"/>
                    <a:pt x="68" y="80"/>
                    <a:pt x="48" y="83"/>
                  </a:cubicBezTo>
                  <a:cubicBezTo>
                    <a:pt x="48" y="92"/>
                    <a:pt x="48" y="92"/>
                    <a:pt x="48" y="92"/>
                  </a:cubicBezTo>
                  <a:cubicBezTo>
                    <a:pt x="48" y="95"/>
                    <a:pt x="45" y="98"/>
                    <a:pt x="42" y="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188" name="Oval 101">
              <a:extLst>
                <a:ext uri="{FF2B5EF4-FFF2-40B4-BE49-F238E27FC236}">
                  <a16:creationId xmlns:a16="http://schemas.microsoft.com/office/drawing/2014/main" id="{AC4C9687-F04A-6D47-9FC0-46BA1393FC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2" y="3250"/>
              <a:ext cx="36" cy="3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</p:grpSp>
      <p:grpSp>
        <p:nvGrpSpPr>
          <p:cNvPr id="189" name="Group 133">
            <a:extLst>
              <a:ext uri="{FF2B5EF4-FFF2-40B4-BE49-F238E27FC236}">
                <a16:creationId xmlns:a16="http://schemas.microsoft.com/office/drawing/2014/main" id="{E59F227F-CDAA-2645-BBA5-7162A1A03A93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769996" y="4304038"/>
            <a:ext cx="508082" cy="508082"/>
            <a:chOff x="5508" y="2995"/>
            <a:chExt cx="427" cy="427"/>
          </a:xfrm>
          <a:solidFill>
            <a:schemeClr val="accent1"/>
          </a:solidFill>
        </p:grpSpPr>
        <p:sp>
          <p:nvSpPr>
            <p:cNvPr id="190" name="Freeform 134">
              <a:extLst>
                <a:ext uri="{FF2B5EF4-FFF2-40B4-BE49-F238E27FC236}">
                  <a16:creationId xmlns:a16="http://schemas.microsoft.com/office/drawing/2014/main" id="{B7172BEF-887A-9048-B469-007E20F8BE58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0" y="2995"/>
              <a:ext cx="285" cy="249"/>
            </a:xfrm>
            <a:custGeom>
              <a:avLst/>
              <a:gdLst>
                <a:gd name="T0" fmla="*/ 90 w 192"/>
                <a:gd name="T1" fmla="*/ 168 h 168"/>
                <a:gd name="T2" fmla="*/ 87 w 192"/>
                <a:gd name="T3" fmla="*/ 168 h 168"/>
                <a:gd name="T4" fmla="*/ 84 w 192"/>
                <a:gd name="T5" fmla="*/ 162 h 168"/>
                <a:gd name="T6" fmla="*/ 84 w 192"/>
                <a:gd name="T7" fmla="*/ 120 h 168"/>
                <a:gd name="T8" fmla="*/ 72 w 192"/>
                <a:gd name="T9" fmla="*/ 120 h 168"/>
                <a:gd name="T10" fmla="*/ 72 w 192"/>
                <a:gd name="T11" fmla="*/ 108 h 168"/>
                <a:gd name="T12" fmla="*/ 90 w 192"/>
                <a:gd name="T13" fmla="*/ 108 h 168"/>
                <a:gd name="T14" fmla="*/ 96 w 192"/>
                <a:gd name="T15" fmla="*/ 114 h 168"/>
                <a:gd name="T16" fmla="*/ 96 w 192"/>
                <a:gd name="T17" fmla="*/ 148 h 168"/>
                <a:gd name="T18" fmla="*/ 138 w 192"/>
                <a:gd name="T19" fmla="*/ 110 h 168"/>
                <a:gd name="T20" fmla="*/ 142 w 192"/>
                <a:gd name="T21" fmla="*/ 108 h 168"/>
                <a:gd name="T22" fmla="*/ 180 w 192"/>
                <a:gd name="T23" fmla="*/ 108 h 168"/>
                <a:gd name="T24" fmla="*/ 180 w 192"/>
                <a:gd name="T25" fmla="*/ 12 h 168"/>
                <a:gd name="T26" fmla="*/ 12 w 192"/>
                <a:gd name="T27" fmla="*/ 12 h 168"/>
                <a:gd name="T28" fmla="*/ 12 w 192"/>
                <a:gd name="T29" fmla="*/ 54 h 168"/>
                <a:gd name="T30" fmla="*/ 0 w 192"/>
                <a:gd name="T31" fmla="*/ 54 h 168"/>
                <a:gd name="T32" fmla="*/ 0 w 192"/>
                <a:gd name="T33" fmla="*/ 6 h 168"/>
                <a:gd name="T34" fmla="*/ 6 w 192"/>
                <a:gd name="T35" fmla="*/ 0 h 168"/>
                <a:gd name="T36" fmla="*/ 186 w 192"/>
                <a:gd name="T37" fmla="*/ 0 h 168"/>
                <a:gd name="T38" fmla="*/ 192 w 192"/>
                <a:gd name="T39" fmla="*/ 6 h 168"/>
                <a:gd name="T40" fmla="*/ 192 w 192"/>
                <a:gd name="T41" fmla="*/ 114 h 168"/>
                <a:gd name="T42" fmla="*/ 186 w 192"/>
                <a:gd name="T43" fmla="*/ 120 h 168"/>
                <a:gd name="T44" fmla="*/ 144 w 192"/>
                <a:gd name="T45" fmla="*/ 120 h 168"/>
                <a:gd name="T46" fmla="*/ 94 w 192"/>
                <a:gd name="T47" fmla="*/ 166 h 168"/>
                <a:gd name="T48" fmla="*/ 90 w 192"/>
                <a:gd name="T4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2" h="168">
                  <a:moveTo>
                    <a:pt x="90" y="168"/>
                  </a:moveTo>
                  <a:cubicBezTo>
                    <a:pt x="89" y="168"/>
                    <a:pt x="88" y="168"/>
                    <a:pt x="87" y="168"/>
                  </a:cubicBezTo>
                  <a:cubicBezTo>
                    <a:pt x="85" y="167"/>
                    <a:pt x="84" y="164"/>
                    <a:pt x="84" y="162"/>
                  </a:cubicBezTo>
                  <a:cubicBezTo>
                    <a:pt x="84" y="120"/>
                    <a:pt x="84" y="120"/>
                    <a:pt x="84" y="120"/>
                  </a:cubicBezTo>
                  <a:cubicBezTo>
                    <a:pt x="72" y="120"/>
                    <a:pt x="72" y="120"/>
                    <a:pt x="72" y="120"/>
                  </a:cubicBezTo>
                  <a:cubicBezTo>
                    <a:pt x="72" y="108"/>
                    <a:pt x="72" y="108"/>
                    <a:pt x="72" y="108"/>
                  </a:cubicBezTo>
                  <a:cubicBezTo>
                    <a:pt x="90" y="108"/>
                    <a:pt x="90" y="108"/>
                    <a:pt x="90" y="108"/>
                  </a:cubicBezTo>
                  <a:cubicBezTo>
                    <a:pt x="93" y="108"/>
                    <a:pt x="96" y="111"/>
                    <a:pt x="96" y="114"/>
                  </a:cubicBezTo>
                  <a:cubicBezTo>
                    <a:pt x="96" y="148"/>
                    <a:pt x="96" y="148"/>
                    <a:pt x="96" y="148"/>
                  </a:cubicBezTo>
                  <a:cubicBezTo>
                    <a:pt x="138" y="110"/>
                    <a:pt x="138" y="110"/>
                    <a:pt x="138" y="110"/>
                  </a:cubicBezTo>
                  <a:cubicBezTo>
                    <a:pt x="139" y="109"/>
                    <a:pt x="140" y="108"/>
                    <a:pt x="142" y="108"/>
                  </a:cubicBezTo>
                  <a:cubicBezTo>
                    <a:pt x="180" y="108"/>
                    <a:pt x="180" y="108"/>
                    <a:pt x="180" y="108"/>
                  </a:cubicBezTo>
                  <a:cubicBezTo>
                    <a:pt x="180" y="12"/>
                    <a:pt x="180" y="12"/>
                    <a:pt x="180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54"/>
                    <a:pt x="12" y="54"/>
                    <a:pt x="12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86" y="0"/>
                    <a:pt x="186" y="0"/>
                    <a:pt x="186" y="0"/>
                  </a:cubicBezTo>
                  <a:cubicBezTo>
                    <a:pt x="189" y="0"/>
                    <a:pt x="192" y="3"/>
                    <a:pt x="192" y="6"/>
                  </a:cubicBezTo>
                  <a:cubicBezTo>
                    <a:pt x="192" y="114"/>
                    <a:pt x="192" y="114"/>
                    <a:pt x="192" y="114"/>
                  </a:cubicBezTo>
                  <a:cubicBezTo>
                    <a:pt x="192" y="117"/>
                    <a:pt x="189" y="120"/>
                    <a:pt x="186" y="120"/>
                  </a:cubicBezTo>
                  <a:cubicBezTo>
                    <a:pt x="144" y="120"/>
                    <a:pt x="144" y="120"/>
                    <a:pt x="144" y="120"/>
                  </a:cubicBezTo>
                  <a:cubicBezTo>
                    <a:pt x="94" y="166"/>
                    <a:pt x="94" y="166"/>
                    <a:pt x="94" y="166"/>
                  </a:cubicBezTo>
                  <a:cubicBezTo>
                    <a:pt x="93" y="167"/>
                    <a:pt x="91" y="168"/>
                    <a:pt x="90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191" name="Rectangle 135">
              <a:extLst>
                <a:ext uri="{FF2B5EF4-FFF2-40B4-BE49-F238E27FC236}">
                  <a16:creationId xmlns:a16="http://schemas.microsoft.com/office/drawing/2014/main" id="{1FB3B654-0FC6-174C-A116-B31706E9D7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46" y="3084"/>
              <a:ext cx="18" cy="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192" name="Rectangle 136">
              <a:extLst>
                <a:ext uri="{FF2B5EF4-FFF2-40B4-BE49-F238E27FC236}">
                  <a16:creationId xmlns:a16="http://schemas.microsoft.com/office/drawing/2014/main" id="{9946ABE7-23E6-9B4E-B0D7-4ECCCED32A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93" y="3084"/>
              <a:ext cx="17" cy="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193" name="Rectangle 137">
              <a:extLst>
                <a:ext uri="{FF2B5EF4-FFF2-40B4-BE49-F238E27FC236}">
                  <a16:creationId xmlns:a16="http://schemas.microsoft.com/office/drawing/2014/main" id="{39F0F16D-8FEF-344E-AADA-A92E5B937D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39" y="3084"/>
              <a:ext cx="18" cy="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194" name="Freeform 138">
              <a:extLst>
                <a:ext uri="{FF2B5EF4-FFF2-40B4-BE49-F238E27FC236}">
                  <a16:creationId xmlns:a16="http://schemas.microsoft.com/office/drawing/2014/main" id="{FDA36911-8FD6-754B-8C4F-BF81FB3448D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08" y="3120"/>
              <a:ext cx="285" cy="302"/>
            </a:xfrm>
            <a:custGeom>
              <a:avLst/>
              <a:gdLst>
                <a:gd name="T0" fmla="*/ 186 w 192"/>
                <a:gd name="T1" fmla="*/ 204 h 204"/>
                <a:gd name="T2" fmla="*/ 6 w 192"/>
                <a:gd name="T3" fmla="*/ 204 h 204"/>
                <a:gd name="T4" fmla="*/ 0 w 192"/>
                <a:gd name="T5" fmla="*/ 198 h 204"/>
                <a:gd name="T6" fmla="*/ 0 w 192"/>
                <a:gd name="T7" fmla="*/ 168 h 204"/>
                <a:gd name="T8" fmla="*/ 25 w 192"/>
                <a:gd name="T9" fmla="*/ 147 h 204"/>
                <a:gd name="T10" fmla="*/ 66 w 192"/>
                <a:gd name="T11" fmla="*/ 128 h 204"/>
                <a:gd name="T12" fmla="*/ 66 w 192"/>
                <a:gd name="T13" fmla="*/ 111 h 204"/>
                <a:gd name="T14" fmla="*/ 54 w 192"/>
                <a:gd name="T15" fmla="*/ 83 h 204"/>
                <a:gd name="T16" fmla="*/ 45 w 192"/>
                <a:gd name="T17" fmla="*/ 66 h 204"/>
                <a:gd name="T18" fmla="*/ 52 w 192"/>
                <a:gd name="T19" fmla="*/ 50 h 204"/>
                <a:gd name="T20" fmla="*/ 49 w 192"/>
                <a:gd name="T21" fmla="*/ 22 h 204"/>
                <a:gd name="T22" fmla="*/ 61 w 192"/>
                <a:gd name="T23" fmla="*/ 18 h 204"/>
                <a:gd name="T24" fmla="*/ 101 w 192"/>
                <a:gd name="T25" fmla="*/ 0 h 204"/>
                <a:gd name="T26" fmla="*/ 142 w 192"/>
                <a:gd name="T27" fmla="*/ 23 h 204"/>
                <a:gd name="T28" fmla="*/ 139 w 192"/>
                <a:gd name="T29" fmla="*/ 51 h 204"/>
                <a:gd name="T30" fmla="*/ 142 w 192"/>
                <a:gd name="T31" fmla="*/ 54 h 204"/>
                <a:gd name="T32" fmla="*/ 144 w 192"/>
                <a:gd name="T33" fmla="*/ 65 h 204"/>
                <a:gd name="T34" fmla="*/ 137 w 192"/>
                <a:gd name="T35" fmla="*/ 82 h 204"/>
                <a:gd name="T36" fmla="*/ 126 w 192"/>
                <a:gd name="T37" fmla="*/ 111 h 204"/>
                <a:gd name="T38" fmla="*/ 126 w 192"/>
                <a:gd name="T39" fmla="*/ 128 h 204"/>
                <a:gd name="T40" fmla="*/ 167 w 192"/>
                <a:gd name="T41" fmla="*/ 147 h 204"/>
                <a:gd name="T42" fmla="*/ 192 w 192"/>
                <a:gd name="T43" fmla="*/ 168 h 204"/>
                <a:gd name="T44" fmla="*/ 192 w 192"/>
                <a:gd name="T45" fmla="*/ 198 h 204"/>
                <a:gd name="T46" fmla="*/ 186 w 192"/>
                <a:gd name="T47" fmla="*/ 204 h 204"/>
                <a:gd name="T48" fmla="*/ 12 w 192"/>
                <a:gd name="T49" fmla="*/ 192 h 204"/>
                <a:gd name="T50" fmla="*/ 180 w 192"/>
                <a:gd name="T51" fmla="*/ 192 h 204"/>
                <a:gd name="T52" fmla="*/ 180 w 192"/>
                <a:gd name="T53" fmla="*/ 169 h 204"/>
                <a:gd name="T54" fmla="*/ 118 w 192"/>
                <a:gd name="T55" fmla="*/ 138 h 204"/>
                <a:gd name="T56" fmla="*/ 114 w 192"/>
                <a:gd name="T57" fmla="*/ 132 h 204"/>
                <a:gd name="T58" fmla="*/ 114 w 192"/>
                <a:gd name="T59" fmla="*/ 108 h 204"/>
                <a:gd name="T60" fmla="*/ 118 w 192"/>
                <a:gd name="T61" fmla="*/ 102 h 204"/>
                <a:gd name="T62" fmla="*/ 118 w 192"/>
                <a:gd name="T63" fmla="*/ 102 h 204"/>
                <a:gd name="T64" fmla="*/ 125 w 192"/>
                <a:gd name="T65" fmla="*/ 78 h 204"/>
                <a:gd name="T66" fmla="*/ 130 w 192"/>
                <a:gd name="T67" fmla="*/ 72 h 204"/>
                <a:gd name="T68" fmla="*/ 132 w 192"/>
                <a:gd name="T69" fmla="*/ 61 h 204"/>
                <a:gd name="T70" fmla="*/ 131 w 192"/>
                <a:gd name="T71" fmla="*/ 60 h 204"/>
                <a:gd name="T72" fmla="*/ 125 w 192"/>
                <a:gd name="T73" fmla="*/ 54 h 204"/>
                <a:gd name="T74" fmla="*/ 127 w 192"/>
                <a:gd name="T75" fmla="*/ 48 h 204"/>
                <a:gd name="T76" fmla="*/ 130 w 192"/>
                <a:gd name="T77" fmla="*/ 25 h 204"/>
                <a:gd name="T78" fmla="*/ 101 w 192"/>
                <a:gd name="T79" fmla="*/ 12 h 204"/>
                <a:gd name="T80" fmla="*/ 71 w 192"/>
                <a:gd name="T81" fmla="*/ 25 h 204"/>
                <a:gd name="T82" fmla="*/ 64 w 192"/>
                <a:gd name="T83" fmla="*/ 30 h 204"/>
                <a:gd name="T84" fmla="*/ 58 w 192"/>
                <a:gd name="T85" fmla="*/ 30 h 204"/>
                <a:gd name="T86" fmla="*/ 63 w 192"/>
                <a:gd name="T87" fmla="*/ 46 h 204"/>
                <a:gd name="T88" fmla="*/ 66 w 192"/>
                <a:gd name="T89" fmla="*/ 54 h 204"/>
                <a:gd name="T90" fmla="*/ 60 w 192"/>
                <a:gd name="T91" fmla="*/ 60 h 204"/>
                <a:gd name="T92" fmla="*/ 57 w 192"/>
                <a:gd name="T93" fmla="*/ 66 h 204"/>
                <a:gd name="T94" fmla="*/ 60 w 192"/>
                <a:gd name="T95" fmla="*/ 72 h 204"/>
                <a:gd name="T96" fmla="*/ 66 w 192"/>
                <a:gd name="T97" fmla="*/ 78 h 204"/>
                <a:gd name="T98" fmla="*/ 74 w 192"/>
                <a:gd name="T99" fmla="*/ 102 h 204"/>
                <a:gd name="T100" fmla="*/ 78 w 192"/>
                <a:gd name="T101" fmla="*/ 108 h 204"/>
                <a:gd name="T102" fmla="*/ 78 w 192"/>
                <a:gd name="T103" fmla="*/ 132 h 204"/>
                <a:gd name="T104" fmla="*/ 74 w 192"/>
                <a:gd name="T105" fmla="*/ 138 h 204"/>
                <a:gd name="T106" fmla="*/ 12 w 192"/>
                <a:gd name="T107" fmla="*/ 169 h 204"/>
                <a:gd name="T108" fmla="*/ 12 w 192"/>
                <a:gd name="T109" fmla="*/ 192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92" h="204">
                  <a:moveTo>
                    <a:pt x="186" y="204"/>
                  </a:moveTo>
                  <a:cubicBezTo>
                    <a:pt x="6" y="204"/>
                    <a:pt x="6" y="204"/>
                    <a:pt x="6" y="204"/>
                  </a:cubicBezTo>
                  <a:cubicBezTo>
                    <a:pt x="3" y="204"/>
                    <a:pt x="0" y="201"/>
                    <a:pt x="0" y="198"/>
                  </a:cubicBezTo>
                  <a:cubicBezTo>
                    <a:pt x="0" y="168"/>
                    <a:pt x="0" y="168"/>
                    <a:pt x="0" y="168"/>
                  </a:cubicBezTo>
                  <a:cubicBezTo>
                    <a:pt x="0" y="164"/>
                    <a:pt x="2" y="159"/>
                    <a:pt x="25" y="147"/>
                  </a:cubicBezTo>
                  <a:cubicBezTo>
                    <a:pt x="36" y="141"/>
                    <a:pt x="51" y="134"/>
                    <a:pt x="66" y="128"/>
                  </a:cubicBezTo>
                  <a:cubicBezTo>
                    <a:pt x="66" y="111"/>
                    <a:pt x="66" y="111"/>
                    <a:pt x="66" y="111"/>
                  </a:cubicBezTo>
                  <a:cubicBezTo>
                    <a:pt x="61" y="108"/>
                    <a:pt x="55" y="100"/>
                    <a:pt x="54" y="83"/>
                  </a:cubicBezTo>
                  <a:cubicBezTo>
                    <a:pt x="48" y="80"/>
                    <a:pt x="45" y="74"/>
                    <a:pt x="45" y="66"/>
                  </a:cubicBezTo>
                  <a:cubicBezTo>
                    <a:pt x="45" y="59"/>
                    <a:pt x="48" y="53"/>
                    <a:pt x="52" y="50"/>
                  </a:cubicBezTo>
                  <a:cubicBezTo>
                    <a:pt x="48" y="42"/>
                    <a:pt x="43" y="30"/>
                    <a:pt x="49" y="22"/>
                  </a:cubicBezTo>
                  <a:cubicBezTo>
                    <a:pt x="52" y="19"/>
                    <a:pt x="56" y="17"/>
                    <a:pt x="61" y="18"/>
                  </a:cubicBezTo>
                  <a:cubicBezTo>
                    <a:pt x="68" y="5"/>
                    <a:pt x="86" y="0"/>
                    <a:pt x="101" y="0"/>
                  </a:cubicBezTo>
                  <a:cubicBezTo>
                    <a:pt x="117" y="0"/>
                    <a:pt x="138" y="6"/>
                    <a:pt x="142" y="23"/>
                  </a:cubicBezTo>
                  <a:cubicBezTo>
                    <a:pt x="145" y="34"/>
                    <a:pt x="141" y="44"/>
                    <a:pt x="139" y="51"/>
                  </a:cubicBezTo>
                  <a:cubicBezTo>
                    <a:pt x="140" y="52"/>
                    <a:pt x="141" y="53"/>
                    <a:pt x="142" y="54"/>
                  </a:cubicBezTo>
                  <a:cubicBezTo>
                    <a:pt x="143" y="57"/>
                    <a:pt x="144" y="61"/>
                    <a:pt x="144" y="65"/>
                  </a:cubicBezTo>
                  <a:cubicBezTo>
                    <a:pt x="144" y="72"/>
                    <a:pt x="142" y="79"/>
                    <a:pt x="137" y="82"/>
                  </a:cubicBezTo>
                  <a:cubicBezTo>
                    <a:pt x="136" y="100"/>
                    <a:pt x="130" y="108"/>
                    <a:pt x="126" y="111"/>
                  </a:cubicBezTo>
                  <a:cubicBezTo>
                    <a:pt x="126" y="128"/>
                    <a:pt x="126" y="128"/>
                    <a:pt x="126" y="128"/>
                  </a:cubicBezTo>
                  <a:cubicBezTo>
                    <a:pt x="140" y="134"/>
                    <a:pt x="155" y="141"/>
                    <a:pt x="167" y="147"/>
                  </a:cubicBezTo>
                  <a:cubicBezTo>
                    <a:pt x="190" y="159"/>
                    <a:pt x="192" y="164"/>
                    <a:pt x="192" y="168"/>
                  </a:cubicBezTo>
                  <a:cubicBezTo>
                    <a:pt x="192" y="198"/>
                    <a:pt x="192" y="198"/>
                    <a:pt x="192" y="198"/>
                  </a:cubicBezTo>
                  <a:cubicBezTo>
                    <a:pt x="192" y="201"/>
                    <a:pt x="189" y="204"/>
                    <a:pt x="186" y="204"/>
                  </a:cubicBezTo>
                  <a:close/>
                  <a:moveTo>
                    <a:pt x="12" y="192"/>
                  </a:moveTo>
                  <a:cubicBezTo>
                    <a:pt x="180" y="192"/>
                    <a:pt x="180" y="192"/>
                    <a:pt x="180" y="192"/>
                  </a:cubicBezTo>
                  <a:cubicBezTo>
                    <a:pt x="180" y="169"/>
                    <a:pt x="180" y="169"/>
                    <a:pt x="180" y="169"/>
                  </a:cubicBezTo>
                  <a:cubicBezTo>
                    <a:pt x="175" y="164"/>
                    <a:pt x="149" y="150"/>
                    <a:pt x="118" y="138"/>
                  </a:cubicBezTo>
                  <a:cubicBezTo>
                    <a:pt x="115" y="137"/>
                    <a:pt x="114" y="134"/>
                    <a:pt x="114" y="132"/>
                  </a:cubicBezTo>
                  <a:cubicBezTo>
                    <a:pt x="114" y="108"/>
                    <a:pt x="114" y="108"/>
                    <a:pt x="114" y="108"/>
                  </a:cubicBezTo>
                  <a:cubicBezTo>
                    <a:pt x="114" y="106"/>
                    <a:pt x="115" y="103"/>
                    <a:pt x="118" y="102"/>
                  </a:cubicBezTo>
                  <a:cubicBezTo>
                    <a:pt x="118" y="102"/>
                    <a:pt x="118" y="102"/>
                    <a:pt x="118" y="102"/>
                  </a:cubicBezTo>
                  <a:cubicBezTo>
                    <a:pt x="118" y="102"/>
                    <a:pt x="125" y="98"/>
                    <a:pt x="125" y="78"/>
                  </a:cubicBezTo>
                  <a:cubicBezTo>
                    <a:pt x="125" y="75"/>
                    <a:pt x="127" y="72"/>
                    <a:pt x="130" y="72"/>
                  </a:cubicBezTo>
                  <a:cubicBezTo>
                    <a:pt x="132" y="71"/>
                    <a:pt x="133" y="65"/>
                    <a:pt x="132" y="61"/>
                  </a:cubicBezTo>
                  <a:cubicBezTo>
                    <a:pt x="131" y="60"/>
                    <a:pt x="131" y="60"/>
                    <a:pt x="131" y="60"/>
                  </a:cubicBezTo>
                  <a:cubicBezTo>
                    <a:pt x="127" y="60"/>
                    <a:pt x="125" y="57"/>
                    <a:pt x="125" y="54"/>
                  </a:cubicBezTo>
                  <a:cubicBezTo>
                    <a:pt x="125" y="52"/>
                    <a:pt x="125" y="51"/>
                    <a:pt x="127" y="48"/>
                  </a:cubicBezTo>
                  <a:cubicBezTo>
                    <a:pt x="129" y="43"/>
                    <a:pt x="133" y="34"/>
                    <a:pt x="130" y="25"/>
                  </a:cubicBezTo>
                  <a:cubicBezTo>
                    <a:pt x="128" y="17"/>
                    <a:pt x="114" y="12"/>
                    <a:pt x="101" y="12"/>
                  </a:cubicBezTo>
                  <a:cubicBezTo>
                    <a:pt x="87" y="12"/>
                    <a:pt x="73" y="17"/>
                    <a:pt x="71" y="25"/>
                  </a:cubicBezTo>
                  <a:cubicBezTo>
                    <a:pt x="70" y="29"/>
                    <a:pt x="67" y="31"/>
                    <a:pt x="64" y="30"/>
                  </a:cubicBezTo>
                  <a:cubicBezTo>
                    <a:pt x="60" y="29"/>
                    <a:pt x="58" y="30"/>
                    <a:pt x="58" y="30"/>
                  </a:cubicBezTo>
                  <a:cubicBezTo>
                    <a:pt x="58" y="31"/>
                    <a:pt x="58" y="35"/>
                    <a:pt x="63" y="46"/>
                  </a:cubicBezTo>
                  <a:cubicBezTo>
                    <a:pt x="65" y="50"/>
                    <a:pt x="66" y="52"/>
                    <a:pt x="66" y="54"/>
                  </a:cubicBezTo>
                  <a:cubicBezTo>
                    <a:pt x="66" y="57"/>
                    <a:pt x="63" y="60"/>
                    <a:pt x="60" y="60"/>
                  </a:cubicBezTo>
                  <a:cubicBezTo>
                    <a:pt x="58" y="60"/>
                    <a:pt x="57" y="64"/>
                    <a:pt x="57" y="66"/>
                  </a:cubicBezTo>
                  <a:cubicBezTo>
                    <a:pt x="57" y="69"/>
                    <a:pt x="58" y="72"/>
                    <a:pt x="60" y="72"/>
                  </a:cubicBezTo>
                  <a:cubicBezTo>
                    <a:pt x="63" y="72"/>
                    <a:pt x="66" y="75"/>
                    <a:pt x="66" y="78"/>
                  </a:cubicBezTo>
                  <a:cubicBezTo>
                    <a:pt x="66" y="98"/>
                    <a:pt x="74" y="102"/>
                    <a:pt x="74" y="102"/>
                  </a:cubicBezTo>
                  <a:cubicBezTo>
                    <a:pt x="76" y="103"/>
                    <a:pt x="78" y="105"/>
                    <a:pt x="78" y="108"/>
                  </a:cubicBezTo>
                  <a:cubicBezTo>
                    <a:pt x="78" y="132"/>
                    <a:pt x="78" y="132"/>
                    <a:pt x="78" y="132"/>
                  </a:cubicBezTo>
                  <a:cubicBezTo>
                    <a:pt x="78" y="134"/>
                    <a:pt x="76" y="137"/>
                    <a:pt x="74" y="138"/>
                  </a:cubicBezTo>
                  <a:cubicBezTo>
                    <a:pt x="43" y="150"/>
                    <a:pt x="16" y="164"/>
                    <a:pt x="12" y="169"/>
                  </a:cubicBezTo>
                  <a:lnTo>
                    <a:pt x="12" y="1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</p:grpSp>
      <p:grpSp>
        <p:nvGrpSpPr>
          <p:cNvPr id="210" name="Group 128">
            <a:extLst>
              <a:ext uri="{FF2B5EF4-FFF2-40B4-BE49-F238E27FC236}">
                <a16:creationId xmlns:a16="http://schemas.microsoft.com/office/drawing/2014/main" id="{22F35C7D-7426-D643-BA01-1D590EC15894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2055661" y="4309988"/>
            <a:ext cx="506890" cy="496182"/>
            <a:chOff x="4478" y="2999"/>
            <a:chExt cx="426" cy="417"/>
          </a:xfrm>
          <a:solidFill>
            <a:schemeClr val="accent1"/>
          </a:solidFill>
        </p:grpSpPr>
        <p:sp>
          <p:nvSpPr>
            <p:cNvPr id="211" name="Freeform 129">
              <a:extLst>
                <a:ext uri="{FF2B5EF4-FFF2-40B4-BE49-F238E27FC236}">
                  <a16:creationId xmlns:a16="http://schemas.microsoft.com/office/drawing/2014/main" id="{EB8F390E-DD96-5545-9F4B-5D56F498E4C2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8" y="2999"/>
              <a:ext cx="320" cy="293"/>
            </a:xfrm>
            <a:custGeom>
              <a:avLst/>
              <a:gdLst>
                <a:gd name="T0" fmla="*/ 12 w 216"/>
                <a:gd name="T1" fmla="*/ 198 h 198"/>
                <a:gd name="T2" fmla="*/ 7 w 216"/>
                <a:gd name="T3" fmla="*/ 196 h 198"/>
                <a:gd name="T4" fmla="*/ 6 w 216"/>
                <a:gd name="T5" fmla="*/ 189 h 198"/>
                <a:gd name="T6" fmla="*/ 28 w 216"/>
                <a:gd name="T7" fmla="*/ 151 h 198"/>
                <a:gd name="T8" fmla="*/ 0 w 216"/>
                <a:gd name="T9" fmla="*/ 89 h 198"/>
                <a:gd name="T10" fmla="*/ 108 w 216"/>
                <a:gd name="T11" fmla="*/ 0 h 198"/>
                <a:gd name="T12" fmla="*/ 216 w 216"/>
                <a:gd name="T13" fmla="*/ 89 h 198"/>
                <a:gd name="T14" fmla="*/ 204 w 216"/>
                <a:gd name="T15" fmla="*/ 89 h 198"/>
                <a:gd name="T16" fmla="*/ 108 w 216"/>
                <a:gd name="T17" fmla="*/ 12 h 198"/>
                <a:gd name="T18" fmla="*/ 12 w 216"/>
                <a:gd name="T19" fmla="*/ 89 h 198"/>
                <a:gd name="T20" fmla="*/ 39 w 216"/>
                <a:gd name="T21" fmla="*/ 145 h 198"/>
                <a:gd name="T22" fmla="*/ 41 w 216"/>
                <a:gd name="T23" fmla="*/ 153 h 198"/>
                <a:gd name="T24" fmla="*/ 25 w 216"/>
                <a:gd name="T25" fmla="*/ 180 h 198"/>
                <a:gd name="T26" fmla="*/ 69 w 216"/>
                <a:gd name="T27" fmla="*/ 162 h 198"/>
                <a:gd name="T28" fmla="*/ 73 w 216"/>
                <a:gd name="T29" fmla="*/ 162 h 198"/>
                <a:gd name="T30" fmla="*/ 90 w 216"/>
                <a:gd name="T31" fmla="*/ 166 h 198"/>
                <a:gd name="T32" fmla="*/ 88 w 216"/>
                <a:gd name="T33" fmla="*/ 178 h 198"/>
                <a:gd name="T34" fmla="*/ 72 w 216"/>
                <a:gd name="T35" fmla="*/ 174 h 198"/>
                <a:gd name="T36" fmla="*/ 14 w 216"/>
                <a:gd name="T37" fmla="*/ 198 h 198"/>
                <a:gd name="T38" fmla="*/ 12 w 216"/>
                <a:gd name="T39" fmla="*/ 19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16" h="198">
                  <a:moveTo>
                    <a:pt x="12" y="198"/>
                  </a:moveTo>
                  <a:cubicBezTo>
                    <a:pt x="10" y="198"/>
                    <a:pt x="8" y="197"/>
                    <a:pt x="7" y="196"/>
                  </a:cubicBezTo>
                  <a:cubicBezTo>
                    <a:pt x="5" y="194"/>
                    <a:pt x="5" y="191"/>
                    <a:pt x="6" y="189"/>
                  </a:cubicBezTo>
                  <a:cubicBezTo>
                    <a:pt x="28" y="151"/>
                    <a:pt x="28" y="151"/>
                    <a:pt x="28" y="151"/>
                  </a:cubicBezTo>
                  <a:cubicBezTo>
                    <a:pt x="10" y="135"/>
                    <a:pt x="0" y="113"/>
                    <a:pt x="0" y="89"/>
                  </a:cubicBezTo>
                  <a:cubicBezTo>
                    <a:pt x="0" y="40"/>
                    <a:pt x="48" y="0"/>
                    <a:pt x="108" y="0"/>
                  </a:cubicBezTo>
                  <a:cubicBezTo>
                    <a:pt x="167" y="0"/>
                    <a:pt x="216" y="40"/>
                    <a:pt x="216" y="89"/>
                  </a:cubicBezTo>
                  <a:cubicBezTo>
                    <a:pt x="204" y="89"/>
                    <a:pt x="204" y="89"/>
                    <a:pt x="204" y="89"/>
                  </a:cubicBezTo>
                  <a:cubicBezTo>
                    <a:pt x="204" y="47"/>
                    <a:pt x="161" y="12"/>
                    <a:pt x="108" y="12"/>
                  </a:cubicBezTo>
                  <a:cubicBezTo>
                    <a:pt x="55" y="12"/>
                    <a:pt x="12" y="47"/>
                    <a:pt x="12" y="89"/>
                  </a:cubicBezTo>
                  <a:cubicBezTo>
                    <a:pt x="12" y="111"/>
                    <a:pt x="22" y="131"/>
                    <a:pt x="39" y="145"/>
                  </a:cubicBezTo>
                  <a:cubicBezTo>
                    <a:pt x="42" y="147"/>
                    <a:pt x="42" y="150"/>
                    <a:pt x="41" y="153"/>
                  </a:cubicBezTo>
                  <a:cubicBezTo>
                    <a:pt x="25" y="180"/>
                    <a:pt x="25" y="180"/>
                    <a:pt x="25" y="180"/>
                  </a:cubicBezTo>
                  <a:cubicBezTo>
                    <a:pt x="69" y="162"/>
                    <a:pt x="69" y="162"/>
                    <a:pt x="69" y="162"/>
                  </a:cubicBezTo>
                  <a:cubicBezTo>
                    <a:pt x="71" y="162"/>
                    <a:pt x="72" y="162"/>
                    <a:pt x="73" y="162"/>
                  </a:cubicBezTo>
                  <a:cubicBezTo>
                    <a:pt x="79" y="164"/>
                    <a:pt x="84" y="165"/>
                    <a:pt x="90" y="166"/>
                  </a:cubicBezTo>
                  <a:cubicBezTo>
                    <a:pt x="88" y="178"/>
                    <a:pt x="88" y="178"/>
                    <a:pt x="88" y="178"/>
                  </a:cubicBezTo>
                  <a:cubicBezTo>
                    <a:pt x="83" y="177"/>
                    <a:pt x="77" y="176"/>
                    <a:pt x="72" y="174"/>
                  </a:cubicBezTo>
                  <a:cubicBezTo>
                    <a:pt x="14" y="198"/>
                    <a:pt x="14" y="198"/>
                    <a:pt x="14" y="198"/>
                  </a:cubicBezTo>
                  <a:cubicBezTo>
                    <a:pt x="13" y="198"/>
                    <a:pt x="12" y="198"/>
                    <a:pt x="12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212" name="Freeform 130">
              <a:extLst>
                <a:ext uri="{FF2B5EF4-FFF2-40B4-BE49-F238E27FC236}">
                  <a16:creationId xmlns:a16="http://schemas.microsoft.com/office/drawing/2014/main" id="{7E54516C-265B-F84F-9AC7-C2472BCC10E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38" y="3167"/>
              <a:ext cx="266" cy="249"/>
            </a:xfrm>
            <a:custGeom>
              <a:avLst/>
              <a:gdLst>
                <a:gd name="T0" fmla="*/ 168 w 180"/>
                <a:gd name="T1" fmla="*/ 168 h 168"/>
                <a:gd name="T2" fmla="*/ 166 w 180"/>
                <a:gd name="T3" fmla="*/ 168 h 168"/>
                <a:gd name="T4" fmla="*/ 120 w 180"/>
                <a:gd name="T5" fmla="*/ 151 h 168"/>
                <a:gd name="T6" fmla="*/ 37 w 180"/>
                <a:gd name="T7" fmla="*/ 143 h 168"/>
                <a:gd name="T8" fmla="*/ 0 w 180"/>
                <a:gd name="T9" fmla="*/ 78 h 168"/>
                <a:gd name="T10" fmla="*/ 90 w 180"/>
                <a:gd name="T11" fmla="*/ 0 h 168"/>
                <a:gd name="T12" fmla="*/ 180 w 180"/>
                <a:gd name="T13" fmla="*/ 78 h 168"/>
                <a:gd name="T14" fmla="*/ 157 w 180"/>
                <a:gd name="T15" fmla="*/ 128 h 168"/>
                <a:gd name="T16" fmla="*/ 173 w 180"/>
                <a:gd name="T17" fmla="*/ 159 h 168"/>
                <a:gd name="T18" fmla="*/ 172 w 180"/>
                <a:gd name="T19" fmla="*/ 166 h 168"/>
                <a:gd name="T20" fmla="*/ 168 w 180"/>
                <a:gd name="T21" fmla="*/ 168 h 168"/>
                <a:gd name="T22" fmla="*/ 120 w 180"/>
                <a:gd name="T23" fmla="*/ 138 h 168"/>
                <a:gd name="T24" fmla="*/ 122 w 180"/>
                <a:gd name="T25" fmla="*/ 138 h 168"/>
                <a:gd name="T26" fmla="*/ 155 w 180"/>
                <a:gd name="T27" fmla="*/ 151 h 168"/>
                <a:gd name="T28" fmla="*/ 144 w 180"/>
                <a:gd name="T29" fmla="*/ 129 h 168"/>
                <a:gd name="T30" fmla="*/ 146 w 180"/>
                <a:gd name="T31" fmla="*/ 121 h 168"/>
                <a:gd name="T32" fmla="*/ 168 w 180"/>
                <a:gd name="T33" fmla="*/ 78 h 168"/>
                <a:gd name="T34" fmla="*/ 90 w 180"/>
                <a:gd name="T35" fmla="*/ 12 h 168"/>
                <a:gd name="T36" fmla="*/ 12 w 180"/>
                <a:gd name="T37" fmla="*/ 78 h 168"/>
                <a:gd name="T38" fmla="*/ 43 w 180"/>
                <a:gd name="T39" fmla="*/ 133 h 168"/>
                <a:gd name="T40" fmla="*/ 117 w 180"/>
                <a:gd name="T41" fmla="*/ 139 h 168"/>
                <a:gd name="T42" fmla="*/ 120 w 180"/>
                <a:gd name="T43" fmla="*/ 13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80" h="168">
                  <a:moveTo>
                    <a:pt x="168" y="168"/>
                  </a:moveTo>
                  <a:cubicBezTo>
                    <a:pt x="167" y="168"/>
                    <a:pt x="166" y="168"/>
                    <a:pt x="166" y="168"/>
                  </a:cubicBezTo>
                  <a:cubicBezTo>
                    <a:pt x="120" y="151"/>
                    <a:pt x="120" y="151"/>
                    <a:pt x="120" y="151"/>
                  </a:cubicBezTo>
                  <a:cubicBezTo>
                    <a:pt x="92" y="162"/>
                    <a:pt x="62" y="159"/>
                    <a:pt x="37" y="143"/>
                  </a:cubicBezTo>
                  <a:cubicBezTo>
                    <a:pt x="13" y="128"/>
                    <a:pt x="0" y="104"/>
                    <a:pt x="0" y="78"/>
                  </a:cubicBezTo>
                  <a:cubicBezTo>
                    <a:pt x="0" y="36"/>
                    <a:pt x="41" y="0"/>
                    <a:pt x="90" y="0"/>
                  </a:cubicBezTo>
                  <a:cubicBezTo>
                    <a:pt x="138" y="0"/>
                    <a:pt x="180" y="36"/>
                    <a:pt x="180" y="78"/>
                  </a:cubicBezTo>
                  <a:cubicBezTo>
                    <a:pt x="180" y="97"/>
                    <a:pt x="172" y="114"/>
                    <a:pt x="157" y="128"/>
                  </a:cubicBezTo>
                  <a:cubicBezTo>
                    <a:pt x="173" y="159"/>
                    <a:pt x="173" y="159"/>
                    <a:pt x="173" y="159"/>
                  </a:cubicBezTo>
                  <a:cubicBezTo>
                    <a:pt x="174" y="162"/>
                    <a:pt x="174" y="164"/>
                    <a:pt x="172" y="166"/>
                  </a:cubicBezTo>
                  <a:cubicBezTo>
                    <a:pt x="171" y="167"/>
                    <a:pt x="169" y="168"/>
                    <a:pt x="168" y="168"/>
                  </a:cubicBezTo>
                  <a:close/>
                  <a:moveTo>
                    <a:pt x="120" y="138"/>
                  </a:moveTo>
                  <a:cubicBezTo>
                    <a:pt x="120" y="138"/>
                    <a:pt x="121" y="138"/>
                    <a:pt x="122" y="138"/>
                  </a:cubicBezTo>
                  <a:cubicBezTo>
                    <a:pt x="155" y="151"/>
                    <a:pt x="155" y="151"/>
                    <a:pt x="155" y="151"/>
                  </a:cubicBezTo>
                  <a:cubicBezTo>
                    <a:pt x="144" y="129"/>
                    <a:pt x="144" y="129"/>
                    <a:pt x="144" y="129"/>
                  </a:cubicBezTo>
                  <a:cubicBezTo>
                    <a:pt x="143" y="126"/>
                    <a:pt x="144" y="123"/>
                    <a:pt x="146" y="121"/>
                  </a:cubicBezTo>
                  <a:cubicBezTo>
                    <a:pt x="160" y="110"/>
                    <a:pt x="168" y="95"/>
                    <a:pt x="168" y="78"/>
                  </a:cubicBezTo>
                  <a:cubicBezTo>
                    <a:pt x="168" y="42"/>
                    <a:pt x="132" y="12"/>
                    <a:pt x="90" y="12"/>
                  </a:cubicBezTo>
                  <a:cubicBezTo>
                    <a:pt x="47" y="12"/>
                    <a:pt x="12" y="42"/>
                    <a:pt x="12" y="78"/>
                  </a:cubicBezTo>
                  <a:cubicBezTo>
                    <a:pt x="12" y="99"/>
                    <a:pt x="23" y="120"/>
                    <a:pt x="43" y="133"/>
                  </a:cubicBezTo>
                  <a:cubicBezTo>
                    <a:pt x="65" y="147"/>
                    <a:pt x="93" y="149"/>
                    <a:pt x="117" y="139"/>
                  </a:cubicBezTo>
                  <a:cubicBezTo>
                    <a:pt x="118" y="138"/>
                    <a:pt x="119" y="138"/>
                    <a:pt x="120" y="1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</p:grpSp>
      <p:grpSp>
        <p:nvGrpSpPr>
          <p:cNvPr id="218" name="Group 4">
            <a:extLst>
              <a:ext uri="{FF2B5EF4-FFF2-40B4-BE49-F238E27FC236}">
                <a16:creationId xmlns:a16="http://schemas.microsoft.com/office/drawing/2014/main" id="{6624F93D-A5D3-9049-9233-B5F6165978B5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5871933" y="3163253"/>
            <a:ext cx="495324" cy="388938"/>
            <a:chOff x="526" y="708"/>
            <a:chExt cx="433" cy="340"/>
          </a:xfrm>
          <a:solidFill>
            <a:schemeClr val="accent1"/>
          </a:solidFill>
        </p:grpSpPr>
        <p:sp>
          <p:nvSpPr>
            <p:cNvPr id="219" name="Freeform 5">
              <a:extLst>
                <a:ext uri="{FF2B5EF4-FFF2-40B4-BE49-F238E27FC236}">
                  <a16:creationId xmlns:a16="http://schemas.microsoft.com/office/drawing/2014/main" id="{2E8CDAC4-7731-2447-B17D-B9E13B8CEA82}"/>
                </a:ext>
              </a:extLst>
            </p:cNvPr>
            <p:cNvSpPr>
              <a:spLocks/>
            </p:cNvSpPr>
            <p:nvPr/>
          </p:nvSpPr>
          <p:spPr bwMode="auto">
            <a:xfrm>
              <a:off x="724" y="760"/>
              <a:ext cx="19" cy="288"/>
            </a:xfrm>
            <a:custGeom>
              <a:avLst/>
              <a:gdLst>
                <a:gd name="T0" fmla="*/ 6 w 12"/>
                <a:gd name="T1" fmla="*/ 193 h 193"/>
                <a:gd name="T2" fmla="*/ 0 w 12"/>
                <a:gd name="T3" fmla="*/ 187 h 193"/>
                <a:gd name="T4" fmla="*/ 0 w 12"/>
                <a:gd name="T5" fmla="*/ 6 h 193"/>
                <a:gd name="T6" fmla="*/ 6 w 12"/>
                <a:gd name="T7" fmla="*/ 0 h 193"/>
                <a:gd name="T8" fmla="*/ 12 w 12"/>
                <a:gd name="T9" fmla="*/ 6 h 193"/>
                <a:gd name="T10" fmla="*/ 12 w 12"/>
                <a:gd name="T11" fmla="*/ 187 h 193"/>
                <a:gd name="T12" fmla="*/ 6 w 12"/>
                <a:gd name="T13" fmla="*/ 193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193">
                  <a:moveTo>
                    <a:pt x="6" y="193"/>
                  </a:moveTo>
                  <a:cubicBezTo>
                    <a:pt x="3" y="193"/>
                    <a:pt x="0" y="191"/>
                    <a:pt x="0" y="18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187"/>
                    <a:pt x="12" y="187"/>
                    <a:pt x="12" y="187"/>
                  </a:cubicBezTo>
                  <a:cubicBezTo>
                    <a:pt x="12" y="191"/>
                    <a:pt x="9" y="193"/>
                    <a:pt x="6" y="19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" name="Freeform 6">
              <a:extLst>
                <a:ext uri="{FF2B5EF4-FFF2-40B4-BE49-F238E27FC236}">
                  <a16:creationId xmlns:a16="http://schemas.microsoft.com/office/drawing/2014/main" id="{A2C94C49-2544-FA47-B321-D1783FB638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" y="1030"/>
              <a:ext cx="126" cy="18"/>
            </a:xfrm>
            <a:custGeom>
              <a:avLst/>
              <a:gdLst>
                <a:gd name="T0" fmla="*/ 76 w 82"/>
                <a:gd name="T1" fmla="*/ 12 h 12"/>
                <a:gd name="T2" fmla="*/ 6 w 82"/>
                <a:gd name="T3" fmla="*/ 12 h 12"/>
                <a:gd name="T4" fmla="*/ 0 w 82"/>
                <a:gd name="T5" fmla="*/ 6 h 12"/>
                <a:gd name="T6" fmla="*/ 6 w 82"/>
                <a:gd name="T7" fmla="*/ 0 h 12"/>
                <a:gd name="T8" fmla="*/ 76 w 82"/>
                <a:gd name="T9" fmla="*/ 0 h 12"/>
                <a:gd name="T10" fmla="*/ 82 w 82"/>
                <a:gd name="T11" fmla="*/ 6 h 12"/>
                <a:gd name="T12" fmla="*/ 76 w 82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2" h="12">
                  <a:moveTo>
                    <a:pt x="76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10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79" y="0"/>
                    <a:pt x="82" y="3"/>
                    <a:pt x="82" y="6"/>
                  </a:cubicBezTo>
                  <a:cubicBezTo>
                    <a:pt x="82" y="10"/>
                    <a:pt x="79" y="12"/>
                    <a:pt x="7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" name="Freeform 7">
              <a:extLst>
                <a:ext uri="{FF2B5EF4-FFF2-40B4-BE49-F238E27FC236}">
                  <a16:creationId xmlns:a16="http://schemas.microsoft.com/office/drawing/2014/main" id="{781D715F-F7E0-F543-B710-788014F086A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" y="727"/>
              <a:ext cx="146" cy="161"/>
            </a:xfrm>
            <a:custGeom>
              <a:avLst/>
              <a:gdLst>
                <a:gd name="T0" fmla="*/ 88 w 95"/>
                <a:gd name="T1" fmla="*/ 107 h 108"/>
                <a:gd name="T2" fmla="*/ 83 w 95"/>
                <a:gd name="T3" fmla="*/ 104 h 108"/>
                <a:gd name="T4" fmla="*/ 47 w 95"/>
                <a:gd name="T5" fmla="*/ 21 h 108"/>
                <a:gd name="T6" fmla="*/ 12 w 95"/>
                <a:gd name="T7" fmla="*/ 104 h 108"/>
                <a:gd name="T8" fmla="*/ 4 w 95"/>
                <a:gd name="T9" fmla="*/ 107 h 108"/>
                <a:gd name="T10" fmla="*/ 1 w 95"/>
                <a:gd name="T11" fmla="*/ 99 h 108"/>
                <a:gd name="T12" fmla="*/ 42 w 95"/>
                <a:gd name="T13" fmla="*/ 3 h 108"/>
                <a:gd name="T14" fmla="*/ 47 w 95"/>
                <a:gd name="T15" fmla="*/ 0 h 108"/>
                <a:gd name="T16" fmla="*/ 47 w 95"/>
                <a:gd name="T17" fmla="*/ 0 h 108"/>
                <a:gd name="T18" fmla="*/ 53 w 95"/>
                <a:gd name="T19" fmla="*/ 3 h 108"/>
                <a:gd name="T20" fmla="*/ 94 w 95"/>
                <a:gd name="T21" fmla="*/ 99 h 108"/>
                <a:gd name="T22" fmla="*/ 90 w 95"/>
                <a:gd name="T23" fmla="*/ 107 h 108"/>
                <a:gd name="T24" fmla="*/ 88 w 95"/>
                <a:gd name="T25" fmla="*/ 107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5" h="108">
                  <a:moveTo>
                    <a:pt x="88" y="107"/>
                  </a:moveTo>
                  <a:cubicBezTo>
                    <a:pt x="86" y="107"/>
                    <a:pt x="84" y="106"/>
                    <a:pt x="83" y="104"/>
                  </a:cubicBezTo>
                  <a:cubicBezTo>
                    <a:pt x="47" y="21"/>
                    <a:pt x="47" y="21"/>
                    <a:pt x="47" y="21"/>
                  </a:cubicBezTo>
                  <a:cubicBezTo>
                    <a:pt x="12" y="104"/>
                    <a:pt x="12" y="104"/>
                    <a:pt x="12" y="104"/>
                  </a:cubicBezTo>
                  <a:cubicBezTo>
                    <a:pt x="11" y="107"/>
                    <a:pt x="7" y="108"/>
                    <a:pt x="4" y="107"/>
                  </a:cubicBezTo>
                  <a:cubicBezTo>
                    <a:pt x="1" y="105"/>
                    <a:pt x="0" y="102"/>
                    <a:pt x="1" y="99"/>
                  </a:cubicBezTo>
                  <a:cubicBezTo>
                    <a:pt x="42" y="3"/>
                    <a:pt x="42" y="3"/>
                    <a:pt x="42" y="3"/>
                  </a:cubicBezTo>
                  <a:cubicBezTo>
                    <a:pt x="43" y="1"/>
                    <a:pt x="45" y="0"/>
                    <a:pt x="47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50" y="0"/>
                    <a:pt x="52" y="1"/>
                    <a:pt x="53" y="3"/>
                  </a:cubicBezTo>
                  <a:cubicBezTo>
                    <a:pt x="94" y="99"/>
                    <a:pt x="94" y="99"/>
                    <a:pt x="94" y="99"/>
                  </a:cubicBezTo>
                  <a:cubicBezTo>
                    <a:pt x="95" y="102"/>
                    <a:pt x="94" y="105"/>
                    <a:pt x="90" y="107"/>
                  </a:cubicBezTo>
                  <a:cubicBezTo>
                    <a:pt x="90" y="107"/>
                    <a:pt x="89" y="107"/>
                    <a:pt x="88" y="10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" name="Freeform 8">
              <a:extLst>
                <a:ext uri="{FF2B5EF4-FFF2-40B4-BE49-F238E27FC236}">
                  <a16:creationId xmlns:a16="http://schemas.microsoft.com/office/drawing/2014/main" id="{0449EDE6-204A-E142-A345-649467F3CCF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7" y="708"/>
              <a:ext cx="73" cy="70"/>
            </a:xfrm>
            <a:custGeom>
              <a:avLst/>
              <a:gdLst>
                <a:gd name="T0" fmla="*/ 24 w 48"/>
                <a:gd name="T1" fmla="*/ 47 h 47"/>
                <a:gd name="T2" fmla="*/ 0 w 48"/>
                <a:gd name="T3" fmla="*/ 24 h 47"/>
                <a:gd name="T4" fmla="*/ 24 w 48"/>
                <a:gd name="T5" fmla="*/ 0 h 47"/>
                <a:gd name="T6" fmla="*/ 48 w 48"/>
                <a:gd name="T7" fmla="*/ 24 h 47"/>
                <a:gd name="T8" fmla="*/ 24 w 48"/>
                <a:gd name="T9" fmla="*/ 47 h 47"/>
                <a:gd name="T10" fmla="*/ 24 w 48"/>
                <a:gd name="T11" fmla="*/ 12 h 47"/>
                <a:gd name="T12" fmla="*/ 12 w 48"/>
                <a:gd name="T13" fmla="*/ 24 h 47"/>
                <a:gd name="T14" fmla="*/ 24 w 48"/>
                <a:gd name="T15" fmla="*/ 35 h 47"/>
                <a:gd name="T16" fmla="*/ 36 w 48"/>
                <a:gd name="T17" fmla="*/ 24 h 47"/>
                <a:gd name="T18" fmla="*/ 24 w 48"/>
                <a:gd name="T19" fmla="*/ 12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7">
                  <a:moveTo>
                    <a:pt x="24" y="47"/>
                  </a:moveTo>
                  <a:cubicBezTo>
                    <a:pt x="11" y="47"/>
                    <a:pt x="0" y="37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37" y="0"/>
                    <a:pt x="48" y="11"/>
                    <a:pt x="48" y="24"/>
                  </a:cubicBezTo>
                  <a:cubicBezTo>
                    <a:pt x="48" y="37"/>
                    <a:pt x="37" y="47"/>
                    <a:pt x="24" y="47"/>
                  </a:cubicBezTo>
                  <a:close/>
                  <a:moveTo>
                    <a:pt x="24" y="12"/>
                  </a:moveTo>
                  <a:cubicBezTo>
                    <a:pt x="18" y="12"/>
                    <a:pt x="12" y="17"/>
                    <a:pt x="12" y="24"/>
                  </a:cubicBezTo>
                  <a:cubicBezTo>
                    <a:pt x="12" y="30"/>
                    <a:pt x="18" y="35"/>
                    <a:pt x="24" y="35"/>
                  </a:cubicBezTo>
                  <a:cubicBezTo>
                    <a:pt x="30" y="35"/>
                    <a:pt x="36" y="30"/>
                    <a:pt x="36" y="24"/>
                  </a:cubicBezTo>
                  <a:cubicBezTo>
                    <a:pt x="36" y="17"/>
                    <a:pt x="30" y="12"/>
                    <a:pt x="2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Freeform 9">
              <a:extLst>
                <a:ext uri="{FF2B5EF4-FFF2-40B4-BE49-F238E27FC236}">
                  <a16:creationId xmlns:a16="http://schemas.microsoft.com/office/drawing/2014/main" id="{E4CF1E8A-68D5-C344-B526-2ACB3B2BED2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28" y="869"/>
              <a:ext cx="142" cy="84"/>
            </a:xfrm>
            <a:custGeom>
              <a:avLst/>
              <a:gdLst>
                <a:gd name="T0" fmla="*/ 46 w 93"/>
                <a:gd name="T1" fmla="*/ 56 h 56"/>
                <a:gd name="T2" fmla="*/ 0 w 93"/>
                <a:gd name="T3" fmla="*/ 6 h 56"/>
                <a:gd name="T4" fmla="*/ 6 w 93"/>
                <a:gd name="T5" fmla="*/ 0 h 56"/>
                <a:gd name="T6" fmla="*/ 87 w 93"/>
                <a:gd name="T7" fmla="*/ 0 h 56"/>
                <a:gd name="T8" fmla="*/ 93 w 93"/>
                <a:gd name="T9" fmla="*/ 6 h 56"/>
                <a:gd name="T10" fmla="*/ 46 w 93"/>
                <a:gd name="T11" fmla="*/ 56 h 56"/>
                <a:gd name="T12" fmla="*/ 12 w 93"/>
                <a:gd name="T13" fmla="*/ 12 h 56"/>
                <a:gd name="T14" fmla="*/ 46 w 93"/>
                <a:gd name="T15" fmla="*/ 44 h 56"/>
                <a:gd name="T16" fmla="*/ 81 w 93"/>
                <a:gd name="T17" fmla="*/ 12 h 56"/>
                <a:gd name="T18" fmla="*/ 12 w 93"/>
                <a:gd name="T19" fmla="*/ 12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3" h="56">
                  <a:moveTo>
                    <a:pt x="46" y="56"/>
                  </a:moveTo>
                  <a:cubicBezTo>
                    <a:pt x="20" y="56"/>
                    <a:pt x="0" y="35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91" y="0"/>
                    <a:pt x="93" y="3"/>
                    <a:pt x="93" y="6"/>
                  </a:cubicBezTo>
                  <a:cubicBezTo>
                    <a:pt x="93" y="35"/>
                    <a:pt x="73" y="56"/>
                    <a:pt x="46" y="56"/>
                  </a:cubicBezTo>
                  <a:close/>
                  <a:moveTo>
                    <a:pt x="12" y="12"/>
                  </a:moveTo>
                  <a:cubicBezTo>
                    <a:pt x="14" y="31"/>
                    <a:pt x="28" y="44"/>
                    <a:pt x="46" y="44"/>
                  </a:cubicBezTo>
                  <a:cubicBezTo>
                    <a:pt x="64" y="44"/>
                    <a:pt x="78" y="31"/>
                    <a:pt x="81" y="12"/>
                  </a:cubicBezTo>
                  <a:lnTo>
                    <a:pt x="12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" name="Freeform 10">
              <a:extLst>
                <a:ext uri="{FF2B5EF4-FFF2-40B4-BE49-F238E27FC236}">
                  <a16:creationId xmlns:a16="http://schemas.microsoft.com/office/drawing/2014/main" id="{58AF212D-5CEA-A842-96AF-38B282583057}"/>
                </a:ext>
              </a:extLst>
            </p:cNvPr>
            <p:cNvSpPr>
              <a:spLocks/>
            </p:cNvSpPr>
            <p:nvPr/>
          </p:nvSpPr>
          <p:spPr bwMode="auto">
            <a:xfrm>
              <a:off x="813" y="726"/>
              <a:ext cx="146" cy="162"/>
            </a:xfrm>
            <a:custGeom>
              <a:avLst/>
              <a:gdLst>
                <a:gd name="T0" fmla="*/ 6 w 95"/>
                <a:gd name="T1" fmla="*/ 108 h 109"/>
                <a:gd name="T2" fmla="*/ 4 w 95"/>
                <a:gd name="T3" fmla="*/ 108 h 109"/>
                <a:gd name="T4" fmla="*/ 1 w 95"/>
                <a:gd name="T5" fmla="*/ 100 h 109"/>
                <a:gd name="T6" fmla="*/ 42 w 95"/>
                <a:gd name="T7" fmla="*/ 4 h 109"/>
                <a:gd name="T8" fmla="*/ 47 w 95"/>
                <a:gd name="T9" fmla="*/ 0 h 109"/>
                <a:gd name="T10" fmla="*/ 47 w 95"/>
                <a:gd name="T11" fmla="*/ 0 h 109"/>
                <a:gd name="T12" fmla="*/ 53 w 95"/>
                <a:gd name="T13" fmla="*/ 4 h 109"/>
                <a:gd name="T14" fmla="*/ 94 w 95"/>
                <a:gd name="T15" fmla="*/ 100 h 109"/>
                <a:gd name="T16" fmla="*/ 90 w 95"/>
                <a:gd name="T17" fmla="*/ 108 h 109"/>
                <a:gd name="T18" fmla="*/ 83 w 95"/>
                <a:gd name="T19" fmla="*/ 105 h 109"/>
                <a:gd name="T20" fmla="*/ 47 w 95"/>
                <a:gd name="T21" fmla="*/ 22 h 109"/>
                <a:gd name="T22" fmla="*/ 12 w 95"/>
                <a:gd name="T23" fmla="*/ 105 h 109"/>
                <a:gd name="T24" fmla="*/ 6 w 95"/>
                <a:gd name="T25" fmla="*/ 108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5" h="109">
                  <a:moveTo>
                    <a:pt x="6" y="108"/>
                  </a:moveTo>
                  <a:cubicBezTo>
                    <a:pt x="6" y="108"/>
                    <a:pt x="5" y="108"/>
                    <a:pt x="4" y="108"/>
                  </a:cubicBezTo>
                  <a:cubicBezTo>
                    <a:pt x="1" y="106"/>
                    <a:pt x="0" y="103"/>
                    <a:pt x="1" y="100"/>
                  </a:cubicBezTo>
                  <a:cubicBezTo>
                    <a:pt x="42" y="4"/>
                    <a:pt x="42" y="4"/>
                    <a:pt x="42" y="4"/>
                  </a:cubicBezTo>
                  <a:cubicBezTo>
                    <a:pt x="43" y="2"/>
                    <a:pt x="45" y="0"/>
                    <a:pt x="47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50" y="0"/>
                    <a:pt x="52" y="2"/>
                    <a:pt x="53" y="4"/>
                  </a:cubicBezTo>
                  <a:cubicBezTo>
                    <a:pt x="94" y="100"/>
                    <a:pt x="94" y="100"/>
                    <a:pt x="94" y="100"/>
                  </a:cubicBezTo>
                  <a:cubicBezTo>
                    <a:pt x="95" y="103"/>
                    <a:pt x="93" y="106"/>
                    <a:pt x="90" y="108"/>
                  </a:cubicBezTo>
                  <a:cubicBezTo>
                    <a:pt x="87" y="109"/>
                    <a:pt x="84" y="108"/>
                    <a:pt x="83" y="105"/>
                  </a:cubicBezTo>
                  <a:cubicBezTo>
                    <a:pt x="47" y="22"/>
                    <a:pt x="47" y="22"/>
                    <a:pt x="47" y="22"/>
                  </a:cubicBezTo>
                  <a:cubicBezTo>
                    <a:pt x="12" y="105"/>
                    <a:pt x="12" y="105"/>
                    <a:pt x="12" y="105"/>
                  </a:cubicBezTo>
                  <a:cubicBezTo>
                    <a:pt x="11" y="107"/>
                    <a:pt x="9" y="108"/>
                    <a:pt x="6" y="1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" name="Freeform 11">
              <a:extLst>
                <a:ext uri="{FF2B5EF4-FFF2-40B4-BE49-F238E27FC236}">
                  <a16:creationId xmlns:a16="http://schemas.microsoft.com/office/drawing/2014/main" id="{9067C848-4E37-864F-8284-E48FC9AB415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3" y="869"/>
              <a:ext cx="144" cy="84"/>
            </a:xfrm>
            <a:custGeom>
              <a:avLst/>
              <a:gdLst>
                <a:gd name="T0" fmla="*/ 47 w 94"/>
                <a:gd name="T1" fmla="*/ 56 h 56"/>
                <a:gd name="T2" fmla="*/ 0 w 94"/>
                <a:gd name="T3" fmla="*/ 6 h 56"/>
                <a:gd name="T4" fmla="*/ 6 w 94"/>
                <a:gd name="T5" fmla="*/ 0 h 56"/>
                <a:gd name="T6" fmla="*/ 88 w 94"/>
                <a:gd name="T7" fmla="*/ 0 h 56"/>
                <a:gd name="T8" fmla="*/ 92 w 94"/>
                <a:gd name="T9" fmla="*/ 2 h 56"/>
                <a:gd name="T10" fmla="*/ 94 w 94"/>
                <a:gd name="T11" fmla="*/ 6 h 56"/>
                <a:gd name="T12" fmla="*/ 47 w 94"/>
                <a:gd name="T13" fmla="*/ 56 h 56"/>
                <a:gd name="T14" fmla="*/ 13 w 94"/>
                <a:gd name="T15" fmla="*/ 12 h 56"/>
                <a:gd name="T16" fmla="*/ 47 w 94"/>
                <a:gd name="T17" fmla="*/ 44 h 56"/>
                <a:gd name="T18" fmla="*/ 82 w 94"/>
                <a:gd name="T19" fmla="*/ 12 h 56"/>
                <a:gd name="T20" fmla="*/ 13 w 94"/>
                <a:gd name="T21" fmla="*/ 12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4" h="56">
                  <a:moveTo>
                    <a:pt x="47" y="56"/>
                  </a:moveTo>
                  <a:cubicBezTo>
                    <a:pt x="21" y="56"/>
                    <a:pt x="0" y="35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90" y="0"/>
                    <a:pt x="91" y="1"/>
                    <a:pt x="92" y="2"/>
                  </a:cubicBezTo>
                  <a:cubicBezTo>
                    <a:pt x="93" y="3"/>
                    <a:pt x="94" y="5"/>
                    <a:pt x="94" y="6"/>
                  </a:cubicBezTo>
                  <a:cubicBezTo>
                    <a:pt x="94" y="34"/>
                    <a:pt x="74" y="56"/>
                    <a:pt x="47" y="56"/>
                  </a:cubicBezTo>
                  <a:close/>
                  <a:moveTo>
                    <a:pt x="13" y="12"/>
                  </a:moveTo>
                  <a:cubicBezTo>
                    <a:pt x="15" y="31"/>
                    <a:pt x="29" y="44"/>
                    <a:pt x="47" y="44"/>
                  </a:cubicBezTo>
                  <a:cubicBezTo>
                    <a:pt x="65" y="44"/>
                    <a:pt x="79" y="31"/>
                    <a:pt x="82" y="12"/>
                  </a:cubicBezTo>
                  <a:lnTo>
                    <a:pt x="13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" name="Freeform 12">
              <a:extLst>
                <a:ext uri="{FF2B5EF4-FFF2-40B4-BE49-F238E27FC236}">
                  <a16:creationId xmlns:a16="http://schemas.microsoft.com/office/drawing/2014/main" id="{9A7B4980-F4B3-A149-A900-28415FEB81F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" y="726"/>
              <a:ext cx="153" cy="18"/>
            </a:xfrm>
            <a:custGeom>
              <a:avLst/>
              <a:gdLst>
                <a:gd name="T0" fmla="*/ 94 w 100"/>
                <a:gd name="T1" fmla="*/ 12 h 12"/>
                <a:gd name="T2" fmla="*/ 6 w 100"/>
                <a:gd name="T3" fmla="*/ 12 h 12"/>
                <a:gd name="T4" fmla="*/ 0 w 100"/>
                <a:gd name="T5" fmla="*/ 6 h 12"/>
                <a:gd name="T6" fmla="*/ 6 w 100"/>
                <a:gd name="T7" fmla="*/ 0 h 12"/>
                <a:gd name="T8" fmla="*/ 94 w 100"/>
                <a:gd name="T9" fmla="*/ 0 h 12"/>
                <a:gd name="T10" fmla="*/ 100 w 100"/>
                <a:gd name="T11" fmla="*/ 6 h 12"/>
                <a:gd name="T12" fmla="*/ 94 w 100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12">
                  <a:moveTo>
                    <a:pt x="94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2" y="12"/>
                    <a:pt x="0" y="10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98" y="0"/>
                    <a:pt x="100" y="3"/>
                    <a:pt x="100" y="6"/>
                  </a:cubicBezTo>
                  <a:cubicBezTo>
                    <a:pt x="100" y="10"/>
                    <a:pt x="98" y="12"/>
                    <a:pt x="9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7" name="Freeform 13">
              <a:extLst>
                <a:ext uri="{FF2B5EF4-FFF2-40B4-BE49-F238E27FC236}">
                  <a16:creationId xmlns:a16="http://schemas.microsoft.com/office/drawing/2014/main" id="{CD6B0A6B-597F-4E4C-A0FC-EFC38B204DD0}"/>
                </a:ext>
              </a:extLst>
            </p:cNvPr>
            <p:cNvSpPr>
              <a:spLocks/>
            </p:cNvSpPr>
            <p:nvPr/>
          </p:nvSpPr>
          <p:spPr bwMode="auto">
            <a:xfrm>
              <a:off x="750" y="726"/>
              <a:ext cx="172" cy="18"/>
            </a:xfrm>
            <a:custGeom>
              <a:avLst/>
              <a:gdLst>
                <a:gd name="T0" fmla="*/ 106 w 112"/>
                <a:gd name="T1" fmla="*/ 12 h 12"/>
                <a:gd name="T2" fmla="*/ 6 w 112"/>
                <a:gd name="T3" fmla="*/ 12 h 12"/>
                <a:gd name="T4" fmla="*/ 0 w 112"/>
                <a:gd name="T5" fmla="*/ 6 h 12"/>
                <a:gd name="T6" fmla="*/ 6 w 112"/>
                <a:gd name="T7" fmla="*/ 0 h 12"/>
                <a:gd name="T8" fmla="*/ 106 w 112"/>
                <a:gd name="T9" fmla="*/ 0 h 12"/>
                <a:gd name="T10" fmla="*/ 112 w 112"/>
                <a:gd name="T11" fmla="*/ 6 h 12"/>
                <a:gd name="T12" fmla="*/ 106 w 112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2" h="12">
                  <a:moveTo>
                    <a:pt x="106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2" y="12"/>
                    <a:pt x="0" y="9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106" y="0"/>
                    <a:pt x="106" y="0"/>
                    <a:pt x="106" y="0"/>
                  </a:cubicBezTo>
                  <a:cubicBezTo>
                    <a:pt x="109" y="0"/>
                    <a:pt x="112" y="3"/>
                    <a:pt x="112" y="6"/>
                  </a:cubicBezTo>
                  <a:cubicBezTo>
                    <a:pt x="112" y="9"/>
                    <a:pt x="109" y="12"/>
                    <a:pt x="10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34" name="Group 127">
            <a:extLst>
              <a:ext uri="{FF2B5EF4-FFF2-40B4-BE49-F238E27FC236}">
                <a16:creationId xmlns:a16="http://schemas.microsoft.com/office/drawing/2014/main" id="{26DA099A-68DD-4F43-8FC7-141CAF6D1F91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7145733" y="3130536"/>
            <a:ext cx="464916" cy="454373"/>
            <a:chOff x="4656" y="1821"/>
            <a:chExt cx="441" cy="431"/>
          </a:xfrm>
          <a:solidFill>
            <a:schemeClr val="accent1"/>
          </a:solidFill>
        </p:grpSpPr>
        <p:sp>
          <p:nvSpPr>
            <p:cNvPr id="235" name="Freeform 128">
              <a:extLst>
                <a:ext uri="{FF2B5EF4-FFF2-40B4-BE49-F238E27FC236}">
                  <a16:creationId xmlns:a16="http://schemas.microsoft.com/office/drawing/2014/main" id="{78927280-4152-A345-AA5D-215134AE8360}"/>
                </a:ext>
              </a:extLst>
            </p:cNvPr>
            <p:cNvSpPr>
              <a:spLocks/>
            </p:cNvSpPr>
            <p:nvPr/>
          </p:nvSpPr>
          <p:spPr bwMode="auto">
            <a:xfrm>
              <a:off x="4682" y="2037"/>
              <a:ext cx="415" cy="215"/>
            </a:xfrm>
            <a:custGeom>
              <a:avLst/>
              <a:gdLst>
                <a:gd name="T0" fmla="*/ 7 w 271"/>
                <a:gd name="T1" fmla="*/ 144 h 144"/>
                <a:gd name="T2" fmla="*/ 2 w 271"/>
                <a:gd name="T3" fmla="*/ 142 h 144"/>
                <a:gd name="T4" fmla="*/ 3 w 271"/>
                <a:gd name="T5" fmla="*/ 134 h 144"/>
                <a:gd name="T6" fmla="*/ 111 w 271"/>
                <a:gd name="T7" fmla="*/ 38 h 144"/>
                <a:gd name="T8" fmla="*/ 119 w 271"/>
                <a:gd name="T9" fmla="*/ 38 h 144"/>
                <a:gd name="T10" fmla="*/ 175 w 271"/>
                <a:gd name="T11" fmla="*/ 83 h 144"/>
                <a:gd name="T12" fmla="*/ 261 w 271"/>
                <a:gd name="T13" fmla="*/ 2 h 144"/>
                <a:gd name="T14" fmla="*/ 269 w 271"/>
                <a:gd name="T15" fmla="*/ 3 h 144"/>
                <a:gd name="T16" fmla="*/ 269 w 271"/>
                <a:gd name="T17" fmla="*/ 11 h 144"/>
                <a:gd name="T18" fmla="*/ 179 w 271"/>
                <a:gd name="T19" fmla="*/ 95 h 144"/>
                <a:gd name="T20" fmla="*/ 171 w 271"/>
                <a:gd name="T21" fmla="*/ 95 h 144"/>
                <a:gd name="T22" fmla="*/ 115 w 271"/>
                <a:gd name="T23" fmla="*/ 50 h 144"/>
                <a:gd name="T24" fmla="*/ 11 w 271"/>
                <a:gd name="T25" fmla="*/ 143 h 144"/>
                <a:gd name="T26" fmla="*/ 7 w 271"/>
                <a:gd name="T27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71" h="144">
                  <a:moveTo>
                    <a:pt x="7" y="144"/>
                  </a:moveTo>
                  <a:cubicBezTo>
                    <a:pt x="5" y="144"/>
                    <a:pt x="4" y="144"/>
                    <a:pt x="2" y="142"/>
                  </a:cubicBezTo>
                  <a:cubicBezTo>
                    <a:pt x="0" y="140"/>
                    <a:pt x="0" y="136"/>
                    <a:pt x="3" y="134"/>
                  </a:cubicBezTo>
                  <a:cubicBezTo>
                    <a:pt x="111" y="38"/>
                    <a:pt x="111" y="38"/>
                    <a:pt x="111" y="38"/>
                  </a:cubicBezTo>
                  <a:cubicBezTo>
                    <a:pt x="113" y="36"/>
                    <a:pt x="116" y="36"/>
                    <a:pt x="119" y="38"/>
                  </a:cubicBezTo>
                  <a:cubicBezTo>
                    <a:pt x="175" y="83"/>
                    <a:pt x="175" y="83"/>
                    <a:pt x="175" y="83"/>
                  </a:cubicBezTo>
                  <a:cubicBezTo>
                    <a:pt x="261" y="2"/>
                    <a:pt x="261" y="2"/>
                    <a:pt x="261" y="2"/>
                  </a:cubicBezTo>
                  <a:cubicBezTo>
                    <a:pt x="263" y="0"/>
                    <a:pt x="267" y="0"/>
                    <a:pt x="269" y="3"/>
                  </a:cubicBezTo>
                  <a:cubicBezTo>
                    <a:pt x="271" y="5"/>
                    <a:pt x="271" y="9"/>
                    <a:pt x="269" y="11"/>
                  </a:cubicBezTo>
                  <a:cubicBezTo>
                    <a:pt x="179" y="95"/>
                    <a:pt x="179" y="95"/>
                    <a:pt x="179" y="95"/>
                  </a:cubicBezTo>
                  <a:cubicBezTo>
                    <a:pt x="177" y="97"/>
                    <a:pt x="173" y="97"/>
                    <a:pt x="171" y="95"/>
                  </a:cubicBezTo>
                  <a:cubicBezTo>
                    <a:pt x="115" y="50"/>
                    <a:pt x="115" y="50"/>
                    <a:pt x="115" y="50"/>
                  </a:cubicBezTo>
                  <a:cubicBezTo>
                    <a:pt x="11" y="143"/>
                    <a:pt x="11" y="143"/>
                    <a:pt x="11" y="143"/>
                  </a:cubicBezTo>
                  <a:cubicBezTo>
                    <a:pt x="10" y="144"/>
                    <a:pt x="8" y="144"/>
                    <a:pt x="7" y="1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36" name="Freeform 129">
              <a:extLst>
                <a:ext uri="{FF2B5EF4-FFF2-40B4-BE49-F238E27FC236}">
                  <a16:creationId xmlns:a16="http://schemas.microsoft.com/office/drawing/2014/main" id="{7096CC96-16F5-7E42-AA31-AC96F5CDDF98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7" y="2038"/>
              <a:ext cx="90" cy="90"/>
            </a:xfrm>
            <a:custGeom>
              <a:avLst/>
              <a:gdLst>
                <a:gd name="T0" fmla="*/ 53 w 59"/>
                <a:gd name="T1" fmla="*/ 60 h 60"/>
                <a:gd name="T2" fmla="*/ 47 w 59"/>
                <a:gd name="T3" fmla="*/ 54 h 60"/>
                <a:gd name="T4" fmla="*/ 47 w 59"/>
                <a:gd name="T5" fmla="*/ 12 h 60"/>
                <a:gd name="T6" fmla="*/ 6 w 59"/>
                <a:gd name="T7" fmla="*/ 12 h 60"/>
                <a:gd name="T8" fmla="*/ 0 w 59"/>
                <a:gd name="T9" fmla="*/ 6 h 60"/>
                <a:gd name="T10" fmla="*/ 6 w 59"/>
                <a:gd name="T11" fmla="*/ 0 h 60"/>
                <a:gd name="T12" fmla="*/ 53 w 59"/>
                <a:gd name="T13" fmla="*/ 0 h 60"/>
                <a:gd name="T14" fmla="*/ 59 w 59"/>
                <a:gd name="T15" fmla="*/ 6 h 60"/>
                <a:gd name="T16" fmla="*/ 59 w 59"/>
                <a:gd name="T17" fmla="*/ 54 h 60"/>
                <a:gd name="T18" fmla="*/ 53 w 59"/>
                <a:gd name="T19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9" h="60">
                  <a:moveTo>
                    <a:pt x="53" y="60"/>
                  </a:moveTo>
                  <a:cubicBezTo>
                    <a:pt x="50" y="60"/>
                    <a:pt x="47" y="57"/>
                    <a:pt x="47" y="54"/>
                  </a:cubicBezTo>
                  <a:cubicBezTo>
                    <a:pt x="47" y="12"/>
                    <a:pt x="47" y="12"/>
                    <a:pt x="47" y="12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2" y="12"/>
                    <a:pt x="0" y="9"/>
                    <a:pt x="0" y="6"/>
                  </a:cubicBezTo>
                  <a:cubicBezTo>
                    <a:pt x="0" y="2"/>
                    <a:pt x="2" y="0"/>
                    <a:pt x="6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6" y="0"/>
                    <a:pt x="59" y="2"/>
                    <a:pt x="59" y="6"/>
                  </a:cubicBezTo>
                  <a:cubicBezTo>
                    <a:pt x="59" y="54"/>
                    <a:pt x="59" y="54"/>
                    <a:pt x="59" y="54"/>
                  </a:cubicBezTo>
                  <a:cubicBezTo>
                    <a:pt x="59" y="57"/>
                    <a:pt x="56" y="60"/>
                    <a:pt x="53" y="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37" name="Freeform 130">
              <a:extLst>
                <a:ext uri="{FF2B5EF4-FFF2-40B4-BE49-F238E27FC236}">
                  <a16:creationId xmlns:a16="http://schemas.microsoft.com/office/drawing/2014/main" id="{8C889260-9971-2F40-8AA7-F1A4FF7B8A74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6" y="1821"/>
              <a:ext cx="331" cy="307"/>
            </a:xfrm>
            <a:custGeom>
              <a:avLst/>
              <a:gdLst>
                <a:gd name="T0" fmla="*/ 60 w 216"/>
                <a:gd name="T1" fmla="*/ 205 h 205"/>
                <a:gd name="T2" fmla="*/ 57 w 216"/>
                <a:gd name="T3" fmla="*/ 204 h 205"/>
                <a:gd name="T4" fmla="*/ 0 w 216"/>
                <a:gd name="T5" fmla="*/ 108 h 205"/>
                <a:gd name="T6" fmla="*/ 108 w 216"/>
                <a:gd name="T7" fmla="*/ 0 h 205"/>
                <a:gd name="T8" fmla="*/ 216 w 216"/>
                <a:gd name="T9" fmla="*/ 108 h 205"/>
                <a:gd name="T10" fmla="*/ 196 w 216"/>
                <a:gd name="T11" fmla="*/ 171 h 205"/>
                <a:gd name="T12" fmla="*/ 188 w 216"/>
                <a:gd name="T13" fmla="*/ 172 h 205"/>
                <a:gd name="T14" fmla="*/ 186 w 216"/>
                <a:gd name="T15" fmla="*/ 164 h 205"/>
                <a:gd name="T16" fmla="*/ 204 w 216"/>
                <a:gd name="T17" fmla="*/ 108 h 205"/>
                <a:gd name="T18" fmla="*/ 108 w 216"/>
                <a:gd name="T19" fmla="*/ 12 h 205"/>
                <a:gd name="T20" fmla="*/ 12 w 216"/>
                <a:gd name="T21" fmla="*/ 108 h 205"/>
                <a:gd name="T22" fmla="*/ 63 w 216"/>
                <a:gd name="T23" fmla="*/ 193 h 205"/>
                <a:gd name="T24" fmla="*/ 65 w 216"/>
                <a:gd name="T25" fmla="*/ 201 h 205"/>
                <a:gd name="T26" fmla="*/ 60 w 216"/>
                <a:gd name="T27" fmla="*/ 205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6" h="205">
                  <a:moveTo>
                    <a:pt x="60" y="205"/>
                  </a:moveTo>
                  <a:cubicBezTo>
                    <a:pt x="59" y="205"/>
                    <a:pt x="58" y="204"/>
                    <a:pt x="57" y="204"/>
                  </a:cubicBezTo>
                  <a:cubicBezTo>
                    <a:pt x="22" y="185"/>
                    <a:pt x="0" y="148"/>
                    <a:pt x="0" y="108"/>
                  </a:cubicBezTo>
                  <a:cubicBezTo>
                    <a:pt x="0" y="49"/>
                    <a:pt x="48" y="0"/>
                    <a:pt x="108" y="0"/>
                  </a:cubicBezTo>
                  <a:cubicBezTo>
                    <a:pt x="167" y="0"/>
                    <a:pt x="216" y="49"/>
                    <a:pt x="216" y="108"/>
                  </a:cubicBezTo>
                  <a:cubicBezTo>
                    <a:pt x="216" y="131"/>
                    <a:pt x="209" y="153"/>
                    <a:pt x="196" y="171"/>
                  </a:cubicBezTo>
                  <a:cubicBezTo>
                    <a:pt x="194" y="173"/>
                    <a:pt x="190" y="174"/>
                    <a:pt x="188" y="172"/>
                  </a:cubicBezTo>
                  <a:cubicBezTo>
                    <a:pt x="185" y="170"/>
                    <a:pt x="184" y="167"/>
                    <a:pt x="186" y="164"/>
                  </a:cubicBezTo>
                  <a:cubicBezTo>
                    <a:pt x="198" y="148"/>
                    <a:pt x="204" y="128"/>
                    <a:pt x="204" y="108"/>
                  </a:cubicBezTo>
                  <a:cubicBezTo>
                    <a:pt x="204" y="56"/>
                    <a:pt x="161" y="12"/>
                    <a:pt x="108" y="12"/>
                  </a:cubicBezTo>
                  <a:cubicBezTo>
                    <a:pt x="55" y="12"/>
                    <a:pt x="12" y="56"/>
                    <a:pt x="12" y="108"/>
                  </a:cubicBezTo>
                  <a:cubicBezTo>
                    <a:pt x="12" y="144"/>
                    <a:pt x="31" y="177"/>
                    <a:pt x="63" y="193"/>
                  </a:cubicBezTo>
                  <a:cubicBezTo>
                    <a:pt x="66" y="195"/>
                    <a:pt x="67" y="198"/>
                    <a:pt x="65" y="201"/>
                  </a:cubicBezTo>
                  <a:cubicBezTo>
                    <a:pt x="64" y="203"/>
                    <a:pt x="62" y="205"/>
                    <a:pt x="60" y="2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38" name="Freeform 131">
              <a:extLst>
                <a:ext uri="{FF2B5EF4-FFF2-40B4-BE49-F238E27FC236}">
                  <a16:creationId xmlns:a16="http://schemas.microsoft.com/office/drawing/2014/main" id="{A5D47A1B-2141-4945-9F0E-589BB8088B6D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2" y="2035"/>
              <a:ext cx="19" cy="39"/>
            </a:xfrm>
            <a:custGeom>
              <a:avLst/>
              <a:gdLst>
                <a:gd name="T0" fmla="*/ 6 w 12"/>
                <a:gd name="T1" fmla="*/ 26 h 26"/>
                <a:gd name="T2" fmla="*/ 0 w 12"/>
                <a:gd name="T3" fmla="*/ 20 h 26"/>
                <a:gd name="T4" fmla="*/ 0 w 12"/>
                <a:gd name="T5" fmla="*/ 6 h 26"/>
                <a:gd name="T6" fmla="*/ 6 w 12"/>
                <a:gd name="T7" fmla="*/ 0 h 26"/>
                <a:gd name="T8" fmla="*/ 12 w 12"/>
                <a:gd name="T9" fmla="*/ 6 h 26"/>
                <a:gd name="T10" fmla="*/ 12 w 12"/>
                <a:gd name="T11" fmla="*/ 20 h 26"/>
                <a:gd name="T12" fmla="*/ 6 w 12"/>
                <a:gd name="T13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26">
                  <a:moveTo>
                    <a:pt x="6" y="26"/>
                  </a:moveTo>
                  <a:cubicBezTo>
                    <a:pt x="3" y="26"/>
                    <a:pt x="0" y="23"/>
                    <a:pt x="0" y="2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12" y="23"/>
                    <a:pt x="9" y="26"/>
                    <a:pt x="6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39" name="Freeform 132">
              <a:extLst>
                <a:ext uri="{FF2B5EF4-FFF2-40B4-BE49-F238E27FC236}">
                  <a16:creationId xmlns:a16="http://schemas.microsoft.com/office/drawing/2014/main" id="{C5C6BBAC-F34B-7C43-9879-1B7567B25FFB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2" y="1893"/>
              <a:ext cx="19" cy="39"/>
            </a:xfrm>
            <a:custGeom>
              <a:avLst/>
              <a:gdLst>
                <a:gd name="T0" fmla="*/ 6 w 12"/>
                <a:gd name="T1" fmla="*/ 26 h 26"/>
                <a:gd name="T2" fmla="*/ 0 w 12"/>
                <a:gd name="T3" fmla="*/ 20 h 26"/>
                <a:gd name="T4" fmla="*/ 0 w 12"/>
                <a:gd name="T5" fmla="*/ 6 h 26"/>
                <a:gd name="T6" fmla="*/ 6 w 12"/>
                <a:gd name="T7" fmla="*/ 0 h 26"/>
                <a:gd name="T8" fmla="*/ 12 w 12"/>
                <a:gd name="T9" fmla="*/ 6 h 26"/>
                <a:gd name="T10" fmla="*/ 12 w 12"/>
                <a:gd name="T11" fmla="*/ 20 h 26"/>
                <a:gd name="T12" fmla="*/ 6 w 12"/>
                <a:gd name="T13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26">
                  <a:moveTo>
                    <a:pt x="6" y="26"/>
                  </a:moveTo>
                  <a:cubicBezTo>
                    <a:pt x="3" y="26"/>
                    <a:pt x="0" y="23"/>
                    <a:pt x="0" y="2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12" y="23"/>
                    <a:pt x="9" y="26"/>
                    <a:pt x="6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40" name="Freeform 133">
              <a:extLst>
                <a:ext uri="{FF2B5EF4-FFF2-40B4-BE49-F238E27FC236}">
                  <a16:creationId xmlns:a16="http://schemas.microsoft.com/office/drawing/2014/main" id="{0E22282C-227B-014F-891F-C55AF7AEC82D}"/>
                </a:ext>
              </a:extLst>
            </p:cNvPr>
            <p:cNvSpPr>
              <a:spLocks/>
            </p:cNvSpPr>
            <p:nvPr/>
          </p:nvSpPr>
          <p:spPr bwMode="auto">
            <a:xfrm>
              <a:off x="4780" y="1914"/>
              <a:ext cx="81" cy="139"/>
            </a:xfrm>
            <a:custGeom>
              <a:avLst/>
              <a:gdLst>
                <a:gd name="T0" fmla="*/ 27 w 53"/>
                <a:gd name="T1" fmla="*/ 93 h 93"/>
                <a:gd name="T2" fmla="*/ 0 w 53"/>
                <a:gd name="T3" fmla="*/ 67 h 93"/>
                <a:gd name="T4" fmla="*/ 6 w 53"/>
                <a:gd name="T5" fmla="*/ 61 h 93"/>
                <a:gd name="T6" fmla="*/ 12 w 53"/>
                <a:gd name="T7" fmla="*/ 67 h 93"/>
                <a:gd name="T8" fmla="*/ 27 w 53"/>
                <a:gd name="T9" fmla="*/ 81 h 93"/>
                <a:gd name="T10" fmla="*/ 41 w 53"/>
                <a:gd name="T11" fmla="*/ 67 h 93"/>
                <a:gd name="T12" fmla="*/ 27 w 53"/>
                <a:gd name="T13" fmla="*/ 52 h 93"/>
                <a:gd name="T14" fmla="*/ 0 w 53"/>
                <a:gd name="T15" fmla="*/ 26 h 93"/>
                <a:gd name="T16" fmla="*/ 27 w 53"/>
                <a:gd name="T17" fmla="*/ 0 h 93"/>
                <a:gd name="T18" fmla="*/ 53 w 53"/>
                <a:gd name="T19" fmla="*/ 26 h 93"/>
                <a:gd name="T20" fmla="*/ 47 w 53"/>
                <a:gd name="T21" fmla="*/ 32 h 93"/>
                <a:gd name="T22" fmla="*/ 41 w 53"/>
                <a:gd name="T23" fmla="*/ 26 h 93"/>
                <a:gd name="T24" fmla="*/ 27 w 53"/>
                <a:gd name="T25" fmla="*/ 12 h 93"/>
                <a:gd name="T26" fmla="*/ 12 w 53"/>
                <a:gd name="T27" fmla="*/ 26 h 93"/>
                <a:gd name="T28" fmla="*/ 27 w 53"/>
                <a:gd name="T29" fmla="*/ 40 h 93"/>
                <a:gd name="T30" fmla="*/ 53 w 53"/>
                <a:gd name="T31" fmla="*/ 67 h 93"/>
                <a:gd name="T32" fmla="*/ 27 w 53"/>
                <a:gd name="T33" fmla="*/ 93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3" h="93">
                  <a:moveTo>
                    <a:pt x="27" y="93"/>
                  </a:moveTo>
                  <a:cubicBezTo>
                    <a:pt x="12" y="93"/>
                    <a:pt x="0" y="81"/>
                    <a:pt x="0" y="67"/>
                  </a:cubicBezTo>
                  <a:cubicBezTo>
                    <a:pt x="0" y="64"/>
                    <a:pt x="3" y="61"/>
                    <a:pt x="6" y="61"/>
                  </a:cubicBezTo>
                  <a:cubicBezTo>
                    <a:pt x="10" y="61"/>
                    <a:pt x="12" y="64"/>
                    <a:pt x="12" y="67"/>
                  </a:cubicBezTo>
                  <a:cubicBezTo>
                    <a:pt x="12" y="75"/>
                    <a:pt x="19" y="81"/>
                    <a:pt x="27" y="81"/>
                  </a:cubicBezTo>
                  <a:cubicBezTo>
                    <a:pt x="35" y="81"/>
                    <a:pt x="41" y="75"/>
                    <a:pt x="41" y="67"/>
                  </a:cubicBezTo>
                  <a:cubicBezTo>
                    <a:pt x="41" y="59"/>
                    <a:pt x="35" y="52"/>
                    <a:pt x="27" y="52"/>
                  </a:cubicBezTo>
                  <a:cubicBezTo>
                    <a:pt x="12" y="52"/>
                    <a:pt x="0" y="41"/>
                    <a:pt x="0" y="26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41" y="0"/>
                    <a:pt x="53" y="12"/>
                    <a:pt x="53" y="26"/>
                  </a:cubicBezTo>
                  <a:cubicBezTo>
                    <a:pt x="53" y="29"/>
                    <a:pt x="51" y="32"/>
                    <a:pt x="47" y="32"/>
                  </a:cubicBezTo>
                  <a:cubicBezTo>
                    <a:pt x="44" y="32"/>
                    <a:pt x="41" y="29"/>
                    <a:pt x="41" y="26"/>
                  </a:cubicBezTo>
                  <a:cubicBezTo>
                    <a:pt x="41" y="18"/>
                    <a:pt x="35" y="12"/>
                    <a:pt x="27" y="12"/>
                  </a:cubicBezTo>
                  <a:cubicBezTo>
                    <a:pt x="19" y="12"/>
                    <a:pt x="12" y="18"/>
                    <a:pt x="12" y="26"/>
                  </a:cubicBezTo>
                  <a:cubicBezTo>
                    <a:pt x="12" y="34"/>
                    <a:pt x="19" y="40"/>
                    <a:pt x="27" y="40"/>
                  </a:cubicBezTo>
                  <a:cubicBezTo>
                    <a:pt x="41" y="40"/>
                    <a:pt x="53" y="52"/>
                    <a:pt x="53" y="67"/>
                  </a:cubicBezTo>
                  <a:cubicBezTo>
                    <a:pt x="53" y="81"/>
                    <a:pt x="41" y="93"/>
                    <a:pt x="27" y="9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</p:grpSp>
      <p:grpSp>
        <p:nvGrpSpPr>
          <p:cNvPr id="241" name="Group 21">
            <a:extLst>
              <a:ext uri="{FF2B5EF4-FFF2-40B4-BE49-F238E27FC236}">
                <a16:creationId xmlns:a16="http://schemas.microsoft.com/office/drawing/2014/main" id="{DF8633A8-0907-CE44-BEF9-83365247F289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8420433" y="3170602"/>
            <a:ext cx="473118" cy="374241"/>
            <a:chOff x="526" y="695"/>
            <a:chExt cx="445" cy="352"/>
          </a:xfrm>
          <a:solidFill>
            <a:schemeClr val="accent1"/>
          </a:solidFill>
        </p:grpSpPr>
        <p:sp>
          <p:nvSpPr>
            <p:cNvPr id="242" name="Freeform 241">
              <a:extLst>
                <a:ext uri="{FF2B5EF4-FFF2-40B4-BE49-F238E27FC236}">
                  <a16:creationId xmlns:a16="http://schemas.microsoft.com/office/drawing/2014/main" id="{0AA12124-D907-9A4D-80E8-82D0A9B109B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" y="741"/>
              <a:ext cx="382" cy="306"/>
            </a:xfrm>
            <a:custGeom>
              <a:avLst/>
              <a:gdLst>
                <a:gd name="T0" fmla="*/ 243 w 250"/>
                <a:gd name="T1" fmla="*/ 191 h 204"/>
                <a:gd name="T2" fmla="*/ 13 w 250"/>
                <a:gd name="T3" fmla="*/ 191 h 204"/>
                <a:gd name="T4" fmla="*/ 13 w 250"/>
                <a:gd name="T5" fmla="*/ 8 h 204"/>
                <a:gd name="T6" fmla="*/ 7 w 250"/>
                <a:gd name="T7" fmla="*/ 0 h 204"/>
                <a:gd name="T8" fmla="*/ 0 w 250"/>
                <a:gd name="T9" fmla="*/ 8 h 204"/>
                <a:gd name="T10" fmla="*/ 0 w 250"/>
                <a:gd name="T11" fmla="*/ 198 h 204"/>
                <a:gd name="T12" fmla="*/ 7 w 250"/>
                <a:gd name="T13" fmla="*/ 204 h 204"/>
                <a:gd name="T14" fmla="*/ 243 w 250"/>
                <a:gd name="T15" fmla="*/ 204 h 204"/>
                <a:gd name="T16" fmla="*/ 250 w 250"/>
                <a:gd name="T17" fmla="*/ 198 h 204"/>
                <a:gd name="T18" fmla="*/ 243 w 250"/>
                <a:gd name="T19" fmla="*/ 191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0" h="204">
                  <a:moveTo>
                    <a:pt x="243" y="191"/>
                  </a:moveTo>
                  <a:cubicBezTo>
                    <a:pt x="13" y="191"/>
                    <a:pt x="13" y="191"/>
                    <a:pt x="13" y="191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3" y="4"/>
                    <a:pt x="10" y="0"/>
                    <a:pt x="7" y="0"/>
                  </a:cubicBezTo>
                  <a:cubicBezTo>
                    <a:pt x="3" y="0"/>
                    <a:pt x="0" y="4"/>
                    <a:pt x="0" y="8"/>
                  </a:cubicBezTo>
                  <a:cubicBezTo>
                    <a:pt x="0" y="198"/>
                    <a:pt x="0" y="198"/>
                    <a:pt x="0" y="198"/>
                  </a:cubicBezTo>
                  <a:cubicBezTo>
                    <a:pt x="0" y="201"/>
                    <a:pt x="3" y="204"/>
                    <a:pt x="7" y="204"/>
                  </a:cubicBezTo>
                  <a:cubicBezTo>
                    <a:pt x="243" y="204"/>
                    <a:pt x="243" y="204"/>
                    <a:pt x="243" y="204"/>
                  </a:cubicBezTo>
                  <a:cubicBezTo>
                    <a:pt x="247" y="204"/>
                    <a:pt x="250" y="201"/>
                    <a:pt x="250" y="198"/>
                  </a:cubicBezTo>
                  <a:cubicBezTo>
                    <a:pt x="250" y="194"/>
                    <a:pt x="247" y="191"/>
                    <a:pt x="243" y="19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3" name="Freeform 242">
              <a:extLst>
                <a:ext uri="{FF2B5EF4-FFF2-40B4-BE49-F238E27FC236}">
                  <a16:creationId xmlns:a16="http://schemas.microsoft.com/office/drawing/2014/main" id="{F4562066-1535-0A41-9AF3-02D89DD896A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3" y="695"/>
              <a:ext cx="398" cy="284"/>
            </a:xfrm>
            <a:custGeom>
              <a:avLst/>
              <a:gdLst>
                <a:gd name="T0" fmla="*/ 208 w 260"/>
                <a:gd name="T1" fmla="*/ 0 h 190"/>
                <a:gd name="T2" fmla="*/ 157 w 260"/>
                <a:gd name="T3" fmla="*/ 51 h 190"/>
                <a:gd name="T4" fmla="*/ 173 w 260"/>
                <a:gd name="T5" fmla="*/ 89 h 190"/>
                <a:gd name="T6" fmla="*/ 149 w 260"/>
                <a:gd name="T7" fmla="*/ 122 h 190"/>
                <a:gd name="T8" fmla="*/ 139 w 260"/>
                <a:gd name="T9" fmla="*/ 120 h 190"/>
                <a:gd name="T10" fmla="*/ 122 w 260"/>
                <a:gd name="T11" fmla="*/ 126 h 190"/>
                <a:gd name="T12" fmla="*/ 104 w 260"/>
                <a:gd name="T13" fmla="*/ 113 h 190"/>
                <a:gd name="T14" fmla="*/ 106 w 260"/>
                <a:gd name="T15" fmla="*/ 104 h 190"/>
                <a:gd name="T16" fmla="*/ 80 w 260"/>
                <a:gd name="T17" fmla="*/ 78 h 190"/>
                <a:gd name="T18" fmla="*/ 55 w 260"/>
                <a:gd name="T19" fmla="*/ 104 h 190"/>
                <a:gd name="T20" fmla="*/ 59 w 260"/>
                <a:gd name="T21" fmla="*/ 118 h 190"/>
                <a:gd name="T22" fmla="*/ 37 w 260"/>
                <a:gd name="T23" fmla="*/ 141 h 190"/>
                <a:gd name="T24" fmla="*/ 26 w 260"/>
                <a:gd name="T25" fmla="*/ 139 h 190"/>
                <a:gd name="T26" fmla="*/ 0 w 260"/>
                <a:gd name="T27" fmla="*/ 164 h 190"/>
                <a:gd name="T28" fmla="*/ 26 w 260"/>
                <a:gd name="T29" fmla="*/ 190 h 190"/>
                <a:gd name="T30" fmla="*/ 52 w 260"/>
                <a:gd name="T31" fmla="*/ 164 h 190"/>
                <a:gd name="T32" fmla="*/ 47 w 260"/>
                <a:gd name="T33" fmla="*/ 150 h 190"/>
                <a:gd name="T34" fmla="*/ 69 w 260"/>
                <a:gd name="T35" fmla="*/ 127 h 190"/>
                <a:gd name="T36" fmla="*/ 80 w 260"/>
                <a:gd name="T37" fmla="*/ 130 h 190"/>
                <a:gd name="T38" fmla="*/ 97 w 260"/>
                <a:gd name="T39" fmla="*/ 123 h 190"/>
                <a:gd name="T40" fmla="*/ 115 w 260"/>
                <a:gd name="T41" fmla="*/ 137 h 190"/>
                <a:gd name="T42" fmla="*/ 113 w 260"/>
                <a:gd name="T43" fmla="*/ 146 h 190"/>
                <a:gd name="T44" fmla="*/ 139 w 260"/>
                <a:gd name="T45" fmla="*/ 171 h 190"/>
                <a:gd name="T46" fmla="*/ 165 w 260"/>
                <a:gd name="T47" fmla="*/ 146 h 190"/>
                <a:gd name="T48" fmla="*/ 159 w 260"/>
                <a:gd name="T49" fmla="*/ 130 h 190"/>
                <a:gd name="T50" fmla="*/ 183 w 260"/>
                <a:gd name="T51" fmla="*/ 97 h 190"/>
                <a:gd name="T52" fmla="*/ 208 w 260"/>
                <a:gd name="T53" fmla="*/ 103 h 190"/>
                <a:gd name="T54" fmla="*/ 260 w 260"/>
                <a:gd name="T55" fmla="*/ 51 h 190"/>
                <a:gd name="T56" fmla="*/ 208 w 260"/>
                <a:gd name="T57" fmla="*/ 0 h 190"/>
                <a:gd name="T58" fmla="*/ 38 w 260"/>
                <a:gd name="T59" fmla="*/ 164 h 190"/>
                <a:gd name="T60" fmla="*/ 26 w 260"/>
                <a:gd name="T61" fmla="*/ 177 h 190"/>
                <a:gd name="T62" fmla="*/ 13 w 260"/>
                <a:gd name="T63" fmla="*/ 164 h 190"/>
                <a:gd name="T64" fmla="*/ 26 w 260"/>
                <a:gd name="T65" fmla="*/ 152 h 190"/>
                <a:gd name="T66" fmla="*/ 28 w 260"/>
                <a:gd name="T67" fmla="*/ 152 h 190"/>
                <a:gd name="T68" fmla="*/ 37 w 260"/>
                <a:gd name="T69" fmla="*/ 161 h 190"/>
                <a:gd name="T70" fmla="*/ 38 w 260"/>
                <a:gd name="T71" fmla="*/ 164 h 190"/>
                <a:gd name="T72" fmla="*/ 80 w 260"/>
                <a:gd name="T73" fmla="*/ 116 h 190"/>
                <a:gd name="T74" fmla="*/ 78 w 260"/>
                <a:gd name="T75" fmla="*/ 116 h 190"/>
                <a:gd name="T76" fmla="*/ 69 w 260"/>
                <a:gd name="T77" fmla="*/ 107 h 190"/>
                <a:gd name="T78" fmla="*/ 69 w 260"/>
                <a:gd name="T79" fmla="*/ 104 h 190"/>
                <a:gd name="T80" fmla="*/ 80 w 260"/>
                <a:gd name="T81" fmla="*/ 91 h 190"/>
                <a:gd name="T82" fmla="*/ 93 w 260"/>
                <a:gd name="T83" fmla="*/ 104 h 190"/>
                <a:gd name="T84" fmla="*/ 93 w 260"/>
                <a:gd name="T85" fmla="*/ 105 h 190"/>
                <a:gd name="T86" fmla="*/ 85 w 260"/>
                <a:gd name="T87" fmla="*/ 115 h 190"/>
                <a:gd name="T88" fmla="*/ 80 w 260"/>
                <a:gd name="T89" fmla="*/ 116 h 190"/>
                <a:gd name="T90" fmla="*/ 151 w 260"/>
                <a:gd name="T91" fmla="*/ 146 h 190"/>
                <a:gd name="T92" fmla="*/ 139 w 260"/>
                <a:gd name="T93" fmla="*/ 158 h 190"/>
                <a:gd name="T94" fmla="*/ 126 w 260"/>
                <a:gd name="T95" fmla="*/ 146 h 190"/>
                <a:gd name="T96" fmla="*/ 126 w 260"/>
                <a:gd name="T97" fmla="*/ 145 h 190"/>
                <a:gd name="T98" fmla="*/ 134 w 260"/>
                <a:gd name="T99" fmla="*/ 134 h 190"/>
                <a:gd name="T100" fmla="*/ 139 w 260"/>
                <a:gd name="T101" fmla="*/ 133 h 190"/>
                <a:gd name="T102" fmla="*/ 140 w 260"/>
                <a:gd name="T103" fmla="*/ 133 h 190"/>
                <a:gd name="T104" fmla="*/ 151 w 260"/>
                <a:gd name="T105" fmla="*/ 141 h 190"/>
                <a:gd name="T106" fmla="*/ 151 w 260"/>
                <a:gd name="T107" fmla="*/ 146 h 190"/>
                <a:gd name="T108" fmla="*/ 208 w 260"/>
                <a:gd name="T109" fmla="*/ 90 h 190"/>
                <a:gd name="T110" fmla="*/ 191 w 260"/>
                <a:gd name="T111" fmla="*/ 86 h 190"/>
                <a:gd name="T112" fmla="*/ 181 w 260"/>
                <a:gd name="T113" fmla="*/ 78 h 190"/>
                <a:gd name="T114" fmla="*/ 170 w 260"/>
                <a:gd name="T115" fmla="*/ 51 h 190"/>
                <a:gd name="T116" fmla="*/ 208 w 260"/>
                <a:gd name="T117" fmla="*/ 13 h 190"/>
                <a:gd name="T118" fmla="*/ 247 w 260"/>
                <a:gd name="T119" fmla="*/ 51 h 190"/>
                <a:gd name="T120" fmla="*/ 208 w 260"/>
                <a:gd name="T121" fmla="*/ 9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60" h="190">
                  <a:moveTo>
                    <a:pt x="208" y="0"/>
                  </a:moveTo>
                  <a:cubicBezTo>
                    <a:pt x="180" y="0"/>
                    <a:pt x="157" y="23"/>
                    <a:pt x="157" y="51"/>
                  </a:cubicBezTo>
                  <a:cubicBezTo>
                    <a:pt x="157" y="66"/>
                    <a:pt x="163" y="80"/>
                    <a:pt x="173" y="89"/>
                  </a:cubicBezTo>
                  <a:cubicBezTo>
                    <a:pt x="149" y="122"/>
                    <a:pt x="149" y="122"/>
                    <a:pt x="149" y="122"/>
                  </a:cubicBezTo>
                  <a:cubicBezTo>
                    <a:pt x="145" y="121"/>
                    <a:pt x="142" y="120"/>
                    <a:pt x="139" y="120"/>
                  </a:cubicBezTo>
                  <a:cubicBezTo>
                    <a:pt x="133" y="120"/>
                    <a:pt x="126" y="122"/>
                    <a:pt x="122" y="126"/>
                  </a:cubicBezTo>
                  <a:cubicBezTo>
                    <a:pt x="104" y="113"/>
                    <a:pt x="104" y="113"/>
                    <a:pt x="104" y="113"/>
                  </a:cubicBezTo>
                  <a:cubicBezTo>
                    <a:pt x="106" y="110"/>
                    <a:pt x="106" y="107"/>
                    <a:pt x="106" y="104"/>
                  </a:cubicBezTo>
                  <a:cubicBezTo>
                    <a:pt x="106" y="90"/>
                    <a:pt x="94" y="78"/>
                    <a:pt x="80" y="78"/>
                  </a:cubicBezTo>
                  <a:cubicBezTo>
                    <a:pt x="67" y="78"/>
                    <a:pt x="55" y="90"/>
                    <a:pt x="55" y="104"/>
                  </a:cubicBezTo>
                  <a:cubicBezTo>
                    <a:pt x="55" y="109"/>
                    <a:pt x="56" y="114"/>
                    <a:pt x="59" y="118"/>
                  </a:cubicBezTo>
                  <a:cubicBezTo>
                    <a:pt x="37" y="141"/>
                    <a:pt x="37" y="141"/>
                    <a:pt x="37" y="141"/>
                  </a:cubicBezTo>
                  <a:cubicBezTo>
                    <a:pt x="34" y="139"/>
                    <a:pt x="30" y="139"/>
                    <a:pt x="26" y="139"/>
                  </a:cubicBezTo>
                  <a:cubicBezTo>
                    <a:pt x="12" y="139"/>
                    <a:pt x="0" y="150"/>
                    <a:pt x="0" y="164"/>
                  </a:cubicBezTo>
                  <a:cubicBezTo>
                    <a:pt x="0" y="179"/>
                    <a:pt x="12" y="190"/>
                    <a:pt x="26" y="190"/>
                  </a:cubicBezTo>
                  <a:cubicBezTo>
                    <a:pt x="40" y="190"/>
                    <a:pt x="52" y="179"/>
                    <a:pt x="52" y="164"/>
                  </a:cubicBezTo>
                  <a:cubicBezTo>
                    <a:pt x="52" y="159"/>
                    <a:pt x="50" y="155"/>
                    <a:pt x="47" y="150"/>
                  </a:cubicBezTo>
                  <a:cubicBezTo>
                    <a:pt x="69" y="127"/>
                    <a:pt x="69" y="127"/>
                    <a:pt x="69" y="127"/>
                  </a:cubicBezTo>
                  <a:cubicBezTo>
                    <a:pt x="72" y="129"/>
                    <a:pt x="77" y="130"/>
                    <a:pt x="80" y="130"/>
                  </a:cubicBezTo>
                  <a:cubicBezTo>
                    <a:pt x="86" y="130"/>
                    <a:pt x="93" y="127"/>
                    <a:pt x="97" y="123"/>
                  </a:cubicBezTo>
                  <a:cubicBezTo>
                    <a:pt x="115" y="137"/>
                    <a:pt x="115" y="137"/>
                    <a:pt x="115" y="137"/>
                  </a:cubicBezTo>
                  <a:cubicBezTo>
                    <a:pt x="114" y="139"/>
                    <a:pt x="113" y="142"/>
                    <a:pt x="113" y="146"/>
                  </a:cubicBezTo>
                  <a:cubicBezTo>
                    <a:pt x="113" y="159"/>
                    <a:pt x="125" y="171"/>
                    <a:pt x="139" y="171"/>
                  </a:cubicBezTo>
                  <a:cubicBezTo>
                    <a:pt x="153" y="171"/>
                    <a:pt x="165" y="159"/>
                    <a:pt x="165" y="146"/>
                  </a:cubicBezTo>
                  <a:cubicBezTo>
                    <a:pt x="165" y="139"/>
                    <a:pt x="162" y="134"/>
                    <a:pt x="159" y="130"/>
                  </a:cubicBezTo>
                  <a:cubicBezTo>
                    <a:pt x="183" y="97"/>
                    <a:pt x="183" y="97"/>
                    <a:pt x="183" y="97"/>
                  </a:cubicBezTo>
                  <a:cubicBezTo>
                    <a:pt x="191" y="101"/>
                    <a:pt x="199" y="103"/>
                    <a:pt x="208" y="103"/>
                  </a:cubicBezTo>
                  <a:cubicBezTo>
                    <a:pt x="237" y="103"/>
                    <a:pt x="260" y="80"/>
                    <a:pt x="260" y="51"/>
                  </a:cubicBezTo>
                  <a:cubicBezTo>
                    <a:pt x="260" y="23"/>
                    <a:pt x="237" y="0"/>
                    <a:pt x="208" y="0"/>
                  </a:cubicBezTo>
                  <a:close/>
                  <a:moveTo>
                    <a:pt x="38" y="164"/>
                  </a:moveTo>
                  <a:cubicBezTo>
                    <a:pt x="38" y="172"/>
                    <a:pt x="33" y="177"/>
                    <a:pt x="26" y="177"/>
                  </a:cubicBezTo>
                  <a:cubicBezTo>
                    <a:pt x="19" y="177"/>
                    <a:pt x="13" y="172"/>
                    <a:pt x="13" y="164"/>
                  </a:cubicBezTo>
                  <a:cubicBezTo>
                    <a:pt x="13" y="157"/>
                    <a:pt x="19" y="152"/>
                    <a:pt x="26" y="152"/>
                  </a:cubicBezTo>
                  <a:cubicBezTo>
                    <a:pt x="27" y="152"/>
                    <a:pt x="28" y="152"/>
                    <a:pt x="28" y="152"/>
                  </a:cubicBezTo>
                  <a:cubicBezTo>
                    <a:pt x="33" y="153"/>
                    <a:pt x="37" y="156"/>
                    <a:pt x="37" y="161"/>
                  </a:cubicBezTo>
                  <a:cubicBezTo>
                    <a:pt x="38" y="162"/>
                    <a:pt x="38" y="164"/>
                    <a:pt x="38" y="164"/>
                  </a:cubicBezTo>
                  <a:close/>
                  <a:moveTo>
                    <a:pt x="80" y="116"/>
                  </a:moveTo>
                  <a:cubicBezTo>
                    <a:pt x="80" y="116"/>
                    <a:pt x="79" y="116"/>
                    <a:pt x="78" y="116"/>
                  </a:cubicBezTo>
                  <a:cubicBezTo>
                    <a:pt x="74" y="115"/>
                    <a:pt x="69" y="112"/>
                    <a:pt x="69" y="107"/>
                  </a:cubicBezTo>
                  <a:cubicBezTo>
                    <a:pt x="69" y="106"/>
                    <a:pt x="69" y="105"/>
                    <a:pt x="69" y="104"/>
                  </a:cubicBezTo>
                  <a:cubicBezTo>
                    <a:pt x="69" y="97"/>
                    <a:pt x="74" y="91"/>
                    <a:pt x="80" y="91"/>
                  </a:cubicBezTo>
                  <a:cubicBezTo>
                    <a:pt x="87" y="91"/>
                    <a:pt x="93" y="97"/>
                    <a:pt x="93" y="104"/>
                  </a:cubicBezTo>
                  <a:cubicBezTo>
                    <a:pt x="93" y="105"/>
                    <a:pt x="93" y="105"/>
                    <a:pt x="93" y="105"/>
                  </a:cubicBezTo>
                  <a:cubicBezTo>
                    <a:pt x="93" y="109"/>
                    <a:pt x="90" y="114"/>
                    <a:pt x="85" y="115"/>
                  </a:cubicBezTo>
                  <a:cubicBezTo>
                    <a:pt x="84" y="116"/>
                    <a:pt x="82" y="116"/>
                    <a:pt x="80" y="116"/>
                  </a:cubicBezTo>
                  <a:close/>
                  <a:moveTo>
                    <a:pt x="151" y="146"/>
                  </a:moveTo>
                  <a:cubicBezTo>
                    <a:pt x="151" y="152"/>
                    <a:pt x="145" y="158"/>
                    <a:pt x="139" y="158"/>
                  </a:cubicBezTo>
                  <a:cubicBezTo>
                    <a:pt x="132" y="158"/>
                    <a:pt x="126" y="152"/>
                    <a:pt x="126" y="146"/>
                  </a:cubicBezTo>
                  <a:cubicBezTo>
                    <a:pt x="126" y="145"/>
                    <a:pt x="126" y="145"/>
                    <a:pt x="126" y="145"/>
                  </a:cubicBezTo>
                  <a:cubicBezTo>
                    <a:pt x="126" y="139"/>
                    <a:pt x="130" y="136"/>
                    <a:pt x="134" y="134"/>
                  </a:cubicBezTo>
                  <a:cubicBezTo>
                    <a:pt x="135" y="133"/>
                    <a:pt x="137" y="133"/>
                    <a:pt x="139" y="133"/>
                  </a:cubicBezTo>
                  <a:cubicBezTo>
                    <a:pt x="140" y="133"/>
                    <a:pt x="140" y="133"/>
                    <a:pt x="140" y="133"/>
                  </a:cubicBezTo>
                  <a:cubicBezTo>
                    <a:pt x="144" y="133"/>
                    <a:pt x="149" y="137"/>
                    <a:pt x="151" y="141"/>
                  </a:cubicBezTo>
                  <a:cubicBezTo>
                    <a:pt x="151" y="142"/>
                    <a:pt x="151" y="144"/>
                    <a:pt x="151" y="146"/>
                  </a:cubicBezTo>
                  <a:close/>
                  <a:moveTo>
                    <a:pt x="208" y="90"/>
                  </a:moveTo>
                  <a:cubicBezTo>
                    <a:pt x="202" y="90"/>
                    <a:pt x="197" y="89"/>
                    <a:pt x="191" y="86"/>
                  </a:cubicBezTo>
                  <a:cubicBezTo>
                    <a:pt x="188" y="84"/>
                    <a:pt x="184" y="82"/>
                    <a:pt x="181" y="78"/>
                  </a:cubicBezTo>
                  <a:cubicBezTo>
                    <a:pt x="175" y="72"/>
                    <a:pt x="170" y="62"/>
                    <a:pt x="170" y="51"/>
                  </a:cubicBezTo>
                  <a:cubicBezTo>
                    <a:pt x="170" y="30"/>
                    <a:pt x="187" y="13"/>
                    <a:pt x="208" y="13"/>
                  </a:cubicBezTo>
                  <a:cubicBezTo>
                    <a:pt x="230" y="13"/>
                    <a:pt x="247" y="30"/>
                    <a:pt x="247" y="51"/>
                  </a:cubicBezTo>
                  <a:cubicBezTo>
                    <a:pt x="247" y="73"/>
                    <a:pt x="230" y="90"/>
                    <a:pt x="208" y="9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4" name="Freeform 243">
              <a:extLst>
                <a:ext uri="{FF2B5EF4-FFF2-40B4-BE49-F238E27FC236}">
                  <a16:creationId xmlns:a16="http://schemas.microsoft.com/office/drawing/2014/main" id="{B9353C7F-D73E-B741-B879-7A160E0972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85" y="800"/>
              <a:ext cx="17" cy="16"/>
            </a:xfrm>
            <a:custGeom>
              <a:avLst/>
              <a:gdLst>
                <a:gd name="T0" fmla="*/ 0 w 17"/>
                <a:gd name="T1" fmla="*/ 0 h 16"/>
                <a:gd name="T2" fmla="*/ 17 w 17"/>
                <a:gd name="T3" fmla="*/ 0 h 16"/>
                <a:gd name="T4" fmla="*/ 17 w 17"/>
                <a:gd name="T5" fmla="*/ 16 h 16"/>
                <a:gd name="T6" fmla="*/ 0 w 17"/>
                <a:gd name="T7" fmla="*/ 16 h 16"/>
                <a:gd name="T8" fmla="*/ 0 w 17"/>
                <a:gd name="T9" fmla="*/ 0 h 16"/>
                <a:gd name="T10" fmla="*/ 0 w 17"/>
                <a:gd name="T11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6">
                  <a:moveTo>
                    <a:pt x="0" y="0"/>
                  </a:moveTo>
                  <a:lnTo>
                    <a:pt x="17" y="0"/>
                  </a:lnTo>
                  <a:lnTo>
                    <a:pt x="17" y="16"/>
                  </a:lnTo>
                  <a:lnTo>
                    <a:pt x="0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5" name="Freeform 244">
              <a:extLst>
                <a:ext uri="{FF2B5EF4-FFF2-40B4-BE49-F238E27FC236}">
                  <a16:creationId xmlns:a16="http://schemas.microsoft.com/office/drawing/2014/main" id="{6486A7B7-4FAD-3449-8DAB-F23DCD605F83}"/>
                </a:ext>
              </a:extLst>
            </p:cNvPr>
            <p:cNvSpPr>
              <a:spLocks/>
            </p:cNvSpPr>
            <p:nvPr/>
          </p:nvSpPr>
          <p:spPr bwMode="auto">
            <a:xfrm>
              <a:off x="861" y="725"/>
              <a:ext cx="65" cy="67"/>
            </a:xfrm>
            <a:custGeom>
              <a:avLst/>
              <a:gdLst>
                <a:gd name="T0" fmla="*/ 21 w 43"/>
                <a:gd name="T1" fmla="*/ 0 h 45"/>
                <a:gd name="T2" fmla="*/ 6 w 43"/>
                <a:gd name="T3" fmla="*/ 6 h 45"/>
                <a:gd name="T4" fmla="*/ 0 w 43"/>
                <a:gd name="T5" fmla="*/ 18 h 45"/>
                <a:gd name="T6" fmla="*/ 10 w 43"/>
                <a:gd name="T7" fmla="*/ 19 h 45"/>
                <a:gd name="T8" fmla="*/ 14 w 43"/>
                <a:gd name="T9" fmla="*/ 12 h 45"/>
                <a:gd name="T10" fmla="*/ 21 w 43"/>
                <a:gd name="T11" fmla="*/ 9 h 45"/>
                <a:gd name="T12" fmla="*/ 28 w 43"/>
                <a:gd name="T13" fmla="*/ 11 h 45"/>
                <a:gd name="T14" fmla="*/ 31 w 43"/>
                <a:gd name="T15" fmla="*/ 17 h 45"/>
                <a:gd name="T16" fmla="*/ 29 w 43"/>
                <a:gd name="T17" fmla="*/ 22 h 45"/>
                <a:gd name="T18" fmla="*/ 24 w 43"/>
                <a:gd name="T19" fmla="*/ 27 h 45"/>
                <a:gd name="T20" fmla="*/ 17 w 43"/>
                <a:gd name="T21" fmla="*/ 35 h 45"/>
                <a:gd name="T22" fmla="*/ 15 w 43"/>
                <a:gd name="T23" fmla="*/ 43 h 45"/>
                <a:gd name="T24" fmla="*/ 16 w 43"/>
                <a:gd name="T25" fmla="*/ 45 h 45"/>
                <a:gd name="T26" fmla="*/ 26 w 43"/>
                <a:gd name="T27" fmla="*/ 45 h 45"/>
                <a:gd name="T28" fmla="*/ 27 w 43"/>
                <a:gd name="T29" fmla="*/ 39 h 45"/>
                <a:gd name="T30" fmla="*/ 31 w 43"/>
                <a:gd name="T31" fmla="*/ 34 h 45"/>
                <a:gd name="T32" fmla="*/ 40 w 43"/>
                <a:gd name="T33" fmla="*/ 25 h 45"/>
                <a:gd name="T34" fmla="*/ 43 w 43"/>
                <a:gd name="T35" fmla="*/ 17 h 45"/>
                <a:gd name="T36" fmla="*/ 36 w 43"/>
                <a:gd name="T37" fmla="*/ 6 h 45"/>
                <a:gd name="T38" fmla="*/ 21 w 43"/>
                <a:gd name="T39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3" h="45">
                  <a:moveTo>
                    <a:pt x="21" y="0"/>
                  </a:moveTo>
                  <a:cubicBezTo>
                    <a:pt x="15" y="0"/>
                    <a:pt x="10" y="2"/>
                    <a:pt x="6" y="6"/>
                  </a:cubicBezTo>
                  <a:cubicBezTo>
                    <a:pt x="2" y="9"/>
                    <a:pt x="0" y="13"/>
                    <a:pt x="0" y="18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1" y="16"/>
                    <a:pt x="12" y="13"/>
                    <a:pt x="14" y="12"/>
                  </a:cubicBezTo>
                  <a:cubicBezTo>
                    <a:pt x="16" y="10"/>
                    <a:pt x="19" y="9"/>
                    <a:pt x="21" y="9"/>
                  </a:cubicBezTo>
                  <a:cubicBezTo>
                    <a:pt x="25" y="9"/>
                    <a:pt x="27" y="10"/>
                    <a:pt x="28" y="11"/>
                  </a:cubicBezTo>
                  <a:cubicBezTo>
                    <a:pt x="30" y="13"/>
                    <a:pt x="31" y="15"/>
                    <a:pt x="31" y="17"/>
                  </a:cubicBezTo>
                  <a:cubicBezTo>
                    <a:pt x="31" y="19"/>
                    <a:pt x="31" y="20"/>
                    <a:pt x="29" y="22"/>
                  </a:cubicBezTo>
                  <a:cubicBezTo>
                    <a:pt x="29" y="23"/>
                    <a:pt x="27" y="25"/>
                    <a:pt x="24" y="27"/>
                  </a:cubicBezTo>
                  <a:cubicBezTo>
                    <a:pt x="20" y="30"/>
                    <a:pt x="19" y="32"/>
                    <a:pt x="17" y="35"/>
                  </a:cubicBezTo>
                  <a:cubicBezTo>
                    <a:pt x="16" y="36"/>
                    <a:pt x="15" y="39"/>
                    <a:pt x="15" y="43"/>
                  </a:cubicBezTo>
                  <a:cubicBezTo>
                    <a:pt x="15" y="43"/>
                    <a:pt x="15" y="44"/>
                    <a:pt x="16" y="45"/>
                  </a:cubicBezTo>
                  <a:cubicBezTo>
                    <a:pt x="26" y="45"/>
                    <a:pt x="26" y="45"/>
                    <a:pt x="26" y="45"/>
                  </a:cubicBezTo>
                  <a:cubicBezTo>
                    <a:pt x="26" y="43"/>
                    <a:pt x="26" y="40"/>
                    <a:pt x="27" y="39"/>
                  </a:cubicBezTo>
                  <a:cubicBezTo>
                    <a:pt x="27" y="38"/>
                    <a:pt x="28" y="36"/>
                    <a:pt x="31" y="34"/>
                  </a:cubicBezTo>
                  <a:cubicBezTo>
                    <a:pt x="36" y="30"/>
                    <a:pt x="39" y="27"/>
                    <a:pt x="40" y="25"/>
                  </a:cubicBezTo>
                  <a:cubicBezTo>
                    <a:pt x="42" y="23"/>
                    <a:pt x="43" y="20"/>
                    <a:pt x="43" y="17"/>
                  </a:cubicBezTo>
                  <a:cubicBezTo>
                    <a:pt x="43" y="13"/>
                    <a:pt x="40" y="9"/>
                    <a:pt x="36" y="6"/>
                  </a:cubicBezTo>
                  <a:cubicBezTo>
                    <a:pt x="33" y="2"/>
                    <a:pt x="27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46" name="Group 71">
            <a:extLst>
              <a:ext uri="{FF2B5EF4-FFF2-40B4-BE49-F238E27FC236}">
                <a16:creationId xmlns:a16="http://schemas.microsoft.com/office/drawing/2014/main" id="{812AA5DC-A4DD-534D-91AC-87DD09713D05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9667337" y="3111955"/>
            <a:ext cx="516168" cy="491534"/>
            <a:chOff x="6721" y="1874"/>
            <a:chExt cx="440" cy="419"/>
          </a:xfrm>
          <a:solidFill>
            <a:schemeClr val="accent1"/>
          </a:solidFill>
        </p:grpSpPr>
        <p:sp>
          <p:nvSpPr>
            <p:cNvPr id="247" name="Freeform 72">
              <a:extLst>
                <a:ext uri="{FF2B5EF4-FFF2-40B4-BE49-F238E27FC236}">
                  <a16:creationId xmlns:a16="http://schemas.microsoft.com/office/drawing/2014/main" id="{1D7E026E-1643-2347-9166-545F7A08B43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33" y="1952"/>
              <a:ext cx="73" cy="72"/>
            </a:xfrm>
            <a:custGeom>
              <a:avLst/>
              <a:gdLst>
                <a:gd name="T0" fmla="*/ 24 w 48"/>
                <a:gd name="T1" fmla="*/ 48 h 48"/>
                <a:gd name="T2" fmla="*/ 0 w 48"/>
                <a:gd name="T3" fmla="*/ 24 h 48"/>
                <a:gd name="T4" fmla="*/ 24 w 48"/>
                <a:gd name="T5" fmla="*/ 0 h 48"/>
                <a:gd name="T6" fmla="*/ 48 w 48"/>
                <a:gd name="T7" fmla="*/ 24 h 48"/>
                <a:gd name="T8" fmla="*/ 24 w 48"/>
                <a:gd name="T9" fmla="*/ 48 h 48"/>
                <a:gd name="T10" fmla="*/ 24 w 48"/>
                <a:gd name="T11" fmla="*/ 12 h 48"/>
                <a:gd name="T12" fmla="*/ 12 w 48"/>
                <a:gd name="T13" fmla="*/ 24 h 48"/>
                <a:gd name="T14" fmla="*/ 24 w 48"/>
                <a:gd name="T15" fmla="*/ 36 h 48"/>
                <a:gd name="T16" fmla="*/ 36 w 48"/>
                <a:gd name="T17" fmla="*/ 24 h 48"/>
                <a:gd name="T18" fmla="*/ 24 w 48"/>
                <a:gd name="T19" fmla="*/ 1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24" y="48"/>
                  </a:moveTo>
                  <a:cubicBezTo>
                    <a:pt x="11" y="48"/>
                    <a:pt x="0" y="37"/>
                    <a:pt x="0" y="24"/>
                  </a:cubicBezTo>
                  <a:cubicBezTo>
                    <a:pt x="0" y="10"/>
                    <a:pt x="11" y="0"/>
                    <a:pt x="24" y="0"/>
                  </a:cubicBezTo>
                  <a:cubicBezTo>
                    <a:pt x="38" y="0"/>
                    <a:pt x="48" y="10"/>
                    <a:pt x="48" y="24"/>
                  </a:cubicBezTo>
                  <a:cubicBezTo>
                    <a:pt x="48" y="37"/>
                    <a:pt x="38" y="48"/>
                    <a:pt x="24" y="48"/>
                  </a:cubicBezTo>
                  <a:close/>
                  <a:moveTo>
                    <a:pt x="24" y="12"/>
                  </a:moveTo>
                  <a:cubicBezTo>
                    <a:pt x="18" y="12"/>
                    <a:pt x="12" y="17"/>
                    <a:pt x="12" y="24"/>
                  </a:cubicBezTo>
                  <a:cubicBezTo>
                    <a:pt x="12" y="30"/>
                    <a:pt x="18" y="36"/>
                    <a:pt x="24" y="36"/>
                  </a:cubicBezTo>
                  <a:cubicBezTo>
                    <a:pt x="31" y="36"/>
                    <a:pt x="36" y="30"/>
                    <a:pt x="36" y="24"/>
                  </a:cubicBezTo>
                  <a:cubicBezTo>
                    <a:pt x="36" y="17"/>
                    <a:pt x="31" y="12"/>
                    <a:pt x="2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48" name="Freeform 73">
              <a:extLst>
                <a:ext uri="{FF2B5EF4-FFF2-40B4-BE49-F238E27FC236}">
                  <a16:creationId xmlns:a16="http://schemas.microsoft.com/office/drawing/2014/main" id="{5351C73B-0BA7-0241-A5BE-40597F22832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79" y="1898"/>
              <a:ext cx="182" cy="180"/>
            </a:xfrm>
            <a:custGeom>
              <a:avLst/>
              <a:gdLst>
                <a:gd name="T0" fmla="*/ 48 w 119"/>
                <a:gd name="T1" fmla="*/ 120 h 120"/>
                <a:gd name="T2" fmla="*/ 42 w 119"/>
                <a:gd name="T3" fmla="*/ 104 h 120"/>
                <a:gd name="T4" fmla="*/ 22 w 119"/>
                <a:gd name="T5" fmla="*/ 102 h 120"/>
                <a:gd name="T6" fmla="*/ 1 w 119"/>
                <a:gd name="T7" fmla="*/ 79 h 120"/>
                <a:gd name="T8" fmla="*/ 4 w 119"/>
                <a:gd name="T9" fmla="*/ 71 h 120"/>
                <a:gd name="T10" fmla="*/ 11 w 119"/>
                <a:gd name="T11" fmla="*/ 60 h 120"/>
                <a:gd name="T12" fmla="*/ 4 w 119"/>
                <a:gd name="T13" fmla="*/ 48 h 120"/>
                <a:gd name="T14" fmla="*/ 2 w 119"/>
                <a:gd name="T15" fmla="*/ 40 h 120"/>
                <a:gd name="T16" fmla="*/ 22 w 119"/>
                <a:gd name="T17" fmla="*/ 17 h 120"/>
                <a:gd name="T18" fmla="*/ 42 w 119"/>
                <a:gd name="T19" fmla="*/ 15 h 120"/>
                <a:gd name="T20" fmla="*/ 48 w 119"/>
                <a:gd name="T21" fmla="*/ 0 h 120"/>
                <a:gd name="T22" fmla="*/ 78 w 119"/>
                <a:gd name="T23" fmla="*/ 6 h 120"/>
                <a:gd name="T24" fmla="*/ 89 w 119"/>
                <a:gd name="T25" fmla="*/ 22 h 120"/>
                <a:gd name="T26" fmla="*/ 102 w 119"/>
                <a:gd name="T27" fmla="*/ 16 h 120"/>
                <a:gd name="T28" fmla="*/ 117 w 119"/>
                <a:gd name="T29" fmla="*/ 40 h 120"/>
                <a:gd name="T30" fmla="*/ 115 w 119"/>
                <a:gd name="T31" fmla="*/ 48 h 120"/>
                <a:gd name="T32" fmla="*/ 107 w 119"/>
                <a:gd name="T33" fmla="*/ 60 h 120"/>
                <a:gd name="T34" fmla="*/ 115 w 119"/>
                <a:gd name="T35" fmla="*/ 71 h 120"/>
                <a:gd name="T36" fmla="*/ 106 w 119"/>
                <a:gd name="T37" fmla="*/ 100 h 120"/>
                <a:gd name="T38" fmla="*/ 97 w 119"/>
                <a:gd name="T39" fmla="*/ 102 h 120"/>
                <a:gd name="T40" fmla="*/ 78 w 119"/>
                <a:gd name="T41" fmla="*/ 104 h 120"/>
                <a:gd name="T42" fmla="*/ 72 w 119"/>
                <a:gd name="T43" fmla="*/ 120 h 120"/>
                <a:gd name="T44" fmla="*/ 66 w 119"/>
                <a:gd name="T45" fmla="*/ 108 h 120"/>
                <a:gd name="T46" fmla="*/ 71 w 119"/>
                <a:gd name="T47" fmla="*/ 94 h 120"/>
                <a:gd name="T48" fmla="*/ 92 w 119"/>
                <a:gd name="T49" fmla="*/ 85 h 120"/>
                <a:gd name="T50" fmla="*/ 104 w 119"/>
                <a:gd name="T51" fmla="*/ 78 h 120"/>
                <a:gd name="T52" fmla="*/ 95 w 119"/>
                <a:gd name="T53" fmla="*/ 68 h 120"/>
                <a:gd name="T54" fmla="*/ 94 w 119"/>
                <a:gd name="T55" fmla="*/ 51 h 120"/>
                <a:gd name="T56" fmla="*/ 104 w 119"/>
                <a:gd name="T57" fmla="*/ 41 h 120"/>
                <a:gd name="T58" fmla="*/ 92 w 119"/>
                <a:gd name="T59" fmla="*/ 34 h 120"/>
                <a:gd name="T60" fmla="*/ 70 w 119"/>
                <a:gd name="T61" fmla="*/ 25 h 120"/>
                <a:gd name="T62" fmla="*/ 66 w 119"/>
                <a:gd name="T63" fmla="*/ 12 h 120"/>
                <a:gd name="T64" fmla="*/ 54 w 119"/>
                <a:gd name="T65" fmla="*/ 19 h 120"/>
                <a:gd name="T66" fmla="*/ 35 w 119"/>
                <a:gd name="T67" fmla="*/ 33 h 120"/>
                <a:gd name="T68" fmla="*/ 21 w 119"/>
                <a:gd name="T69" fmla="*/ 30 h 120"/>
                <a:gd name="T70" fmla="*/ 22 w 119"/>
                <a:gd name="T71" fmla="*/ 45 h 120"/>
                <a:gd name="T72" fmla="*/ 23 w 119"/>
                <a:gd name="T73" fmla="*/ 60 h 120"/>
                <a:gd name="T74" fmla="*/ 22 w 119"/>
                <a:gd name="T75" fmla="*/ 74 h 120"/>
                <a:gd name="T76" fmla="*/ 21 w 119"/>
                <a:gd name="T77" fmla="*/ 89 h 120"/>
                <a:gd name="T78" fmla="*/ 35 w 119"/>
                <a:gd name="T79" fmla="*/ 86 h 120"/>
                <a:gd name="T80" fmla="*/ 54 w 119"/>
                <a:gd name="T81" fmla="*/ 10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19" h="120">
                  <a:moveTo>
                    <a:pt x="72" y="120"/>
                  </a:moveTo>
                  <a:cubicBezTo>
                    <a:pt x="48" y="120"/>
                    <a:pt x="48" y="120"/>
                    <a:pt x="48" y="120"/>
                  </a:cubicBezTo>
                  <a:cubicBezTo>
                    <a:pt x="45" y="120"/>
                    <a:pt x="42" y="117"/>
                    <a:pt x="42" y="114"/>
                  </a:cubicBezTo>
                  <a:cubicBezTo>
                    <a:pt x="42" y="104"/>
                    <a:pt x="42" y="104"/>
                    <a:pt x="42" y="104"/>
                  </a:cubicBezTo>
                  <a:cubicBezTo>
                    <a:pt x="38" y="102"/>
                    <a:pt x="34" y="100"/>
                    <a:pt x="30" y="97"/>
                  </a:cubicBezTo>
                  <a:cubicBezTo>
                    <a:pt x="22" y="102"/>
                    <a:pt x="22" y="102"/>
                    <a:pt x="22" y="102"/>
                  </a:cubicBezTo>
                  <a:cubicBezTo>
                    <a:pt x="19" y="104"/>
                    <a:pt x="15" y="103"/>
                    <a:pt x="13" y="100"/>
                  </a:cubicBezTo>
                  <a:cubicBezTo>
                    <a:pt x="1" y="79"/>
                    <a:pt x="1" y="79"/>
                    <a:pt x="1" y="79"/>
                  </a:cubicBezTo>
                  <a:cubicBezTo>
                    <a:pt x="1" y="78"/>
                    <a:pt x="0" y="76"/>
                    <a:pt x="1" y="75"/>
                  </a:cubicBezTo>
                  <a:cubicBezTo>
                    <a:pt x="1" y="73"/>
                    <a:pt x="2" y="72"/>
                    <a:pt x="4" y="71"/>
                  </a:cubicBezTo>
                  <a:cubicBezTo>
                    <a:pt x="12" y="66"/>
                    <a:pt x="12" y="66"/>
                    <a:pt x="12" y="66"/>
                  </a:cubicBezTo>
                  <a:cubicBezTo>
                    <a:pt x="12" y="64"/>
                    <a:pt x="11" y="62"/>
                    <a:pt x="11" y="60"/>
                  </a:cubicBezTo>
                  <a:cubicBezTo>
                    <a:pt x="11" y="57"/>
                    <a:pt x="12" y="55"/>
                    <a:pt x="12" y="53"/>
                  </a:cubicBezTo>
                  <a:cubicBezTo>
                    <a:pt x="4" y="48"/>
                    <a:pt x="4" y="48"/>
                    <a:pt x="4" y="48"/>
                  </a:cubicBezTo>
                  <a:cubicBezTo>
                    <a:pt x="2" y="47"/>
                    <a:pt x="1" y="46"/>
                    <a:pt x="1" y="44"/>
                  </a:cubicBezTo>
                  <a:cubicBezTo>
                    <a:pt x="1" y="43"/>
                    <a:pt x="1" y="41"/>
                    <a:pt x="2" y="40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5" y="16"/>
                    <a:pt x="19" y="15"/>
                    <a:pt x="22" y="17"/>
                  </a:cubicBezTo>
                  <a:cubicBezTo>
                    <a:pt x="30" y="22"/>
                    <a:pt x="30" y="22"/>
                    <a:pt x="30" y="22"/>
                  </a:cubicBezTo>
                  <a:cubicBezTo>
                    <a:pt x="34" y="19"/>
                    <a:pt x="38" y="17"/>
                    <a:pt x="42" y="15"/>
                  </a:cubicBezTo>
                  <a:cubicBezTo>
                    <a:pt x="42" y="6"/>
                    <a:pt x="42" y="6"/>
                    <a:pt x="42" y="6"/>
                  </a:cubicBezTo>
                  <a:cubicBezTo>
                    <a:pt x="42" y="2"/>
                    <a:pt x="45" y="0"/>
                    <a:pt x="48" y="0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76" y="0"/>
                    <a:pt x="78" y="2"/>
                    <a:pt x="78" y="6"/>
                  </a:cubicBezTo>
                  <a:cubicBezTo>
                    <a:pt x="78" y="15"/>
                    <a:pt x="78" y="15"/>
                    <a:pt x="78" y="15"/>
                  </a:cubicBezTo>
                  <a:cubicBezTo>
                    <a:pt x="82" y="17"/>
                    <a:pt x="86" y="19"/>
                    <a:pt x="89" y="22"/>
                  </a:cubicBezTo>
                  <a:cubicBezTo>
                    <a:pt x="97" y="17"/>
                    <a:pt x="97" y="17"/>
                    <a:pt x="97" y="17"/>
                  </a:cubicBezTo>
                  <a:cubicBezTo>
                    <a:pt x="99" y="16"/>
                    <a:pt x="100" y="16"/>
                    <a:pt x="102" y="16"/>
                  </a:cubicBezTo>
                  <a:cubicBezTo>
                    <a:pt x="103" y="17"/>
                    <a:pt x="105" y="18"/>
                    <a:pt x="105" y="19"/>
                  </a:cubicBezTo>
                  <a:cubicBezTo>
                    <a:pt x="117" y="40"/>
                    <a:pt x="117" y="40"/>
                    <a:pt x="117" y="40"/>
                  </a:cubicBezTo>
                  <a:cubicBezTo>
                    <a:pt x="118" y="41"/>
                    <a:pt x="118" y="43"/>
                    <a:pt x="118" y="44"/>
                  </a:cubicBezTo>
                  <a:cubicBezTo>
                    <a:pt x="118" y="46"/>
                    <a:pt x="117" y="47"/>
                    <a:pt x="115" y="48"/>
                  </a:cubicBezTo>
                  <a:cubicBezTo>
                    <a:pt x="107" y="53"/>
                    <a:pt x="107" y="53"/>
                    <a:pt x="107" y="53"/>
                  </a:cubicBezTo>
                  <a:cubicBezTo>
                    <a:pt x="107" y="55"/>
                    <a:pt x="107" y="57"/>
                    <a:pt x="107" y="60"/>
                  </a:cubicBezTo>
                  <a:cubicBezTo>
                    <a:pt x="107" y="62"/>
                    <a:pt x="107" y="64"/>
                    <a:pt x="107" y="66"/>
                  </a:cubicBezTo>
                  <a:cubicBezTo>
                    <a:pt x="115" y="71"/>
                    <a:pt x="115" y="71"/>
                    <a:pt x="115" y="71"/>
                  </a:cubicBezTo>
                  <a:cubicBezTo>
                    <a:pt x="118" y="73"/>
                    <a:pt x="119" y="76"/>
                    <a:pt x="118" y="79"/>
                  </a:cubicBezTo>
                  <a:cubicBezTo>
                    <a:pt x="106" y="100"/>
                    <a:pt x="106" y="100"/>
                    <a:pt x="106" y="100"/>
                  </a:cubicBezTo>
                  <a:cubicBezTo>
                    <a:pt x="105" y="101"/>
                    <a:pt x="104" y="102"/>
                    <a:pt x="102" y="103"/>
                  </a:cubicBezTo>
                  <a:cubicBezTo>
                    <a:pt x="100" y="103"/>
                    <a:pt x="99" y="103"/>
                    <a:pt x="97" y="102"/>
                  </a:cubicBezTo>
                  <a:cubicBezTo>
                    <a:pt x="89" y="97"/>
                    <a:pt x="89" y="97"/>
                    <a:pt x="89" y="97"/>
                  </a:cubicBezTo>
                  <a:cubicBezTo>
                    <a:pt x="86" y="100"/>
                    <a:pt x="82" y="102"/>
                    <a:pt x="78" y="104"/>
                  </a:cubicBezTo>
                  <a:cubicBezTo>
                    <a:pt x="78" y="114"/>
                    <a:pt x="78" y="114"/>
                    <a:pt x="78" y="114"/>
                  </a:cubicBezTo>
                  <a:cubicBezTo>
                    <a:pt x="78" y="117"/>
                    <a:pt x="76" y="120"/>
                    <a:pt x="72" y="120"/>
                  </a:cubicBezTo>
                  <a:close/>
                  <a:moveTo>
                    <a:pt x="54" y="108"/>
                  </a:moveTo>
                  <a:cubicBezTo>
                    <a:pt x="66" y="108"/>
                    <a:pt x="66" y="108"/>
                    <a:pt x="66" y="108"/>
                  </a:cubicBezTo>
                  <a:cubicBezTo>
                    <a:pt x="66" y="100"/>
                    <a:pt x="66" y="100"/>
                    <a:pt x="66" y="100"/>
                  </a:cubicBezTo>
                  <a:cubicBezTo>
                    <a:pt x="66" y="97"/>
                    <a:pt x="68" y="95"/>
                    <a:pt x="71" y="94"/>
                  </a:cubicBezTo>
                  <a:cubicBezTo>
                    <a:pt x="76" y="92"/>
                    <a:pt x="81" y="90"/>
                    <a:pt x="85" y="86"/>
                  </a:cubicBezTo>
                  <a:cubicBezTo>
                    <a:pt x="87" y="84"/>
                    <a:pt x="89" y="83"/>
                    <a:pt x="92" y="85"/>
                  </a:cubicBezTo>
                  <a:cubicBezTo>
                    <a:pt x="98" y="89"/>
                    <a:pt x="98" y="89"/>
                    <a:pt x="98" y="89"/>
                  </a:cubicBezTo>
                  <a:cubicBezTo>
                    <a:pt x="104" y="78"/>
                    <a:pt x="104" y="78"/>
                    <a:pt x="104" y="78"/>
                  </a:cubicBezTo>
                  <a:cubicBezTo>
                    <a:pt x="97" y="74"/>
                    <a:pt x="97" y="74"/>
                    <a:pt x="97" y="74"/>
                  </a:cubicBezTo>
                  <a:cubicBezTo>
                    <a:pt x="95" y="73"/>
                    <a:pt x="94" y="70"/>
                    <a:pt x="95" y="68"/>
                  </a:cubicBezTo>
                  <a:cubicBezTo>
                    <a:pt x="95" y="65"/>
                    <a:pt x="95" y="62"/>
                    <a:pt x="95" y="60"/>
                  </a:cubicBezTo>
                  <a:cubicBezTo>
                    <a:pt x="95" y="57"/>
                    <a:pt x="95" y="54"/>
                    <a:pt x="94" y="51"/>
                  </a:cubicBezTo>
                  <a:cubicBezTo>
                    <a:pt x="94" y="49"/>
                    <a:pt x="95" y="46"/>
                    <a:pt x="97" y="45"/>
                  </a:cubicBezTo>
                  <a:cubicBezTo>
                    <a:pt x="104" y="41"/>
                    <a:pt x="104" y="41"/>
                    <a:pt x="104" y="41"/>
                  </a:cubicBezTo>
                  <a:cubicBezTo>
                    <a:pt x="98" y="30"/>
                    <a:pt x="98" y="30"/>
                    <a:pt x="98" y="30"/>
                  </a:cubicBezTo>
                  <a:cubicBezTo>
                    <a:pt x="92" y="34"/>
                    <a:pt x="92" y="34"/>
                    <a:pt x="92" y="34"/>
                  </a:cubicBezTo>
                  <a:cubicBezTo>
                    <a:pt x="89" y="36"/>
                    <a:pt x="87" y="35"/>
                    <a:pt x="85" y="33"/>
                  </a:cubicBezTo>
                  <a:cubicBezTo>
                    <a:pt x="81" y="30"/>
                    <a:pt x="76" y="27"/>
                    <a:pt x="70" y="25"/>
                  </a:cubicBezTo>
                  <a:cubicBezTo>
                    <a:pt x="68" y="24"/>
                    <a:pt x="66" y="22"/>
                    <a:pt x="66" y="19"/>
                  </a:cubicBezTo>
                  <a:cubicBezTo>
                    <a:pt x="66" y="12"/>
                    <a:pt x="66" y="12"/>
                    <a:pt x="66" y="12"/>
                  </a:cubicBezTo>
                  <a:cubicBezTo>
                    <a:pt x="54" y="12"/>
                    <a:pt x="54" y="12"/>
                    <a:pt x="54" y="12"/>
                  </a:cubicBezTo>
                  <a:cubicBezTo>
                    <a:pt x="54" y="19"/>
                    <a:pt x="54" y="19"/>
                    <a:pt x="54" y="19"/>
                  </a:cubicBezTo>
                  <a:cubicBezTo>
                    <a:pt x="54" y="22"/>
                    <a:pt x="53" y="24"/>
                    <a:pt x="50" y="25"/>
                  </a:cubicBezTo>
                  <a:cubicBezTo>
                    <a:pt x="44" y="27"/>
                    <a:pt x="39" y="30"/>
                    <a:pt x="35" y="33"/>
                  </a:cubicBezTo>
                  <a:cubicBezTo>
                    <a:pt x="33" y="35"/>
                    <a:pt x="30" y="36"/>
                    <a:pt x="28" y="34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15" y="41"/>
                    <a:pt x="15" y="41"/>
                    <a:pt x="15" y="41"/>
                  </a:cubicBezTo>
                  <a:cubicBezTo>
                    <a:pt x="22" y="45"/>
                    <a:pt x="22" y="45"/>
                    <a:pt x="22" y="45"/>
                  </a:cubicBezTo>
                  <a:cubicBezTo>
                    <a:pt x="24" y="46"/>
                    <a:pt x="25" y="49"/>
                    <a:pt x="25" y="51"/>
                  </a:cubicBezTo>
                  <a:cubicBezTo>
                    <a:pt x="24" y="54"/>
                    <a:pt x="23" y="57"/>
                    <a:pt x="23" y="60"/>
                  </a:cubicBezTo>
                  <a:cubicBezTo>
                    <a:pt x="23" y="62"/>
                    <a:pt x="24" y="65"/>
                    <a:pt x="24" y="68"/>
                  </a:cubicBezTo>
                  <a:cubicBezTo>
                    <a:pt x="25" y="70"/>
                    <a:pt x="24" y="73"/>
                    <a:pt x="22" y="74"/>
                  </a:cubicBezTo>
                  <a:cubicBezTo>
                    <a:pt x="15" y="78"/>
                    <a:pt x="15" y="78"/>
                    <a:pt x="15" y="78"/>
                  </a:cubicBezTo>
                  <a:cubicBezTo>
                    <a:pt x="21" y="89"/>
                    <a:pt x="21" y="89"/>
                    <a:pt x="21" y="89"/>
                  </a:cubicBezTo>
                  <a:cubicBezTo>
                    <a:pt x="28" y="85"/>
                    <a:pt x="28" y="85"/>
                    <a:pt x="28" y="85"/>
                  </a:cubicBezTo>
                  <a:cubicBezTo>
                    <a:pt x="30" y="84"/>
                    <a:pt x="33" y="84"/>
                    <a:pt x="35" y="86"/>
                  </a:cubicBezTo>
                  <a:cubicBezTo>
                    <a:pt x="39" y="89"/>
                    <a:pt x="44" y="92"/>
                    <a:pt x="50" y="94"/>
                  </a:cubicBezTo>
                  <a:cubicBezTo>
                    <a:pt x="53" y="95"/>
                    <a:pt x="54" y="97"/>
                    <a:pt x="54" y="100"/>
                  </a:cubicBezTo>
                  <a:lnTo>
                    <a:pt x="54" y="1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49" name="Freeform 74">
              <a:extLst>
                <a:ext uri="{FF2B5EF4-FFF2-40B4-BE49-F238E27FC236}">
                  <a16:creationId xmlns:a16="http://schemas.microsoft.com/office/drawing/2014/main" id="{D0E469F3-B678-D945-AFB3-6BFFD229CAF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776" y="2095"/>
              <a:ext cx="330" cy="198"/>
            </a:xfrm>
            <a:custGeom>
              <a:avLst/>
              <a:gdLst>
                <a:gd name="T0" fmla="*/ 210 w 216"/>
                <a:gd name="T1" fmla="*/ 132 h 132"/>
                <a:gd name="T2" fmla="*/ 6 w 216"/>
                <a:gd name="T3" fmla="*/ 132 h 132"/>
                <a:gd name="T4" fmla="*/ 0 w 216"/>
                <a:gd name="T5" fmla="*/ 126 h 132"/>
                <a:gd name="T6" fmla="*/ 0 w 216"/>
                <a:gd name="T7" fmla="*/ 6 h 132"/>
                <a:gd name="T8" fmla="*/ 6 w 216"/>
                <a:gd name="T9" fmla="*/ 0 h 132"/>
                <a:gd name="T10" fmla="*/ 210 w 216"/>
                <a:gd name="T11" fmla="*/ 0 h 132"/>
                <a:gd name="T12" fmla="*/ 216 w 216"/>
                <a:gd name="T13" fmla="*/ 6 h 132"/>
                <a:gd name="T14" fmla="*/ 216 w 216"/>
                <a:gd name="T15" fmla="*/ 126 h 132"/>
                <a:gd name="T16" fmla="*/ 210 w 216"/>
                <a:gd name="T17" fmla="*/ 132 h 132"/>
                <a:gd name="T18" fmla="*/ 12 w 216"/>
                <a:gd name="T19" fmla="*/ 120 h 132"/>
                <a:gd name="T20" fmla="*/ 204 w 216"/>
                <a:gd name="T21" fmla="*/ 120 h 132"/>
                <a:gd name="T22" fmla="*/ 204 w 216"/>
                <a:gd name="T23" fmla="*/ 12 h 132"/>
                <a:gd name="T24" fmla="*/ 12 w 216"/>
                <a:gd name="T25" fmla="*/ 12 h 132"/>
                <a:gd name="T26" fmla="*/ 12 w 216"/>
                <a:gd name="T27" fmla="*/ 12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6" h="132">
                  <a:moveTo>
                    <a:pt x="210" y="132"/>
                  </a:moveTo>
                  <a:cubicBezTo>
                    <a:pt x="6" y="132"/>
                    <a:pt x="6" y="132"/>
                    <a:pt x="6" y="132"/>
                  </a:cubicBezTo>
                  <a:cubicBezTo>
                    <a:pt x="3" y="132"/>
                    <a:pt x="0" y="129"/>
                    <a:pt x="0" y="12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210" y="0"/>
                    <a:pt x="210" y="0"/>
                    <a:pt x="210" y="0"/>
                  </a:cubicBezTo>
                  <a:cubicBezTo>
                    <a:pt x="214" y="0"/>
                    <a:pt x="216" y="2"/>
                    <a:pt x="216" y="6"/>
                  </a:cubicBezTo>
                  <a:cubicBezTo>
                    <a:pt x="216" y="126"/>
                    <a:pt x="216" y="126"/>
                    <a:pt x="216" y="126"/>
                  </a:cubicBezTo>
                  <a:cubicBezTo>
                    <a:pt x="216" y="129"/>
                    <a:pt x="214" y="132"/>
                    <a:pt x="210" y="132"/>
                  </a:cubicBezTo>
                  <a:close/>
                  <a:moveTo>
                    <a:pt x="12" y="120"/>
                  </a:moveTo>
                  <a:cubicBezTo>
                    <a:pt x="204" y="120"/>
                    <a:pt x="204" y="120"/>
                    <a:pt x="204" y="120"/>
                  </a:cubicBezTo>
                  <a:cubicBezTo>
                    <a:pt x="204" y="12"/>
                    <a:pt x="204" y="12"/>
                    <a:pt x="204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50" name="Freeform 75">
              <a:extLst>
                <a:ext uri="{FF2B5EF4-FFF2-40B4-BE49-F238E27FC236}">
                  <a16:creationId xmlns:a16="http://schemas.microsoft.com/office/drawing/2014/main" id="{B77FEEF7-7A7C-6643-BD56-5BEB58280FD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6" y="2049"/>
              <a:ext cx="330" cy="64"/>
            </a:xfrm>
            <a:custGeom>
              <a:avLst/>
              <a:gdLst>
                <a:gd name="T0" fmla="*/ 210 w 216"/>
                <a:gd name="T1" fmla="*/ 43 h 43"/>
                <a:gd name="T2" fmla="*/ 6 w 216"/>
                <a:gd name="T3" fmla="*/ 43 h 43"/>
                <a:gd name="T4" fmla="*/ 1 w 216"/>
                <a:gd name="T5" fmla="*/ 40 h 43"/>
                <a:gd name="T6" fmla="*/ 1 w 216"/>
                <a:gd name="T7" fmla="*/ 35 h 43"/>
                <a:gd name="T8" fmla="*/ 11 w 216"/>
                <a:gd name="T9" fmla="*/ 5 h 43"/>
                <a:gd name="T10" fmla="*/ 18 w 216"/>
                <a:gd name="T11" fmla="*/ 1 h 43"/>
                <a:gd name="T12" fmla="*/ 22 w 216"/>
                <a:gd name="T13" fmla="*/ 8 h 43"/>
                <a:gd name="T14" fmla="*/ 15 w 216"/>
                <a:gd name="T15" fmla="*/ 31 h 43"/>
                <a:gd name="T16" fmla="*/ 210 w 216"/>
                <a:gd name="T17" fmla="*/ 31 h 43"/>
                <a:gd name="T18" fmla="*/ 216 w 216"/>
                <a:gd name="T19" fmla="*/ 37 h 43"/>
                <a:gd name="T20" fmla="*/ 210 w 216"/>
                <a:gd name="T21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6" h="43">
                  <a:moveTo>
                    <a:pt x="210" y="43"/>
                  </a:moveTo>
                  <a:cubicBezTo>
                    <a:pt x="6" y="43"/>
                    <a:pt x="6" y="43"/>
                    <a:pt x="6" y="43"/>
                  </a:cubicBezTo>
                  <a:cubicBezTo>
                    <a:pt x="4" y="43"/>
                    <a:pt x="3" y="42"/>
                    <a:pt x="1" y="40"/>
                  </a:cubicBezTo>
                  <a:cubicBezTo>
                    <a:pt x="0" y="38"/>
                    <a:pt x="0" y="36"/>
                    <a:pt x="1" y="35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2" y="2"/>
                    <a:pt x="15" y="0"/>
                    <a:pt x="18" y="1"/>
                  </a:cubicBezTo>
                  <a:cubicBezTo>
                    <a:pt x="21" y="2"/>
                    <a:pt x="23" y="5"/>
                    <a:pt x="22" y="8"/>
                  </a:cubicBezTo>
                  <a:cubicBezTo>
                    <a:pt x="15" y="31"/>
                    <a:pt x="15" y="31"/>
                    <a:pt x="15" y="31"/>
                  </a:cubicBezTo>
                  <a:cubicBezTo>
                    <a:pt x="210" y="31"/>
                    <a:pt x="210" y="31"/>
                    <a:pt x="210" y="31"/>
                  </a:cubicBezTo>
                  <a:cubicBezTo>
                    <a:pt x="214" y="31"/>
                    <a:pt x="216" y="33"/>
                    <a:pt x="216" y="37"/>
                  </a:cubicBezTo>
                  <a:cubicBezTo>
                    <a:pt x="216" y="40"/>
                    <a:pt x="214" y="43"/>
                    <a:pt x="210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51" name="Freeform 76">
              <a:extLst>
                <a:ext uri="{FF2B5EF4-FFF2-40B4-BE49-F238E27FC236}">
                  <a16:creationId xmlns:a16="http://schemas.microsoft.com/office/drawing/2014/main" id="{3B035025-AC90-7E49-BF74-FB46A87DC5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7" y="1988"/>
              <a:ext cx="72" cy="18"/>
            </a:xfrm>
            <a:custGeom>
              <a:avLst/>
              <a:gdLst>
                <a:gd name="T0" fmla="*/ 41 w 47"/>
                <a:gd name="T1" fmla="*/ 12 h 12"/>
                <a:gd name="T2" fmla="*/ 6 w 47"/>
                <a:gd name="T3" fmla="*/ 12 h 12"/>
                <a:gd name="T4" fmla="*/ 0 w 47"/>
                <a:gd name="T5" fmla="*/ 6 h 12"/>
                <a:gd name="T6" fmla="*/ 6 w 47"/>
                <a:gd name="T7" fmla="*/ 0 h 12"/>
                <a:gd name="T8" fmla="*/ 41 w 47"/>
                <a:gd name="T9" fmla="*/ 0 h 12"/>
                <a:gd name="T10" fmla="*/ 47 w 47"/>
                <a:gd name="T11" fmla="*/ 6 h 12"/>
                <a:gd name="T12" fmla="*/ 41 w 47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" h="12">
                  <a:moveTo>
                    <a:pt x="41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2" y="12"/>
                    <a:pt x="0" y="9"/>
                    <a:pt x="0" y="6"/>
                  </a:cubicBezTo>
                  <a:cubicBezTo>
                    <a:pt x="0" y="2"/>
                    <a:pt x="2" y="0"/>
                    <a:pt x="6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5" y="0"/>
                    <a:pt x="47" y="2"/>
                    <a:pt x="47" y="6"/>
                  </a:cubicBezTo>
                  <a:cubicBezTo>
                    <a:pt x="47" y="9"/>
                    <a:pt x="45" y="12"/>
                    <a:pt x="41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52" name="Freeform 77">
              <a:extLst>
                <a:ext uri="{FF2B5EF4-FFF2-40B4-BE49-F238E27FC236}">
                  <a16:creationId xmlns:a16="http://schemas.microsoft.com/office/drawing/2014/main" id="{4B9EEDFD-B5F6-5942-AA55-8425057F8DD4}"/>
                </a:ext>
              </a:extLst>
            </p:cNvPr>
            <p:cNvSpPr>
              <a:spLocks/>
            </p:cNvSpPr>
            <p:nvPr/>
          </p:nvSpPr>
          <p:spPr bwMode="auto">
            <a:xfrm>
              <a:off x="6846" y="1995"/>
              <a:ext cx="78" cy="77"/>
            </a:xfrm>
            <a:custGeom>
              <a:avLst/>
              <a:gdLst>
                <a:gd name="T0" fmla="*/ 44 w 51"/>
                <a:gd name="T1" fmla="*/ 51 h 51"/>
                <a:gd name="T2" fmla="*/ 40 w 51"/>
                <a:gd name="T3" fmla="*/ 49 h 51"/>
                <a:gd name="T4" fmla="*/ 2 w 51"/>
                <a:gd name="T5" fmla="*/ 11 h 51"/>
                <a:gd name="T6" fmla="*/ 2 w 51"/>
                <a:gd name="T7" fmla="*/ 2 h 51"/>
                <a:gd name="T8" fmla="*/ 11 w 51"/>
                <a:gd name="T9" fmla="*/ 2 h 51"/>
                <a:gd name="T10" fmla="*/ 48 w 51"/>
                <a:gd name="T11" fmla="*/ 40 h 51"/>
                <a:gd name="T12" fmla="*/ 48 w 51"/>
                <a:gd name="T13" fmla="*/ 49 h 51"/>
                <a:gd name="T14" fmla="*/ 44 w 51"/>
                <a:gd name="T15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1" h="51">
                  <a:moveTo>
                    <a:pt x="44" y="51"/>
                  </a:moveTo>
                  <a:cubicBezTo>
                    <a:pt x="43" y="51"/>
                    <a:pt x="41" y="50"/>
                    <a:pt x="40" y="49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9"/>
                    <a:pt x="0" y="5"/>
                    <a:pt x="2" y="2"/>
                  </a:cubicBezTo>
                  <a:cubicBezTo>
                    <a:pt x="4" y="0"/>
                    <a:pt x="8" y="0"/>
                    <a:pt x="11" y="2"/>
                  </a:cubicBezTo>
                  <a:cubicBezTo>
                    <a:pt x="48" y="40"/>
                    <a:pt x="48" y="40"/>
                    <a:pt x="48" y="40"/>
                  </a:cubicBezTo>
                  <a:cubicBezTo>
                    <a:pt x="51" y="43"/>
                    <a:pt x="51" y="47"/>
                    <a:pt x="48" y="49"/>
                  </a:cubicBezTo>
                  <a:cubicBezTo>
                    <a:pt x="47" y="50"/>
                    <a:pt x="46" y="51"/>
                    <a:pt x="44" y="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53" name="Freeform 78">
              <a:extLst>
                <a:ext uri="{FF2B5EF4-FFF2-40B4-BE49-F238E27FC236}">
                  <a16:creationId xmlns:a16="http://schemas.microsoft.com/office/drawing/2014/main" id="{8B50B4AE-2180-ED47-B4DC-A8F6FCB2FDB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721" y="1874"/>
              <a:ext cx="165" cy="162"/>
            </a:xfrm>
            <a:custGeom>
              <a:avLst/>
              <a:gdLst>
                <a:gd name="T0" fmla="*/ 54 w 108"/>
                <a:gd name="T1" fmla="*/ 108 h 108"/>
                <a:gd name="T2" fmla="*/ 0 w 108"/>
                <a:gd name="T3" fmla="*/ 54 h 108"/>
                <a:gd name="T4" fmla="*/ 54 w 108"/>
                <a:gd name="T5" fmla="*/ 0 h 108"/>
                <a:gd name="T6" fmla="*/ 108 w 108"/>
                <a:gd name="T7" fmla="*/ 54 h 108"/>
                <a:gd name="T8" fmla="*/ 54 w 108"/>
                <a:gd name="T9" fmla="*/ 108 h 108"/>
                <a:gd name="T10" fmla="*/ 54 w 108"/>
                <a:gd name="T11" fmla="*/ 12 h 108"/>
                <a:gd name="T12" fmla="*/ 12 w 108"/>
                <a:gd name="T13" fmla="*/ 54 h 108"/>
                <a:gd name="T14" fmla="*/ 54 w 108"/>
                <a:gd name="T15" fmla="*/ 96 h 108"/>
                <a:gd name="T16" fmla="*/ 96 w 108"/>
                <a:gd name="T17" fmla="*/ 54 h 108"/>
                <a:gd name="T18" fmla="*/ 54 w 108"/>
                <a:gd name="T19" fmla="*/ 12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8" h="108">
                  <a:moveTo>
                    <a:pt x="54" y="108"/>
                  </a:moveTo>
                  <a:cubicBezTo>
                    <a:pt x="25" y="108"/>
                    <a:pt x="0" y="84"/>
                    <a:pt x="0" y="54"/>
                  </a:cubicBezTo>
                  <a:cubicBezTo>
                    <a:pt x="0" y="24"/>
                    <a:pt x="25" y="0"/>
                    <a:pt x="54" y="0"/>
                  </a:cubicBezTo>
                  <a:cubicBezTo>
                    <a:pt x="84" y="0"/>
                    <a:pt x="108" y="24"/>
                    <a:pt x="108" y="54"/>
                  </a:cubicBezTo>
                  <a:cubicBezTo>
                    <a:pt x="108" y="84"/>
                    <a:pt x="84" y="108"/>
                    <a:pt x="54" y="108"/>
                  </a:cubicBezTo>
                  <a:close/>
                  <a:moveTo>
                    <a:pt x="54" y="12"/>
                  </a:moveTo>
                  <a:cubicBezTo>
                    <a:pt x="31" y="12"/>
                    <a:pt x="12" y="31"/>
                    <a:pt x="12" y="54"/>
                  </a:cubicBezTo>
                  <a:cubicBezTo>
                    <a:pt x="12" y="77"/>
                    <a:pt x="31" y="96"/>
                    <a:pt x="54" y="96"/>
                  </a:cubicBezTo>
                  <a:cubicBezTo>
                    <a:pt x="78" y="96"/>
                    <a:pt x="96" y="77"/>
                    <a:pt x="96" y="54"/>
                  </a:cubicBezTo>
                  <a:cubicBezTo>
                    <a:pt x="96" y="31"/>
                    <a:pt x="78" y="12"/>
                    <a:pt x="5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54" name="Freeform 79">
              <a:extLst>
                <a:ext uri="{FF2B5EF4-FFF2-40B4-BE49-F238E27FC236}">
                  <a16:creationId xmlns:a16="http://schemas.microsoft.com/office/drawing/2014/main" id="{3D3213DB-D615-0D43-8639-180B31371C4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41" y="2203"/>
              <a:ext cx="128" cy="54"/>
            </a:xfrm>
            <a:custGeom>
              <a:avLst/>
              <a:gdLst>
                <a:gd name="T0" fmla="*/ 78 w 84"/>
                <a:gd name="T1" fmla="*/ 36 h 36"/>
                <a:gd name="T2" fmla="*/ 6 w 84"/>
                <a:gd name="T3" fmla="*/ 36 h 36"/>
                <a:gd name="T4" fmla="*/ 0 w 84"/>
                <a:gd name="T5" fmla="*/ 30 h 36"/>
                <a:gd name="T6" fmla="*/ 0 w 84"/>
                <a:gd name="T7" fmla="*/ 6 h 36"/>
                <a:gd name="T8" fmla="*/ 6 w 84"/>
                <a:gd name="T9" fmla="*/ 0 h 36"/>
                <a:gd name="T10" fmla="*/ 78 w 84"/>
                <a:gd name="T11" fmla="*/ 0 h 36"/>
                <a:gd name="T12" fmla="*/ 84 w 84"/>
                <a:gd name="T13" fmla="*/ 6 h 36"/>
                <a:gd name="T14" fmla="*/ 84 w 84"/>
                <a:gd name="T15" fmla="*/ 30 h 36"/>
                <a:gd name="T16" fmla="*/ 78 w 84"/>
                <a:gd name="T17" fmla="*/ 36 h 36"/>
                <a:gd name="T18" fmla="*/ 12 w 84"/>
                <a:gd name="T19" fmla="*/ 24 h 36"/>
                <a:gd name="T20" fmla="*/ 72 w 84"/>
                <a:gd name="T21" fmla="*/ 24 h 36"/>
                <a:gd name="T22" fmla="*/ 72 w 84"/>
                <a:gd name="T23" fmla="*/ 12 h 36"/>
                <a:gd name="T24" fmla="*/ 12 w 84"/>
                <a:gd name="T25" fmla="*/ 12 h 36"/>
                <a:gd name="T26" fmla="*/ 12 w 84"/>
                <a:gd name="T27" fmla="*/ 24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" h="36">
                  <a:moveTo>
                    <a:pt x="78" y="36"/>
                  </a:moveTo>
                  <a:cubicBezTo>
                    <a:pt x="6" y="36"/>
                    <a:pt x="6" y="36"/>
                    <a:pt x="6" y="36"/>
                  </a:cubicBezTo>
                  <a:cubicBezTo>
                    <a:pt x="3" y="36"/>
                    <a:pt x="0" y="33"/>
                    <a:pt x="0" y="3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82" y="0"/>
                    <a:pt x="84" y="2"/>
                    <a:pt x="84" y="6"/>
                  </a:cubicBezTo>
                  <a:cubicBezTo>
                    <a:pt x="84" y="30"/>
                    <a:pt x="84" y="30"/>
                    <a:pt x="84" y="30"/>
                  </a:cubicBezTo>
                  <a:cubicBezTo>
                    <a:pt x="84" y="33"/>
                    <a:pt x="82" y="36"/>
                    <a:pt x="78" y="36"/>
                  </a:cubicBezTo>
                  <a:close/>
                  <a:moveTo>
                    <a:pt x="12" y="24"/>
                  </a:moveTo>
                  <a:cubicBezTo>
                    <a:pt x="72" y="24"/>
                    <a:pt x="72" y="24"/>
                    <a:pt x="72" y="24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</p:grpSp>
      <p:grpSp>
        <p:nvGrpSpPr>
          <p:cNvPr id="255" name="Group 83">
            <a:extLst>
              <a:ext uri="{FF2B5EF4-FFF2-40B4-BE49-F238E27FC236}">
                <a16:creationId xmlns:a16="http://schemas.microsoft.com/office/drawing/2014/main" id="{55833B4A-F17D-B241-A9BA-CAA65D15AF3C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5862737" y="4307059"/>
            <a:ext cx="513716" cy="502040"/>
            <a:chOff x="2584" y="1926"/>
            <a:chExt cx="440" cy="430"/>
          </a:xfrm>
          <a:solidFill>
            <a:schemeClr val="accent1"/>
          </a:solidFill>
        </p:grpSpPr>
        <p:sp>
          <p:nvSpPr>
            <p:cNvPr id="256" name="Freeform 84">
              <a:extLst>
                <a:ext uri="{FF2B5EF4-FFF2-40B4-BE49-F238E27FC236}">
                  <a16:creationId xmlns:a16="http://schemas.microsoft.com/office/drawing/2014/main" id="{62D09E4A-E7E8-5A4A-85DE-1B4599C0D0C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49" y="2033"/>
              <a:ext cx="165" cy="162"/>
            </a:xfrm>
            <a:custGeom>
              <a:avLst/>
              <a:gdLst>
                <a:gd name="T0" fmla="*/ 54 w 108"/>
                <a:gd name="T1" fmla="*/ 108 h 108"/>
                <a:gd name="T2" fmla="*/ 0 w 108"/>
                <a:gd name="T3" fmla="*/ 54 h 108"/>
                <a:gd name="T4" fmla="*/ 54 w 108"/>
                <a:gd name="T5" fmla="*/ 0 h 108"/>
                <a:gd name="T6" fmla="*/ 108 w 108"/>
                <a:gd name="T7" fmla="*/ 54 h 108"/>
                <a:gd name="T8" fmla="*/ 54 w 108"/>
                <a:gd name="T9" fmla="*/ 108 h 108"/>
                <a:gd name="T10" fmla="*/ 54 w 108"/>
                <a:gd name="T11" fmla="*/ 12 h 108"/>
                <a:gd name="T12" fmla="*/ 12 w 108"/>
                <a:gd name="T13" fmla="*/ 54 h 108"/>
                <a:gd name="T14" fmla="*/ 54 w 108"/>
                <a:gd name="T15" fmla="*/ 96 h 108"/>
                <a:gd name="T16" fmla="*/ 96 w 108"/>
                <a:gd name="T17" fmla="*/ 54 h 108"/>
                <a:gd name="T18" fmla="*/ 54 w 108"/>
                <a:gd name="T19" fmla="*/ 12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8" h="108">
                  <a:moveTo>
                    <a:pt x="54" y="108"/>
                  </a:moveTo>
                  <a:cubicBezTo>
                    <a:pt x="24" y="108"/>
                    <a:pt x="0" y="84"/>
                    <a:pt x="0" y="54"/>
                  </a:cubicBezTo>
                  <a:cubicBezTo>
                    <a:pt x="0" y="24"/>
                    <a:pt x="24" y="0"/>
                    <a:pt x="54" y="0"/>
                  </a:cubicBezTo>
                  <a:cubicBezTo>
                    <a:pt x="84" y="0"/>
                    <a:pt x="108" y="24"/>
                    <a:pt x="108" y="54"/>
                  </a:cubicBezTo>
                  <a:cubicBezTo>
                    <a:pt x="108" y="84"/>
                    <a:pt x="84" y="108"/>
                    <a:pt x="54" y="108"/>
                  </a:cubicBezTo>
                  <a:close/>
                  <a:moveTo>
                    <a:pt x="54" y="12"/>
                  </a:moveTo>
                  <a:cubicBezTo>
                    <a:pt x="31" y="12"/>
                    <a:pt x="12" y="31"/>
                    <a:pt x="12" y="54"/>
                  </a:cubicBezTo>
                  <a:cubicBezTo>
                    <a:pt x="12" y="77"/>
                    <a:pt x="31" y="96"/>
                    <a:pt x="54" y="96"/>
                  </a:cubicBezTo>
                  <a:cubicBezTo>
                    <a:pt x="77" y="96"/>
                    <a:pt x="96" y="77"/>
                    <a:pt x="96" y="54"/>
                  </a:cubicBezTo>
                  <a:cubicBezTo>
                    <a:pt x="96" y="31"/>
                    <a:pt x="77" y="12"/>
                    <a:pt x="5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57" name="Freeform 85">
              <a:extLst>
                <a:ext uri="{FF2B5EF4-FFF2-40B4-BE49-F238E27FC236}">
                  <a16:creationId xmlns:a16="http://schemas.microsoft.com/office/drawing/2014/main" id="{B59559F8-B7D8-E64A-9FF8-99BE86B6719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84" y="1989"/>
              <a:ext cx="73" cy="71"/>
            </a:xfrm>
            <a:custGeom>
              <a:avLst/>
              <a:gdLst>
                <a:gd name="T0" fmla="*/ 24 w 48"/>
                <a:gd name="T1" fmla="*/ 48 h 48"/>
                <a:gd name="T2" fmla="*/ 0 w 48"/>
                <a:gd name="T3" fmla="*/ 24 h 48"/>
                <a:gd name="T4" fmla="*/ 24 w 48"/>
                <a:gd name="T5" fmla="*/ 0 h 48"/>
                <a:gd name="T6" fmla="*/ 48 w 48"/>
                <a:gd name="T7" fmla="*/ 24 h 48"/>
                <a:gd name="T8" fmla="*/ 24 w 48"/>
                <a:gd name="T9" fmla="*/ 48 h 48"/>
                <a:gd name="T10" fmla="*/ 24 w 48"/>
                <a:gd name="T11" fmla="*/ 12 h 48"/>
                <a:gd name="T12" fmla="*/ 12 w 48"/>
                <a:gd name="T13" fmla="*/ 24 h 48"/>
                <a:gd name="T14" fmla="*/ 24 w 48"/>
                <a:gd name="T15" fmla="*/ 36 h 48"/>
                <a:gd name="T16" fmla="*/ 36 w 48"/>
                <a:gd name="T17" fmla="*/ 24 h 48"/>
                <a:gd name="T18" fmla="*/ 24 w 48"/>
                <a:gd name="T19" fmla="*/ 1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24" y="48"/>
                  </a:moveTo>
                  <a:cubicBezTo>
                    <a:pt x="11" y="48"/>
                    <a:pt x="0" y="37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37" y="0"/>
                    <a:pt x="48" y="11"/>
                    <a:pt x="48" y="24"/>
                  </a:cubicBezTo>
                  <a:cubicBezTo>
                    <a:pt x="48" y="37"/>
                    <a:pt x="37" y="48"/>
                    <a:pt x="24" y="48"/>
                  </a:cubicBezTo>
                  <a:close/>
                  <a:moveTo>
                    <a:pt x="24" y="12"/>
                  </a:moveTo>
                  <a:cubicBezTo>
                    <a:pt x="17" y="12"/>
                    <a:pt x="12" y="18"/>
                    <a:pt x="12" y="24"/>
                  </a:cubicBezTo>
                  <a:cubicBezTo>
                    <a:pt x="12" y="31"/>
                    <a:pt x="17" y="36"/>
                    <a:pt x="24" y="36"/>
                  </a:cubicBezTo>
                  <a:cubicBezTo>
                    <a:pt x="31" y="36"/>
                    <a:pt x="36" y="31"/>
                    <a:pt x="36" y="24"/>
                  </a:cubicBezTo>
                  <a:cubicBezTo>
                    <a:pt x="36" y="18"/>
                    <a:pt x="31" y="12"/>
                    <a:pt x="2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58" name="Freeform 86">
              <a:extLst>
                <a:ext uri="{FF2B5EF4-FFF2-40B4-BE49-F238E27FC236}">
                  <a16:creationId xmlns:a16="http://schemas.microsoft.com/office/drawing/2014/main" id="{CB47EC8D-F2B8-9F4C-B06A-5E3E2F46DBE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51" y="1926"/>
              <a:ext cx="73" cy="72"/>
            </a:xfrm>
            <a:custGeom>
              <a:avLst/>
              <a:gdLst>
                <a:gd name="T0" fmla="*/ 24 w 48"/>
                <a:gd name="T1" fmla="*/ 48 h 48"/>
                <a:gd name="T2" fmla="*/ 0 w 48"/>
                <a:gd name="T3" fmla="*/ 24 h 48"/>
                <a:gd name="T4" fmla="*/ 24 w 48"/>
                <a:gd name="T5" fmla="*/ 0 h 48"/>
                <a:gd name="T6" fmla="*/ 48 w 48"/>
                <a:gd name="T7" fmla="*/ 24 h 48"/>
                <a:gd name="T8" fmla="*/ 24 w 48"/>
                <a:gd name="T9" fmla="*/ 48 h 48"/>
                <a:gd name="T10" fmla="*/ 24 w 48"/>
                <a:gd name="T11" fmla="*/ 12 h 48"/>
                <a:gd name="T12" fmla="*/ 12 w 48"/>
                <a:gd name="T13" fmla="*/ 24 h 48"/>
                <a:gd name="T14" fmla="*/ 24 w 48"/>
                <a:gd name="T15" fmla="*/ 36 h 48"/>
                <a:gd name="T16" fmla="*/ 36 w 48"/>
                <a:gd name="T17" fmla="*/ 24 h 48"/>
                <a:gd name="T18" fmla="*/ 24 w 48"/>
                <a:gd name="T19" fmla="*/ 1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24" y="48"/>
                  </a:moveTo>
                  <a:cubicBezTo>
                    <a:pt x="11" y="48"/>
                    <a:pt x="0" y="37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37" y="0"/>
                    <a:pt x="48" y="11"/>
                    <a:pt x="48" y="24"/>
                  </a:cubicBezTo>
                  <a:cubicBezTo>
                    <a:pt x="48" y="37"/>
                    <a:pt x="37" y="48"/>
                    <a:pt x="24" y="48"/>
                  </a:cubicBezTo>
                  <a:close/>
                  <a:moveTo>
                    <a:pt x="24" y="12"/>
                  </a:moveTo>
                  <a:cubicBezTo>
                    <a:pt x="17" y="12"/>
                    <a:pt x="12" y="18"/>
                    <a:pt x="12" y="24"/>
                  </a:cubicBezTo>
                  <a:cubicBezTo>
                    <a:pt x="12" y="31"/>
                    <a:pt x="17" y="36"/>
                    <a:pt x="24" y="36"/>
                  </a:cubicBezTo>
                  <a:cubicBezTo>
                    <a:pt x="31" y="36"/>
                    <a:pt x="36" y="31"/>
                    <a:pt x="36" y="24"/>
                  </a:cubicBezTo>
                  <a:cubicBezTo>
                    <a:pt x="36" y="18"/>
                    <a:pt x="31" y="12"/>
                    <a:pt x="2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59" name="Freeform 87">
              <a:extLst>
                <a:ext uri="{FF2B5EF4-FFF2-40B4-BE49-F238E27FC236}">
                  <a16:creationId xmlns:a16="http://schemas.microsoft.com/office/drawing/2014/main" id="{DFF5E73F-F4A1-184B-8EF1-E99450FD400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84" y="2284"/>
              <a:ext cx="73" cy="72"/>
            </a:xfrm>
            <a:custGeom>
              <a:avLst/>
              <a:gdLst>
                <a:gd name="T0" fmla="*/ 24 w 48"/>
                <a:gd name="T1" fmla="*/ 48 h 48"/>
                <a:gd name="T2" fmla="*/ 0 w 48"/>
                <a:gd name="T3" fmla="*/ 24 h 48"/>
                <a:gd name="T4" fmla="*/ 24 w 48"/>
                <a:gd name="T5" fmla="*/ 0 h 48"/>
                <a:gd name="T6" fmla="*/ 48 w 48"/>
                <a:gd name="T7" fmla="*/ 24 h 48"/>
                <a:gd name="T8" fmla="*/ 24 w 48"/>
                <a:gd name="T9" fmla="*/ 48 h 48"/>
                <a:gd name="T10" fmla="*/ 24 w 48"/>
                <a:gd name="T11" fmla="*/ 12 h 48"/>
                <a:gd name="T12" fmla="*/ 12 w 48"/>
                <a:gd name="T13" fmla="*/ 24 h 48"/>
                <a:gd name="T14" fmla="*/ 24 w 48"/>
                <a:gd name="T15" fmla="*/ 36 h 48"/>
                <a:gd name="T16" fmla="*/ 36 w 48"/>
                <a:gd name="T17" fmla="*/ 24 h 48"/>
                <a:gd name="T18" fmla="*/ 24 w 48"/>
                <a:gd name="T19" fmla="*/ 1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24" y="48"/>
                  </a:moveTo>
                  <a:cubicBezTo>
                    <a:pt x="11" y="48"/>
                    <a:pt x="0" y="37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37" y="0"/>
                    <a:pt x="48" y="11"/>
                    <a:pt x="48" y="24"/>
                  </a:cubicBezTo>
                  <a:cubicBezTo>
                    <a:pt x="48" y="37"/>
                    <a:pt x="37" y="48"/>
                    <a:pt x="24" y="48"/>
                  </a:cubicBezTo>
                  <a:close/>
                  <a:moveTo>
                    <a:pt x="24" y="12"/>
                  </a:moveTo>
                  <a:cubicBezTo>
                    <a:pt x="17" y="12"/>
                    <a:pt x="12" y="18"/>
                    <a:pt x="12" y="24"/>
                  </a:cubicBezTo>
                  <a:cubicBezTo>
                    <a:pt x="12" y="31"/>
                    <a:pt x="17" y="36"/>
                    <a:pt x="24" y="36"/>
                  </a:cubicBezTo>
                  <a:cubicBezTo>
                    <a:pt x="31" y="36"/>
                    <a:pt x="36" y="31"/>
                    <a:pt x="36" y="24"/>
                  </a:cubicBezTo>
                  <a:cubicBezTo>
                    <a:pt x="36" y="18"/>
                    <a:pt x="31" y="12"/>
                    <a:pt x="2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60" name="Freeform 88">
              <a:extLst>
                <a:ext uri="{FF2B5EF4-FFF2-40B4-BE49-F238E27FC236}">
                  <a16:creationId xmlns:a16="http://schemas.microsoft.com/office/drawing/2014/main" id="{4315EC7A-FDF7-B047-92A8-C59FD41F2AC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95" y="2284"/>
              <a:ext cx="73" cy="72"/>
            </a:xfrm>
            <a:custGeom>
              <a:avLst/>
              <a:gdLst>
                <a:gd name="T0" fmla="*/ 24 w 48"/>
                <a:gd name="T1" fmla="*/ 48 h 48"/>
                <a:gd name="T2" fmla="*/ 0 w 48"/>
                <a:gd name="T3" fmla="*/ 24 h 48"/>
                <a:gd name="T4" fmla="*/ 24 w 48"/>
                <a:gd name="T5" fmla="*/ 0 h 48"/>
                <a:gd name="T6" fmla="*/ 48 w 48"/>
                <a:gd name="T7" fmla="*/ 24 h 48"/>
                <a:gd name="T8" fmla="*/ 24 w 48"/>
                <a:gd name="T9" fmla="*/ 48 h 48"/>
                <a:gd name="T10" fmla="*/ 24 w 48"/>
                <a:gd name="T11" fmla="*/ 12 h 48"/>
                <a:gd name="T12" fmla="*/ 12 w 48"/>
                <a:gd name="T13" fmla="*/ 24 h 48"/>
                <a:gd name="T14" fmla="*/ 24 w 48"/>
                <a:gd name="T15" fmla="*/ 36 h 48"/>
                <a:gd name="T16" fmla="*/ 36 w 48"/>
                <a:gd name="T17" fmla="*/ 24 h 48"/>
                <a:gd name="T18" fmla="*/ 24 w 48"/>
                <a:gd name="T19" fmla="*/ 1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24" y="48"/>
                  </a:moveTo>
                  <a:cubicBezTo>
                    <a:pt x="11" y="48"/>
                    <a:pt x="0" y="37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37" y="0"/>
                    <a:pt x="48" y="11"/>
                    <a:pt x="48" y="24"/>
                  </a:cubicBezTo>
                  <a:cubicBezTo>
                    <a:pt x="48" y="37"/>
                    <a:pt x="37" y="48"/>
                    <a:pt x="24" y="48"/>
                  </a:cubicBezTo>
                  <a:close/>
                  <a:moveTo>
                    <a:pt x="24" y="12"/>
                  </a:moveTo>
                  <a:cubicBezTo>
                    <a:pt x="17" y="12"/>
                    <a:pt x="12" y="18"/>
                    <a:pt x="12" y="24"/>
                  </a:cubicBezTo>
                  <a:cubicBezTo>
                    <a:pt x="12" y="31"/>
                    <a:pt x="17" y="36"/>
                    <a:pt x="24" y="36"/>
                  </a:cubicBezTo>
                  <a:cubicBezTo>
                    <a:pt x="31" y="36"/>
                    <a:pt x="36" y="31"/>
                    <a:pt x="36" y="24"/>
                  </a:cubicBezTo>
                  <a:cubicBezTo>
                    <a:pt x="36" y="18"/>
                    <a:pt x="31" y="12"/>
                    <a:pt x="2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61" name="Freeform 89">
              <a:extLst>
                <a:ext uri="{FF2B5EF4-FFF2-40B4-BE49-F238E27FC236}">
                  <a16:creationId xmlns:a16="http://schemas.microsoft.com/office/drawing/2014/main" id="{5CFD3D7D-9ADA-AA40-8FB5-1D7E3F96853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34" y="2159"/>
              <a:ext cx="152" cy="149"/>
            </a:xfrm>
            <a:custGeom>
              <a:avLst/>
              <a:gdLst>
                <a:gd name="T0" fmla="*/ 12 w 152"/>
                <a:gd name="T1" fmla="*/ 149 h 149"/>
                <a:gd name="T2" fmla="*/ 0 w 152"/>
                <a:gd name="T3" fmla="*/ 136 h 149"/>
                <a:gd name="T4" fmla="*/ 139 w 152"/>
                <a:gd name="T5" fmla="*/ 0 h 149"/>
                <a:gd name="T6" fmla="*/ 152 w 152"/>
                <a:gd name="T7" fmla="*/ 13 h 149"/>
                <a:gd name="T8" fmla="*/ 12 w 152"/>
                <a:gd name="T9" fmla="*/ 14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2" h="149">
                  <a:moveTo>
                    <a:pt x="12" y="149"/>
                  </a:moveTo>
                  <a:lnTo>
                    <a:pt x="0" y="136"/>
                  </a:lnTo>
                  <a:lnTo>
                    <a:pt x="139" y="0"/>
                  </a:lnTo>
                  <a:lnTo>
                    <a:pt x="152" y="13"/>
                  </a:lnTo>
                  <a:lnTo>
                    <a:pt x="12" y="1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62" name="Freeform 90">
              <a:extLst>
                <a:ext uri="{FF2B5EF4-FFF2-40B4-BE49-F238E27FC236}">
                  <a16:creationId xmlns:a16="http://schemas.microsoft.com/office/drawing/2014/main" id="{BC3144C7-6411-9D4D-B367-CCFF229DB9B8}"/>
                </a:ext>
              </a:extLst>
            </p:cNvPr>
            <p:cNvSpPr>
              <a:spLocks/>
            </p:cNvSpPr>
            <p:nvPr/>
          </p:nvSpPr>
          <p:spPr bwMode="auto">
            <a:xfrm>
              <a:off x="2877" y="1975"/>
              <a:ext cx="98" cy="96"/>
            </a:xfrm>
            <a:custGeom>
              <a:avLst/>
              <a:gdLst>
                <a:gd name="T0" fmla="*/ 13 w 98"/>
                <a:gd name="T1" fmla="*/ 96 h 96"/>
                <a:gd name="T2" fmla="*/ 0 w 98"/>
                <a:gd name="T3" fmla="*/ 82 h 96"/>
                <a:gd name="T4" fmla="*/ 84 w 98"/>
                <a:gd name="T5" fmla="*/ 0 h 96"/>
                <a:gd name="T6" fmla="*/ 98 w 98"/>
                <a:gd name="T7" fmla="*/ 12 h 96"/>
                <a:gd name="T8" fmla="*/ 13 w 98"/>
                <a:gd name="T9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96">
                  <a:moveTo>
                    <a:pt x="13" y="96"/>
                  </a:moveTo>
                  <a:lnTo>
                    <a:pt x="0" y="82"/>
                  </a:lnTo>
                  <a:lnTo>
                    <a:pt x="84" y="0"/>
                  </a:lnTo>
                  <a:lnTo>
                    <a:pt x="98" y="12"/>
                  </a:lnTo>
                  <a:lnTo>
                    <a:pt x="13" y="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63" name="Freeform 91">
              <a:extLst>
                <a:ext uri="{FF2B5EF4-FFF2-40B4-BE49-F238E27FC236}">
                  <a16:creationId xmlns:a16="http://schemas.microsoft.com/office/drawing/2014/main" id="{6E2C42D8-3319-674B-8133-E01915A2D52A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" y="2029"/>
              <a:ext cx="125" cy="66"/>
            </a:xfrm>
            <a:custGeom>
              <a:avLst/>
              <a:gdLst>
                <a:gd name="T0" fmla="*/ 119 w 125"/>
                <a:gd name="T1" fmla="*/ 66 h 66"/>
                <a:gd name="T2" fmla="*/ 0 w 125"/>
                <a:gd name="T3" fmla="*/ 16 h 66"/>
                <a:gd name="T4" fmla="*/ 7 w 125"/>
                <a:gd name="T5" fmla="*/ 0 h 66"/>
                <a:gd name="T6" fmla="*/ 125 w 125"/>
                <a:gd name="T7" fmla="*/ 49 h 66"/>
                <a:gd name="T8" fmla="*/ 119 w 125"/>
                <a:gd name="T9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66">
                  <a:moveTo>
                    <a:pt x="119" y="66"/>
                  </a:moveTo>
                  <a:lnTo>
                    <a:pt x="0" y="16"/>
                  </a:lnTo>
                  <a:lnTo>
                    <a:pt x="7" y="0"/>
                  </a:lnTo>
                  <a:lnTo>
                    <a:pt x="125" y="49"/>
                  </a:lnTo>
                  <a:lnTo>
                    <a:pt x="119" y="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64" name="Freeform 92">
              <a:extLst>
                <a:ext uri="{FF2B5EF4-FFF2-40B4-BE49-F238E27FC236}">
                  <a16:creationId xmlns:a16="http://schemas.microsoft.com/office/drawing/2014/main" id="{8081C512-E672-CD44-BBE3-358BA6E0D14A}"/>
                </a:ext>
              </a:extLst>
            </p:cNvPr>
            <p:cNvSpPr>
              <a:spLocks/>
            </p:cNvSpPr>
            <p:nvPr/>
          </p:nvSpPr>
          <p:spPr bwMode="auto">
            <a:xfrm>
              <a:off x="2891" y="2142"/>
              <a:ext cx="74" cy="44"/>
            </a:xfrm>
            <a:custGeom>
              <a:avLst/>
              <a:gdLst>
                <a:gd name="T0" fmla="*/ 66 w 74"/>
                <a:gd name="T1" fmla="*/ 44 h 44"/>
                <a:gd name="T2" fmla="*/ 0 w 74"/>
                <a:gd name="T3" fmla="*/ 17 h 44"/>
                <a:gd name="T4" fmla="*/ 8 w 74"/>
                <a:gd name="T5" fmla="*/ 0 h 44"/>
                <a:gd name="T6" fmla="*/ 74 w 74"/>
                <a:gd name="T7" fmla="*/ 27 h 44"/>
                <a:gd name="T8" fmla="*/ 66 w 74"/>
                <a:gd name="T9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" h="44">
                  <a:moveTo>
                    <a:pt x="66" y="44"/>
                  </a:moveTo>
                  <a:lnTo>
                    <a:pt x="0" y="17"/>
                  </a:lnTo>
                  <a:lnTo>
                    <a:pt x="8" y="0"/>
                  </a:lnTo>
                  <a:lnTo>
                    <a:pt x="74" y="27"/>
                  </a:lnTo>
                  <a:lnTo>
                    <a:pt x="66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65" name="Rectangle 93">
              <a:extLst>
                <a:ext uri="{FF2B5EF4-FFF2-40B4-BE49-F238E27FC236}">
                  <a16:creationId xmlns:a16="http://schemas.microsoft.com/office/drawing/2014/main" id="{55AC4F32-9438-A14E-8D3B-30633B1954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2" y="2186"/>
              <a:ext cx="19" cy="10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66" name="Freeform 94">
              <a:extLst>
                <a:ext uri="{FF2B5EF4-FFF2-40B4-BE49-F238E27FC236}">
                  <a16:creationId xmlns:a16="http://schemas.microsoft.com/office/drawing/2014/main" id="{B353D0A6-EF38-0447-A7B3-679682F6788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51" y="2150"/>
              <a:ext cx="73" cy="72"/>
            </a:xfrm>
            <a:custGeom>
              <a:avLst/>
              <a:gdLst>
                <a:gd name="T0" fmla="*/ 24 w 48"/>
                <a:gd name="T1" fmla="*/ 48 h 48"/>
                <a:gd name="T2" fmla="*/ 0 w 48"/>
                <a:gd name="T3" fmla="*/ 24 h 48"/>
                <a:gd name="T4" fmla="*/ 24 w 48"/>
                <a:gd name="T5" fmla="*/ 0 h 48"/>
                <a:gd name="T6" fmla="*/ 48 w 48"/>
                <a:gd name="T7" fmla="*/ 24 h 48"/>
                <a:gd name="T8" fmla="*/ 24 w 48"/>
                <a:gd name="T9" fmla="*/ 48 h 48"/>
                <a:gd name="T10" fmla="*/ 24 w 48"/>
                <a:gd name="T11" fmla="*/ 12 h 48"/>
                <a:gd name="T12" fmla="*/ 12 w 48"/>
                <a:gd name="T13" fmla="*/ 24 h 48"/>
                <a:gd name="T14" fmla="*/ 24 w 48"/>
                <a:gd name="T15" fmla="*/ 36 h 48"/>
                <a:gd name="T16" fmla="*/ 36 w 48"/>
                <a:gd name="T17" fmla="*/ 24 h 48"/>
                <a:gd name="T18" fmla="*/ 24 w 48"/>
                <a:gd name="T19" fmla="*/ 1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24" y="48"/>
                  </a:moveTo>
                  <a:cubicBezTo>
                    <a:pt x="11" y="48"/>
                    <a:pt x="0" y="37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37" y="0"/>
                    <a:pt x="48" y="11"/>
                    <a:pt x="48" y="24"/>
                  </a:cubicBezTo>
                  <a:cubicBezTo>
                    <a:pt x="48" y="37"/>
                    <a:pt x="37" y="48"/>
                    <a:pt x="24" y="48"/>
                  </a:cubicBezTo>
                  <a:close/>
                  <a:moveTo>
                    <a:pt x="24" y="12"/>
                  </a:moveTo>
                  <a:cubicBezTo>
                    <a:pt x="17" y="12"/>
                    <a:pt x="12" y="18"/>
                    <a:pt x="12" y="24"/>
                  </a:cubicBezTo>
                  <a:cubicBezTo>
                    <a:pt x="12" y="31"/>
                    <a:pt x="17" y="36"/>
                    <a:pt x="24" y="36"/>
                  </a:cubicBezTo>
                  <a:cubicBezTo>
                    <a:pt x="31" y="36"/>
                    <a:pt x="36" y="31"/>
                    <a:pt x="36" y="24"/>
                  </a:cubicBezTo>
                  <a:cubicBezTo>
                    <a:pt x="36" y="18"/>
                    <a:pt x="31" y="12"/>
                    <a:pt x="2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</p:grpSp>
      <p:grpSp>
        <p:nvGrpSpPr>
          <p:cNvPr id="267" name="Group 59">
            <a:extLst>
              <a:ext uri="{FF2B5EF4-FFF2-40B4-BE49-F238E27FC236}">
                <a16:creationId xmlns:a16="http://schemas.microsoft.com/office/drawing/2014/main" id="{EF54C6A6-4BD1-DD43-B133-D4D226C9EE9F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7131257" y="4307059"/>
            <a:ext cx="493868" cy="502040"/>
            <a:chOff x="5696" y="644"/>
            <a:chExt cx="423" cy="430"/>
          </a:xfrm>
          <a:solidFill>
            <a:schemeClr val="accent1"/>
          </a:solidFill>
        </p:grpSpPr>
        <p:sp>
          <p:nvSpPr>
            <p:cNvPr id="268" name="Freeform 60">
              <a:extLst>
                <a:ext uri="{FF2B5EF4-FFF2-40B4-BE49-F238E27FC236}">
                  <a16:creationId xmlns:a16="http://schemas.microsoft.com/office/drawing/2014/main" id="{2DF46A1E-62FB-7842-A1DF-1D64EE7FCC0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852" y="644"/>
              <a:ext cx="111" cy="107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12 h 72"/>
                <a:gd name="T12" fmla="*/ 12 w 72"/>
                <a:gd name="T13" fmla="*/ 36 h 72"/>
                <a:gd name="T14" fmla="*/ 36 w 72"/>
                <a:gd name="T15" fmla="*/ 60 h 72"/>
                <a:gd name="T16" fmla="*/ 60 w 72"/>
                <a:gd name="T17" fmla="*/ 36 h 72"/>
                <a:gd name="T18" fmla="*/ 36 w 72"/>
                <a:gd name="T19" fmla="*/ 1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12"/>
                  </a:moveTo>
                  <a:cubicBezTo>
                    <a:pt x="23" y="12"/>
                    <a:pt x="12" y="23"/>
                    <a:pt x="12" y="36"/>
                  </a:cubicBezTo>
                  <a:cubicBezTo>
                    <a:pt x="12" y="49"/>
                    <a:pt x="23" y="60"/>
                    <a:pt x="36" y="60"/>
                  </a:cubicBezTo>
                  <a:cubicBezTo>
                    <a:pt x="49" y="60"/>
                    <a:pt x="60" y="49"/>
                    <a:pt x="60" y="36"/>
                  </a:cubicBezTo>
                  <a:cubicBezTo>
                    <a:pt x="60" y="23"/>
                    <a:pt x="49" y="12"/>
                    <a:pt x="3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9" name="Freeform 61">
              <a:extLst>
                <a:ext uri="{FF2B5EF4-FFF2-40B4-BE49-F238E27FC236}">
                  <a16:creationId xmlns:a16="http://schemas.microsoft.com/office/drawing/2014/main" id="{BCA1753F-E6EB-1940-8BE6-7A70C8DF218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852" y="967"/>
              <a:ext cx="111" cy="107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12 h 72"/>
                <a:gd name="T12" fmla="*/ 12 w 72"/>
                <a:gd name="T13" fmla="*/ 36 h 72"/>
                <a:gd name="T14" fmla="*/ 36 w 72"/>
                <a:gd name="T15" fmla="*/ 60 h 72"/>
                <a:gd name="T16" fmla="*/ 60 w 72"/>
                <a:gd name="T17" fmla="*/ 36 h 72"/>
                <a:gd name="T18" fmla="*/ 36 w 72"/>
                <a:gd name="T19" fmla="*/ 1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12"/>
                  </a:moveTo>
                  <a:cubicBezTo>
                    <a:pt x="23" y="12"/>
                    <a:pt x="12" y="23"/>
                    <a:pt x="12" y="36"/>
                  </a:cubicBezTo>
                  <a:cubicBezTo>
                    <a:pt x="12" y="49"/>
                    <a:pt x="23" y="60"/>
                    <a:pt x="36" y="60"/>
                  </a:cubicBezTo>
                  <a:cubicBezTo>
                    <a:pt x="49" y="60"/>
                    <a:pt x="60" y="49"/>
                    <a:pt x="60" y="36"/>
                  </a:cubicBezTo>
                  <a:cubicBezTo>
                    <a:pt x="60" y="23"/>
                    <a:pt x="49" y="12"/>
                    <a:pt x="3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0" name="Freeform 62">
              <a:extLst>
                <a:ext uri="{FF2B5EF4-FFF2-40B4-BE49-F238E27FC236}">
                  <a16:creationId xmlns:a16="http://schemas.microsoft.com/office/drawing/2014/main" id="{FF51CD50-D176-8646-A186-FB4270CF1C9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08" y="967"/>
              <a:ext cx="111" cy="107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12 h 72"/>
                <a:gd name="T12" fmla="*/ 12 w 72"/>
                <a:gd name="T13" fmla="*/ 36 h 72"/>
                <a:gd name="T14" fmla="*/ 36 w 72"/>
                <a:gd name="T15" fmla="*/ 60 h 72"/>
                <a:gd name="T16" fmla="*/ 60 w 72"/>
                <a:gd name="T17" fmla="*/ 36 h 72"/>
                <a:gd name="T18" fmla="*/ 36 w 72"/>
                <a:gd name="T19" fmla="*/ 1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12"/>
                  </a:moveTo>
                  <a:cubicBezTo>
                    <a:pt x="23" y="12"/>
                    <a:pt x="12" y="23"/>
                    <a:pt x="12" y="36"/>
                  </a:cubicBezTo>
                  <a:cubicBezTo>
                    <a:pt x="12" y="49"/>
                    <a:pt x="23" y="60"/>
                    <a:pt x="36" y="60"/>
                  </a:cubicBezTo>
                  <a:cubicBezTo>
                    <a:pt x="49" y="60"/>
                    <a:pt x="60" y="49"/>
                    <a:pt x="60" y="36"/>
                  </a:cubicBezTo>
                  <a:cubicBezTo>
                    <a:pt x="60" y="23"/>
                    <a:pt x="49" y="12"/>
                    <a:pt x="3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1" name="Freeform 63">
              <a:extLst>
                <a:ext uri="{FF2B5EF4-FFF2-40B4-BE49-F238E27FC236}">
                  <a16:creationId xmlns:a16="http://schemas.microsoft.com/office/drawing/2014/main" id="{1DC2FFD3-7641-234A-B73A-9039B77A4C1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96" y="967"/>
              <a:ext cx="111" cy="107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12 h 72"/>
                <a:gd name="T12" fmla="*/ 12 w 72"/>
                <a:gd name="T13" fmla="*/ 36 h 72"/>
                <a:gd name="T14" fmla="*/ 36 w 72"/>
                <a:gd name="T15" fmla="*/ 60 h 72"/>
                <a:gd name="T16" fmla="*/ 60 w 72"/>
                <a:gd name="T17" fmla="*/ 36 h 72"/>
                <a:gd name="T18" fmla="*/ 36 w 72"/>
                <a:gd name="T19" fmla="*/ 1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12"/>
                  </a:moveTo>
                  <a:cubicBezTo>
                    <a:pt x="23" y="12"/>
                    <a:pt x="12" y="23"/>
                    <a:pt x="12" y="36"/>
                  </a:cubicBezTo>
                  <a:cubicBezTo>
                    <a:pt x="12" y="49"/>
                    <a:pt x="23" y="60"/>
                    <a:pt x="36" y="60"/>
                  </a:cubicBezTo>
                  <a:cubicBezTo>
                    <a:pt x="49" y="60"/>
                    <a:pt x="60" y="49"/>
                    <a:pt x="60" y="36"/>
                  </a:cubicBezTo>
                  <a:cubicBezTo>
                    <a:pt x="60" y="23"/>
                    <a:pt x="49" y="12"/>
                    <a:pt x="3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2" name="Rectangle 64">
              <a:extLst>
                <a:ext uri="{FF2B5EF4-FFF2-40B4-BE49-F238E27FC236}">
                  <a16:creationId xmlns:a16="http://schemas.microsoft.com/office/drawing/2014/main" id="{3900C2DB-FA6B-D741-97DE-59BAC7FFBD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98" y="743"/>
              <a:ext cx="19" cy="23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3" name="Freeform 65">
              <a:extLst>
                <a:ext uri="{FF2B5EF4-FFF2-40B4-BE49-F238E27FC236}">
                  <a16:creationId xmlns:a16="http://schemas.microsoft.com/office/drawing/2014/main" id="{3C85F200-5885-C74D-8D1C-4D9CD9852A7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2" y="859"/>
              <a:ext cx="331" cy="116"/>
            </a:xfrm>
            <a:custGeom>
              <a:avLst/>
              <a:gdLst>
                <a:gd name="T0" fmla="*/ 216 w 216"/>
                <a:gd name="T1" fmla="*/ 78 h 78"/>
                <a:gd name="T2" fmla="*/ 204 w 216"/>
                <a:gd name="T3" fmla="*/ 78 h 78"/>
                <a:gd name="T4" fmla="*/ 138 w 216"/>
                <a:gd name="T5" fmla="*/ 12 h 78"/>
                <a:gd name="T6" fmla="*/ 72 w 216"/>
                <a:gd name="T7" fmla="*/ 12 h 78"/>
                <a:gd name="T8" fmla="*/ 12 w 216"/>
                <a:gd name="T9" fmla="*/ 78 h 78"/>
                <a:gd name="T10" fmla="*/ 0 w 216"/>
                <a:gd name="T11" fmla="*/ 78 h 78"/>
                <a:gd name="T12" fmla="*/ 72 w 216"/>
                <a:gd name="T13" fmla="*/ 0 h 78"/>
                <a:gd name="T14" fmla="*/ 138 w 216"/>
                <a:gd name="T15" fmla="*/ 0 h 78"/>
                <a:gd name="T16" fmla="*/ 216 w 216"/>
                <a:gd name="T17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6" h="78">
                  <a:moveTo>
                    <a:pt x="216" y="78"/>
                  </a:moveTo>
                  <a:cubicBezTo>
                    <a:pt x="204" y="78"/>
                    <a:pt x="204" y="78"/>
                    <a:pt x="204" y="78"/>
                  </a:cubicBezTo>
                  <a:cubicBezTo>
                    <a:pt x="204" y="42"/>
                    <a:pt x="175" y="12"/>
                    <a:pt x="138" y="12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37" y="12"/>
                    <a:pt x="12" y="40"/>
                    <a:pt x="12" y="78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0" y="33"/>
                    <a:pt x="31" y="0"/>
                    <a:pt x="72" y="0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81" y="0"/>
                    <a:pt x="216" y="35"/>
                    <a:pt x="216" y="7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74" name="Group 40">
            <a:extLst>
              <a:ext uri="{FF2B5EF4-FFF2-40B4-BE49-F238E27FC236}">
                <a16:creationId xmlns:a16="http://schemas.microsoft.com/office/drawing/2014/main" id="{AF2CB69D-CBB7-0741-B4F3-6F052ABCDA2C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8413589" y="4350552"/>
            <a:ext cx="486806" cy="415054"/>
            <a:chOff x="4653" y="690"/>
            <a:chExt cx="441" cy="376"/>
          </a:xfrm>
          <a:solidFill>
            <a:schemeClr val="accent1"/>
          </a:solidFill>
        </p:grpSpPr>
        <p:sp>
          <p:nvSpPr>
            <p:cNvPr id="275" name="Freeform 41">
              <a:extLst>
                <a:ext uri="{FF2B5EF4-FFF2-40B4-BE49-F238E27FC236}">
                  <a16:creationId xmlns:a16="http://schemas.microsoft.com/office/drawing/2014/main" id="{FDCBE251-79E8-114A-B376-CEEF3221D20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53" y="815"/>
              <a:ext cx="110" cy="180"/>
            </a:xfrm>
            <a:custGeom>
              <a:avLst/>
              <a:gdLst>
                <a:gd name="T0" fmla="*/ 54 w 72"/>
                <a:gd name="T1" fmla="*/ 120 h 120"/>
                <a:gd name="T2" fmla="*/ 18 w 72"/>
                <a:gd name="T3" fmla="*/ 120 h 120"/>
                <a:gd name="T4" fmla="*/ 12 w 72"/>
                <a:gd name="T5" fmla="*/ 114 h 120"/>
                <a:gd name="T6" fmla="*/ 12 w 72"/>
                <a:gd name="T7" fmla="*/ 65 h 120"/>
                <a:gd name="T8" fmla="*/ 0 w 72"/>
                <a:gd name="T9" fmla="*/ 42 h 120"/>
                <a:gd name="T10" fmla="*/ 0 w 72"/>
                <a:gd name="T11" fmla="*/ 6 h 120"/>
                <a:gd name="T12" fmla="*/ 6 w 72"/>
                <a:gd name="T13" fmla="*/ 0 h 120"/>
                <a:gd name="T14" fmla="*/ 66 w 72"/>
                <a:gd name="T15" fmla="*/ 0 h 120"/>
                <a:gd name="T16" fmla="*/ 72 w 72"/>
                <a:gd name="T17" fmla="*/ 6 h 120"/>
                <a:gd name="T18" fmla="*/ 72 w 72"/>
                <a:gd name="T19" fmla="*/ 42 h 120"/>
                <a:gd name="T20" fmla="*/ 60 w 72"/>
                <a:gd name="T21" fmla="*/ 65 h 120"/>
                <a:gd name="T22" fmla="*/ 60 w 72"/>
                <a:gd name="T23" fmla="*/ 114 h 120"/>
                <a:gd name="T24" fmla="*/ 54 w 72"/>
                <a:gd name="T25" fmla="*/ 120 h 120"/>
                <a:gd name="T26" fmla="*/ 24 w 72"/>
                <a:gd name="T27" fmla="*/ 108 h 120"/>
                <a:gd name="T28" fmla="*/ 48 w 72"/>
                <a:gd name="T29" fmla="*/ 108 h 120"/>
                <a:gd name="T30" fmla="*/ 48 w 72"/>
                <a:gd name="T31" fmla="*/ 60 h 120"/>
                <a:gd name="T32" fmla="*/ 54 w 72"/>
                <a:gd name="T33" fmla="*/ 54 h 120"/>
                <a:gd name="T34" fmla="*/ 60 w 72"/>
                <a:gd name="T35" fmla="*/ 42 h 120"/>
                <a:gd name="T36" fmla="*/ 60 w 72"/>
                <a:gd name="T37" fmla="*/ 12 h 120"/>
                <a:gd name="T38" fmla="*/ 12 w 72"/>
                <a:gd name="T39" fmla="*/ 12 h 120"/>
                <a:gd name="T40" fmla="*/ 12 w 72"/>
                <a:gd name="T41" fmla="*/ 42 h 120"/>
                <a:gd name="T42" fmla="*/ 18 w 72"/>
                <a:gd name="T43" fmla="*/ 54 h 120"/>
                <a:gd name="T44" fmla="*/ 24 w 72"/>
                <a:gd name="T45" fmla="*/ 60 h 120"/>
                <a:gd name="T46" fmla="*/ 24 w 72"/>
                <a:gd name="T47" fmla="*/ 108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2" h="120">
                  <a:moveTo>
                    <a:pt x="54" y="120"/>
                  </a:moveTo>
                  <a:cubicBezTo>
                    <a:pt x="18" y="120"/>
                    <a:pt x="18" y="120"/>
                    <a:pt x="18" y="120"/>
                  </a:cubicBezTo>
                  <a:cubicBezTo>
                    <a:pt x="15" y="120"/>
                    <a:pt x="12" y="117"/>
                    <a:pt x="12" y="114"/>
                  </a:cubicBezTo>
                  <a:cubicBezTo>
                    <a:pt x="12" y="65"/>
                    <a:pt x="12" y="65"/>
                    <a:pt x="12" y="65"/>
                  </a:cubicBezTo>
                  <a:cubicBezTo>
                    <a:pt x="4" y="62"/>
                    <a:pt x="0" y="55"/>
                    <a:pt x="0" y="4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69" y="0"/>
                    <a:pt x="72" y="2"/>
                    <a:pt x="72" y="6"/>
                  </a:cubicBezTo>
                  <a:cubicBezTo>
                    <a:pt x="72" y="42"/>
                    <a:pt x="72" y="42"/>
                    <a:pt x="72" y="42"/>
                  </a:cubicBezTo>
                  <a:cubicBezTo>
                    <a:pt x="72" y="55"/>
                    <a:pt x="68" y="62"/>
                    <a:pt x="60" y="65"/>
                  </a:cubicBezTo>
                  <a:cubicBezTo>
                    <a:pt x="60" y="114"/>
                    <a:pt x="60" y="114"/>
                    <a:pt x="60" y="114"/>
                  </a:cubicBezTo>
                  <a:cubicBezTo>
                    <a:pt x="60" y="117"/>
                    <a:pt x="57" y="120"/>
                    <a:pt x="54" y="120"/>
                  </a:cubicBezTo>
                  <a:close/>
                  <a:moveTo>
                    <a:pt x="24" y="108"/>
                  </a:moveTo>
                  <a:cubicBezTo>
                    <a:pt x="48" y="108"/>
                    <a:pt x="48" y="108"/>
                    <a:pt x="48" y="108"/>
                  </a:cubicBezTo>
                  <a:cubicBezTo>
                    <a:pt x="48" y="60"/>
                    <a:pt x="48" y="60"/>
                    <a:pt x="48" y="60"/>
                  </a:cubicBezTo>
                  <a:cubicBezTo>
                    <a:pt x="48" y="56"/>
                    <a:pt x="51" y="54"/>
                    <a:pt x="54" y="54"/>
                  </a:cubicBezTo>
                  <a:cubicBezTo>
                    <a:pt x="57" y="54"/>
                    <a:pt x="60" y="54"/>
                    <a:pt x="60" y="42"/>
                  </a:cubicBezTo>
                  <a:cubicBezTo>
                    <a:pt x="60" y="12"/>
                    <a:pt x="60" y="12"/>
                    <a:pt x="60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2" y="54"/>
                    <a:pt x="15" y="54"/>
                    <a:pt x="18" y="54"/>
                  </a:cubicBezTo>
                  <a:cubicBezTo>
                    <a:pt x="21" y="54"/>
                    <a:pt x="24" y="56"/>
                    <a:pt x="24" y="60"/>
                  </a:cubicBezTo>
                  <a:lnTo>
                    <a:pt x="24" y="1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76" name="Freeform 42">
              <a:extLst>
                <a:ext uri="{FF2B5EF4-FFF2-40B4-BE49-F238E27FC236}">
                  <a16:creationId xmlns:a16="http://schemas.microsoft.com/office/drawing/2014/main" id="{33EAB03F-1708-934A-9326-DCEC1E3BE1B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84" y="815"/>
              <a:ext cx="110" cy="180"/>
            </a:xfrm>
            <a:custGeom>
              <a:avLst/>
              <a:gdLst>
                <a:gd name="T0" fmla="*/ 54 w 72"/>
                <a:gd name="T1" fmla="*/ 120 h 120"/>
                <a:gd name="T2" fmla="*/ 18 w 72"/>
                <a:gd name="T3" fmla="*/ 120 h 120"/>
                <a:gd name="T4" fmla="*/ 12 w 72"/>
                <a:gd name="T5" fmla="*/ 114 h 120"/>
                <a:gd name="T6" fmla="*/ 12 w 72"/>
                <a:gd name="T7" fmla="*/ 65 h 120"/>
                <a:gd name="T8" fmla="*/ 0 w 72"/>
                <a:gd name="T9" fmla="*/ 42 h 120"/>
                <a:gd name="T10" fmla="*/ 0 w 72"/>
                <a:gd name="T11" fmla="*/ 6 h 120"/>
                <a:gd name="T12" fmla="*/ 6 w 72"/>
                <a:gd name="T13" fmla="*/ 0 h 120"/>
                <a:gd name="T14" fmla="*/ 66 w 72"/>
                <a:gd name="T15" fmla="*/ 0 h 120"/>
                <a:gd name="T16" fmla="*/ 72 w 72"/>
                <a:gd name="T17" fmla="*/ 6 h 120"/>
                <a:gd name="T18" fmla="*/ 72 w 72"/>
                <a:gd name="T19" fmla="*/ 42 h 120"/>
                <a:gd name="T20" fmla="*/ 60 w 72"/>
                <a:gd name="T21" fmla="*/ 65 h 120"/>
                <a:gd name="T22" fmla="*/ 60 w 72"/>
                <a:gd name="T23" fmla="*/ 114 h 120"/>
                <a:gd name="T24" fmla="*/ 54 w 72"/>
                <a:gd name="T25" fmla="*/ 120 h 120"/>
                <a:gd name="T26" fmla="*/ 24 w 72"/>
                <a:gd name="T27" fmla="*/ 108 h 120"/>
                <a:gd name="T28" fmla="*/ 48 w 72"/>
                <a:gd name="T29" fmla="*/ 108 h 120"/>
                <a:gd name="T30" fmla="*/ 48 w 72"/>
                <a:gd name="T31" fmla="*/ 60 h 120"/>
                <a:gd name="T32" fmla="*/ 54 w 72"/>
                <a:gd name="T33" fmla="*/ 54 h 120"/>
                <a:gd name="T34" fmla="*/ 60 w 72"/>
                <a:gd name="T35" fmla="*/ 42 h 120"/>
                <a:gd name="T36" fmla="*/ 60 w 72"/>
                <a:gd name="T37" fmla="*/ 12 h 120"/>
                <a:gd name="T38" fmla="*/ 12 w 72"/>
                <a:gd name="T39" fmla="*/ 12 h 120"/>
                <a:gd name="T40" fmla="*/ 12 w 72"/>
                <a:gd name="T41" fmla="*/ 42 h 120"/>
                <a:gd name="T42" fmla="*/ 18 w 72"/>
                <a:gd name="T43" fmla="*/ 54 h 120"/>
                <a:gd name="T44" fmla="*/ 24 w 72"/>
                <a:gd name="T45" fmla="*/ 60 h 120"/>
                <a:gd name="T46" fmla="*/ 24 w 72"/>
                <a:gd name="T47" fmla="*/ 108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2" h="120">
                  <a:moveTo>
                    <a:pt x="54" y="120"/>
                  </a:moveTo>
                  <a:cubicBezTo>
                    <a:pt x="18" y="120"/>
                    <a:pt x="18" y="120"/>
                    <a:pt x="18" y="120"/>
                  </a:cubicBezTo>
                  <a:cubicBezTo>
                    <a:pt x="15" y="120"/>
                    <a:pt x="12" y="117"/>
                    <a:pt x="12" y="114"/>
                  </a:cubicBezTo>
                  <a:cubicBezTo>
                    <a:pt x="12" y="65"/>
                    <a:pt x="12" y="65"/>
                    <a:pt x="12" y="65"/>
                  </a:cubicBezTo>
                  <a:cubicBezTo>
                    <a:pt x="4" y="62"/>
                    <a:pt x="0" y="55"/>
                    <a:pt x="0" y="4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69" y="0"/>
                    <a:pt x="72" y="2"/>
                    <a:pt x="72" y="6"/>
                  </a:cubicBezTo>
                  <a:cubicBezTo>
                    <a:pt x="72" y="42"/>
                    <a:pt x="72" y="42"/>
                    <a:pt x="72" y="42"/>
                  </a:cubicBezTo>
                  <a:cubicBezTo>
                    <a:pt x="72" y="55"/>
                    <a:pt x="68" y="62"/>
                    <a:pt x="60" y="65"/>
                  </a:cubicBezTo>
                  <a:cubicBezTo>
                    <a:pt x="60" y="114"/>
                    <a:pt x="60" y="114"/>
                    <a:pt x="60" y="114"/>
                  </a:cubicBezTo>
                  <a:cubicBezTo>
                    <a:pt x="60" y="117"/>
                    <a:pt x="57" y="120"/>
                    <a:pt x="54" y="120"/>
                  </a:cubicBezTo>
                  <a:close/>
                  <a:moveTo>
                    <a:pt x="24" y="108"/>
                  </a:moveTo>
                  <a:cubicBezTo>
                    <a:pt x="48" y="108"/>
                    <a:pt x="48" y="108"/>
                    <a:pt x="48" y="108"/>
                  </a:cubicBezTo>
                  <a:cubicBezTo>
                    <a:pt x="48" y="60"/>
                    <a:pt x="48" y="60"/>
                    <a:pt x="48" y="60"/>
                  </a:cubicBezTo>
                  <a:cubicBezTo>
                    <a:pt x="48" y="56"/>
                    <a:pt x="51" y="54"/>
                    <a:pt x="54" y="54"/>
                  </a:cubicBezTo>
                  <a:cubicBezTo>
                    <a:pt x="57" y="54"/>
                    <a:pt x="60" y="54"/>
                    <a:pt x="60" y="42"/>
                  </a:cubicBezTo>
                  <a:cubicBezTo>
                    <a:pt x="60" y="12"/>
                    <a:pt x="60" y="12"/>
                    <a:pt x="60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2" y="54"/>
                    <a:pt x="15" y="54"/>
                    <a:pt x="18" y="54"/>
                  </a:cubicBezTo>
                  <a:cubicBezTo>
                    <a:pt x="21" y="54"/>
                    <a:pt x="24" y="56"/>
                    <a:pt x="24" y="60"/>
                  </a:cubicBezTo>
                  <a:lnTo>
                    <a:pt x="24" y="1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77" name="Freeform 43">
              <a:extLst>
                <a:ext uri="{FF2B5EF4-FFF2-40B4-BE49-F238E27FC236}">
                  <a16:creationId xmlns:a16="http://schemas.microsoft.com/office/drawing/2014/main" id="{0B22C036-1BF3-914B-849D-BDC1213AB0A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00" y="815"/>
              <a:ext cx="147" cy="251"/>
            </a:xfrm>
            <a:custGeom>
              <a:avLst/>
              <a:gdLst>
                <a:gd name="T0" fmla="*/ 66 w 96"/>
                <a:gd name="T1" fmla="*/ 168 h 168"/>
                <a:gd name="T2" fmla="*/ 30 w 96"/>
                <a:gd name="T3" fmla="*/ 168 h 168"/>
                <a:gd name="T4" fmla="*/ 24 w 96"/>
                <a:gd name="T5" fmla="*/ 162 h 168"/>
                <a:gd name="T6" fmla="*/ 24 w 96"/>
                <a:gd name="T7" fmla="*/ 95 h 168"/>
                <a:gd name="T8" fmla="*/ 0 w 96"/>
                <a:gd name="T9" fmla="*/ 66 h 168"/>
                <a:gd name="T10" fmla="*/ 0 w 96"/>
                <a:gd name="T11" fmla="*/ 6 h 168"/>
                <a:gd name="T12" fmla="*/ 6 w 96"/>
                <a:gd name="T13" fmla="*/ 0 h 168"/>
                <a:gd name="T14" fmla="*/ 90 w 96"/>
                <a:gd name="T15" fmla="*/ 0 h 168"/>
                <a:gd name="T16" fmla="*/ 96 w 96"/>
                <a:gd name="T17" fmla="*/ 6 h 168"/>
                <a:gd name="T18" fmla="*/ 96 w 96"/>
                <a:gd name="T19" fmla="*/ 66 h 168"/>
                <a:gd name="T20" fmla="*/ 72 w 96"/>
                <a:gd name="T21" fmla="*/ 95 h 168"/>
                <a:gd name="T22" fmla="*/ 72 w 96"/>
                <a:gd name="T23" fmla="*/ 162 h 168"/>
                <a:gd name="T24" fmla="*/ 66 w 96"/>
                <a:gd name="T25" fmla="*/ 168 h 168"/>
                <a:gd name="T26" fmla="*/ 36 w 96"/>
                <a:gd name="T27" fmla="*/ 156 h 168"/>
                <a:gd name="T28" fmla="*/ 60 w 96"/>
                <a:gd name="T29" fmla="*/ 156 h 168"/>
                <a:gd name="T30" fmla="*/ 60 w 96"/>
                <a:gd name="T31" fmla="*/ 90 h 168"/>
                <a:gd name="T32" fmla="*/ 66 w 96"/>
                <a:gd name="T33" fmla="*/ 84 h 168"/>
                <a:gd name="T34" fmla="*/ 84 w 96"/>
                <a:gd name="T35" fmla="*/ 66 h 168"/>
                <a:gd name="T36" fmla="*/ 84 w 96"/>
                <a:gd name="T37" fmla="*/ 12 h 168"/>
                <a:gd name="T38" fmla="*/ 12 w 96"/>
                <a:gd name="T39" fmla="*/ 12 h 168"/>
                <a:gd name="T40" fmla="*/ 12 w 96"/>
                <a:gd name="T41" fmla="*/ 66 h 168"/>
                <a:gd name="T42" fmla="*/ 30 w 96"/>
                <a:gd name="T43" fmla="*/ 84 h 168"/>
                <a:gd name="T44" fmla="*/ 36 w 96"/>
                <a:gd name="T45" fmla="*/ 90 h 168"/>
                <a:gd name="T46" fmla="*/ 36 w 96"/>
                <a:gd name="T47" fmla="*/ 156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96" h="168">
                  <a:moveTo>
                    <a:pt x="66" y="168"/>
                  </a:moveTo>
                  <a:cubicBezTo>
                    <a:pt x="30" y="168"/>
                    <a:pt x="30" y="168"/>
                    <a:pt x="30" y="168"/>
                  </a:cubicBezTo>
                  <a:cubicBezTo>
                    <a:pt x="27" y="168"/>
                    <a:pt x="24" y="165"/>
                    <a:pt x="24" y="162"/>
                  </a:cubicBezTo>
                  <a:cubicBezTo>
                    <a:pt x="24" y="95"/>
                    <a:pt x="24" y="95"/>
                    <a:pt x="24" y="95"/>
                  </a:cubicBezTo>
                  <a:cubicBezTo>
                    <a:pt x="10" y="92"/>
                    <a:pt x="0" y="80"/>
                    <a:pt x="0" y="6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93" y="0"/>
                    <a:pt x="96" y="2"/>
                    <a:pt x="96" y="6"/>
                  </a:cubicBezTo>
                  <a:cubicBezTo>
                    <a:pt x="96" y="66"/>
                    <a:pt x="96" y="66"/>
                    <a:pt x="96" y="66"/>
                  </a:cubicBezTo>
                  <a:cubicBezTo>
                    <a:pt x="96" y="80"/>
                    <a:pt x="86" y="92"/>
                    <a:pt x="72" y="95"/>
                  </a:cubicBezTo>
                  <a:cubicBezTo>
                    <a:pt x="72" y="162"/>
                    <a:pt x="72" y="162"/>
                    <a:pt x="72" y="162"/>
                  </a:cubicBezTo>
                  <a:cubicBezTo>
                    <a:pt x="72" y="165"/>
                    <a:pt x="69" y="168"/>
                    <a:pt x="66" y="168"/>
                  </a:cubicBezTo>
                  <a:close/>
                  <a:moveTo>
                    <a:pt x="36" y="156"/>
                  </a:moveTo>
                  <a:cubicBezTo>
                    <a:pt x="60" y="156"/>
                    <a:pt x="60" y="156"/>
                    <a:pt x="60" y="156"/>
                  </a:cubicBezTo>
                  <a:cubicBezTo>
                    <a:pt x="60" y="90"/>
                    <a:pt x="60" y="90"/>
                    <a:pt x="60" y="90"/>
                  </a:cubicBezTo>
                  <a:cubicBezTo>
                    <a:pt x="60" y="86"/>
                    <a:pt x="63" y="84"/>
                    <a:pt x="66" y="84"/>
                  </a:cubicBezTo>
                  <a:cubicBezTo>
                    <a:pt x="76" y="84"/>
                    <a:pt x="84" y="76"/>
                    <a:pt x="84" y="66"/>
                  </a:cubicBezTo>
                  <a:cubicBezTo>
                    <a:pt x="84" y="12"/>
                    <a:pt x="84" y="12"/>
                    <a:pt x="84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66"/>
                    <a:pt x="12" y="66"/>
                    <a:pt x="12" y="66"/>
                  </a:cubicBezTo>
                  <a:cubicBezTo>
                    <a:pt x="12" y="76"/>
                    <a:pt x="20" y="84"/>
                    <a:pt x="30" y="84"/>
                  </a:cubicBezTo>
                  <a:cubicBezTo>
                    <a:pt x="33" y="84"/>
                    <a:pt x="36" y="86"/>
                    <a:pt x="36" y="90"/>
                  </a:cubicBezTo>
                  <a:lnTo>
                    <a:pt x="36" y="1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78" name="Freeform 44">
              <a:extLst>
                <a:ext uri="{FF2B5EF4-FFF2-40B4-BE49-F238E27FC236}">
                  <a16:creationId xmlns:a16="http://schemas.microsoft.com/office/drawing/2014/main" id="{E8B7DC9C-B6E3-214C-96AB-8281516F432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71" y="726"/>
              <a:ext cx="74" cy="71"/>
            </a:xfrm>
            <a:custGeom>
              <a:avLst/>
              <a:gdLst>
                <a:gd name="T0" fmla="*/ 24 w 48"/>
                <a:gd name="T1" fmla="*/ 48 h 48"/>
                <a:gd name="T2" fmla="*/ 0 w 48"/>
                <a:gd name="T3" fmla="*/ 24 h 48"/>
                <a:gd name="T4" fmla="*/ 24 w 48"/>
                <a:gd name="T5" fmla="*/ 0 h 48"/>
                <a:gd name="T6" fmla="*/ 48 w 48"/>
                <a:gd name="T7" fmla="*/ 24 h 48"/>
                <a:gd name="T8" fmla="*/ 24 w 48"/>
                <a:gd name="T9" fmla="*/ 48 h 48"/>
                <a:gd name="T10" fmla="*/ 24 w 48"/>
                <a:gd name="T11" fmla="*/ 12 h 48"/>
                <a:gd name="T12" fmla="*/ 12 w 48"/>
                <a:gd name="T13" fmla="*/ 24 h 48"/>
                <a:gd name="T14" fmla="*/ 24 w 48"/>
                <a:gd name="T15" fmla="*/ 36 h 48"/>
                <a:gd name="T16" fmla="*/ 36 w 48"/>
                <a:gd name="T17" fmla="*/ 24 h 48"/>
                <a:gd name="T18" fmla="*/ 24 w 48"/>
                <a:gd name="T19" fmla="*/ 1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24" y="48"/>
                  </a:moveTo>
                  <a:cubicBezTo>
                    <a:pt x="11" y="48"/>
                    <a:pt x="0" y="37"/>
                    <a:pt x="0" y="24"/>
                  </a:cubicBezTo>
                  <a:cubicBezTo>
                    <a:pt x="0" y="10"/>
                    <a:pt x="11" y="0"/>
                    <a:pt x="24" y="0"/>
                  </a:cubicBezTo>
                  <a:cubicBezTo>
                    <a:pt x="37" y="0"/>
                    <a:pt x="48" y="10"/>
                    <a:pt x="48" y="24"/>
                  </a:cubicBezTo>
                  <a:cubicBezTo>
                    <a:pt x="48" y="37"/>
                    <a:pt x="37" y="48"/>
                    <a:pt x="24" y="48"/>
                  </a:cubicBezTo>
                  <a:close/>
                  <a:moveTo>
                    <a:pt x="24" y="12"/>
                  </a:moveTo>
                  <a:cubicBezTo>
                    <a:pt x="17" y="12"/>
                    <a:pt x="12" y="17"/>
                    <a:pt x="12" y="24"/>
                  </a:cubicBezTo>
                  <a:cubicBezTo>
                    <a:pt x="12" y="30"/>
                    <a:pt x="17" y="36"/>
                    <a:pt x="24" y="36"/>
                  </a:cubicBezTo>
                  <a:cubicBezTo>
                    <a:pt x="31" y="36"/>
                    <a:pt x="36" y="30"/>
                    <a:pt x="36" y="24"/>
                  </a:cubicBezTo>
                  <a:cubicBezTo>
                    <a:pt x="36" y="17"/>
                    <a:pt x="31" y="12"/>
                    <a:pt x="2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79" name="Freeform 45">
              <a:extLst>
                <a:ext uri="{FF2B5EF4-FFF2-40B4-BE49-F238E27FC236}">
                  <a16:creationId xmlns:a16="http://schemas.microsoft.com/office/drawing/2014/main" id="{397E29E0-4660-AC44-AA91-82129C1E336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02" y="726"/>
              <a:ext cx="74" cy="71"/>
            </a:xfrm>
            <a:custGeom>
              <a:avLst/>
              <a:gdLst>
                <a:gd name="T0" fmla="*/ 24 w 48"/>
                <a:gd name="T1" fmla="*/ 48 h 48"/>
                <a:gd name="T2" fmla="*/ 0 w 48"/>
                <a:gd name="T3" fmla="*/ 24 h 48"/>
                <a:gd name="T4" fmla="*/ 24 w 48"/>
                <a:gd name="T5" fmla="*/ 0 h 48"/>
                <a:gd name="T6" fmla="*/ 48 w 48"/>
                <a:gd name="T7" fmla="*/ 24 h 48"/>
                <a:gd name="T8" fmla="*/ 24 w 48"/>
                <a:gd name="T9" fmla="*/ 48 h 48"/>
                <a:gd name="T10" fmla="*/ 24 w 48"/>
                <a:gd name="T11" fmla="*/ 12 h 48"/>
                <a:gd name="T12" fmla="*/ 12 w 48"/>
                <a:gd name="T13" fmla="*/ 24 h 48"/>
                <a:gd name="T14" fmla="*/ 24 w 48"/>
                <a:gd name="T15" fmla="*/ 36 h 48"/>
                <a:gd name="T16" fmla="*/ 36 w 48"/>
                <a:gd name="T17" fmla="*/ 24 h 48"/>
                <a:gd name="T18" fmla="*/ 24 w 48"/>
                <a:gd name="T19" fmla="*/ 1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24" y="48"/>
                  </a:moveTo>
                  <a:cubicBezTo>
                    <a:pt x="11" y="48"/>
                    <a:pt x="0" y="37"/>
                    <a:pt x="0" y="24"/>
                  </a:cubicBezTo>
                  <a:cubicBezTo>
                    <a:pt x="0" y="10"/>
                    <a:pt x="11" y="0"/>
                    <a:pt x="24" y="0"/>
                  </a:cubicBezTo>
                  <a:cubicBezTo>
                    <a:pt x="37" y="0"/>
                    <a:pt x="48" y="10"/>
                    <a:pt x="48" y="24"/>
                  </a:cubicBezTo>
                  <a:cubicBezTo>
                    <a:pt x="48" y="37"/>
                    <a:pt x="37" y="48"/>
                    <a:pt x="24" y="48"/>
                  </a:cubicBezTo>
                  <a:close/>
                  <a:moveTo>
                    <a:pt x="24" y="12"/>
                  </a:moveTo>
                  <a:cubicBezTo>
                    <a:pt x="17" y="12"/>
                    <a:pt x="12" y="17"/>
                    <a:pt x="12" y="24"/>
                  </a:cubicBezTo>
                  <a:cubicBezTo>
                    <a:pt x="12" y="30"/>
                    <a:pt x="17" y="36"/>
                    <a:pt x="24" y="36"/>
                  </a:cubicBezTo>
                  <a:cubicBezTo>
                    <a:pt x="31" y="36"/>
                    <a:pt x="36" y="30"/>
                    <a:pt x="36" y="24"/>
                  </a:cubicBezTo>
                  <a:cubicBezTo>
                    <a:pt x="36" y="17"/>
                    <a:pt x="31" y="12"/>
                    <a:pt x="2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80" name="Freeform 46">
              <a:extLst>
                <a:ext uri="{FF2B5EF4-FFF2-40B4-BE49-F238E27FC236}">
                  <a16:creationId xmlns:a16="http://schemas.microsoft.com/office/drawing/2014/main" id="{30250504-C013-FB41-8C0E-CC245995DB4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18" y="690"/>
              <a:ext cx="111" cy="107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12 h 72"/>
                <a:gd name="T12" fmla="*/ 12 w 72"/>
                <a:gd name="T13" fmla="*/ 36 h 72"/>
                <a:gd name="T14" fmla="*/ 36 w 72"/>
                <a:gd name="T15" fmla="*/ 60 h 72"/>
                <a:gd name="T16" fmla="*/ 60 w 72"/>
                <a:gd name="T17" fmla="*/ 36 h 72"/>
                <a:gd name="T18" fmla="*/ 36 w 72"/>
                <a:gd name="T19" fmla="*/ 1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5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5"/>
                    <a:pt x="56" y="72"/>
                    <a:pt x="36" y="72"/>
                  </a:cubicBezTo>
                  <a:close/>
                  <a:moveTo>
                    <a:pt x="36" y="12"/>
                  </a:moveTo>
                  <a:cubicBezTo>
                    <a:pt x="23" y="12"/>
                    <a:pt x="12" y="22"/>
                    <a:pt x="12" y="36"/>
                  </a:cubicBezTo>
                  <a:cubicBezTo>
                    <a:pt x="12" y="49"/>
                    <a:pt x="23" y="60"/>
                    <a:pt x="36" y="60"/>
                  </a:cubicBezTo>
                  <a:cubicBezTo>
                    <a:pt x="49" y="60"/>
                    <a:pt x="60" y="49"/>
                    <a:pt x="60" y="36"/>
                  </a:cubicBezTo>
                  <a:cubicBezTo>
                    <a:pt x="60" y="22"/>
                    <a:pt x="49" y="12"/>
                    <a:pt x="3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</p:grpSp>
      <p:grpSp>
        <p:nvGrpSpPr>
          <p:cNvPr id="281" name="Group 122">
            <a:extLst>
              <a:ext uri="{FF2B5EF4-FFF2-40B4-BE49-F238E27FC236}">
                <a16:creationId xmlns:a16="http://schemas.microsoft.com/office/drawing/2014/main" id="{67283CD5-0255-B34C-BF7E-E084473C74C8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9677138" y="4315989"/>
            <a:ext cx="496566" cy="484180"/>
            <a:chOff x="487" y="3214"/>
            <a:chExt cx="441" cy="430"/>
          </a:xfrm>
          <a:solidFill>
            <a:schemeClr val="accent1"/>
          </a:solidFill>
        </p:grpSpPr>
        <p:sp>
          <p:nvSpPr>
            <p:cNvPr id="282" name="Freeform 123">
              <a:extLst>
                <a:ext uri="{FF2B5EF4-FFF2-40B4-BE49-F238E27FC236}">
                  <a16:creationId xmlns:a16="http://schemas.microsoft.com/office/drawing/2014/main" id="{72773FE5-CE95-0F4A-A086-070B43C2F3E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9" y="3214"/>
              <a:ext cx="257" cy="233"/>
            </a:xfrm>
            <a:custGeom>
              <a:avLst/>
              <a:gdLst>
                <a:gd name="T0" fmla="*/ 66 w 168"/>
                <a:gd name="T1" fmla="*/ 156 h 156"/>
                <a:gd name="T2" fmla="*/ 62 w 168"/>
                <a:gd name="T3" fmla="*/ 154 h 156"/>
                <a:gd name="T4" fmla="*/ 28 w 168"/>
                <a:gd name="T5" fmla="*/ 120 h 156"/>
                <a:gd name="T6" fmla="*/ 18 w 168"/>
                <a:gd name="T7" fmla="*/ 120 h 156"/>
                <a:gd name="T8" fmla="*/ 0 w 168"/>
                <a:gd name="T9" fmla="*/ 102 h 156"/>
                <a:gd name="T10" fmla="*/ 0 w 168"/>
                <a:gd name="T11" fmla="*/ 18 h 156"/>
                <a:gd name="T12" fmla="*/ 18 w 168"/>
                <a:gd name="T13" fmla="*/ 0 h 156"/>
                <a:gd name="T14" fmla="*/ 150 w 168"/>
                <a:gd name="T15" fmla="*/ 0 h 156"/>
                <a:gd name="T16" fmla="*/ 168 w 168"/>
                <a:gd name="T17" fmla="*/ 18 h 156"/>
                <a:gd name="T18" fmla="*/ 168 w 168"/>
                <a:gd name="T19" fmla="*/ 102 h 156"/>
                <a:gd name="T20" fmla="*/ 150 w 168"/>
                <a:gd name="T21" fmla="*/ 120 h 156"/>
                <a:gd name="T22" fmla="*/ 72 w 168"/>
                <a:gd name="T23" fmla="*/ 120 h 156"/>
                <a:gd name="T24" fmla="*/ 72 w 168"/>
                <a:gd name="T25" fmla="*/ 150 h 156"/>
                <a:gd name="T26" fmla="*/ 69 w 168"/>
                <a:gd name="T27" fmla="*/ 156 h 156"/>
                <a:gd name="T28" fmla="*/ 66 w 168"/>
                <a:gd name="T29" fmla="*/ 156 h 156"/>
                <a:gd name="T30" fmla="*/ 18 w 168"/>
                <a:gd name="T31" fmla="*/ 12 h 156"/>
                <a:gd name="T32" fmla="*/ 12 w 168"/>
                <a:gd name="T33" fmla="*/ 18 h 156"/>
                <a:gd name="T34" fmla="*/ 12 w 168"/>
                <a:gd name="T35" fmla="*/ 102 h 156"/>
                <a:gd name="T36" fmla="*/ 18 w 168"/>
                <a:gd name="T37" fmla="*/ 108 h 156"/>
                <a:gd name="T38" fmla="*/ 30 w 168"/>
                <a:gd name="T39" fmla="*/ 108 h 156"/>
                <a:gd name="T40" fmla="*/ 34 w 168"/>
                <a:gd name="T41" fmla="*/ 110 h 156"/>
                <a:gd name="T42" fmla="*/ 60 w 168"/>
                <a:gd name="T43" fmla="*/ 136 h 156"/>
                <a:gd name="T44" fmla="*/ 60 w 168"/>
                <a:gd name="T45" fmla="*/ 114 h 156"/>
                <a:gd name="T46" fmla="*/ 66 w 168"/>
                <a:gd name="T47" fmla="*/ 108 h 156"/>
                <a:gd name="T48" fmla="*/ 150 w 168"/>
                <a:gd name="T49" fmla="*/ 108 h 156"/>
                <a:gd name="T50" fmla="*/ 156 w 168"/>
                <a:gd name="T51" fmla="*/ 102 h 156"/>
                <a:gd name="T52" fmla="*/ 156 w 168"/>
                <a:gd name="T53" fmla="*/ 18 h 156"/>
                <a:gd name="T54" fmla="*/ 150 w 168"/>
                <a:gd name="T55" fmla="*/ 12 h 156"/>
                <a:gd name="T56" fmla="*/ 18 w 168"/>
                <a:gd name="T57" fmla="*/ 12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68" h="156">
                  <a:moveTo>
                    <a:pt x="66" y="156"/>
                  </a:moveTo>
                  <a:cubicBezTo>
                    <a:pt x="65" y="156"/>
                    <a:pt x="63" y="156"/>
                    <a:pt x="62" y="154"/>
                  </a:cubicBezTo>
                  <a:cubicBezTo>
                    <a:pt x="28" y="120"/>
                    <a:pt x="28" y="120"/>
                    <a:pt x="28" y="120"/>
                  </a:cubicBezTo>
                  <a:cubicBezTo>
                    <a:pt x="18" y="120"/>
                    <a:pt x="18" y="120"/>
                    <a:pt x="18" y="120"/>
                  </a:cubicBezTo>
                  <a:cubicBezTo>
                    <a:pt x="8" y="120"/>
                    <a:pt x="0" y="112"/>
                    <a:pt x="0" y="102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8"/>
                    <a:pt x="8" y="0"/>
                    <a:pt x="18" y="0"/>
                  </a:cubicBezTo>
                  <a:cubicBezTo>
                    <a:pt x="150" y="0"/>
                    <a:pt x="150" y="0"/>
                    <a:pt x="150" y="0"/>
                  </a:cubicBezTo>
                  <a:cubicBezTo>
                    <a:pt x="160" y="0"/>
                    <a:pt x="168" y="8"/>
                    <a:pt x="168" y="18"/>
                  </a:cubicBezTo>
                  <a:cubicBezTo>
                    <a:pt x="168" y="102"/>
                    <a:pt x="168" y="102"/>
                    <a:pt x="168" y="102"/>
                  </a:cubicBezTo>
                  <a:cubicBezTo>
                    <a:pt x="168" y="112"/>
                    <a:pt x="160" y="120"/>
                    <a:pt x="150" y="120"/>
                  </a:cubicBezTo>
                  <a:cubicBezTo>
                    <a:pt x="72" y="120"/>
                    <a:pt x="72" y="120"/>
                    <a:pt x="72" y="120"/>
                  </a:cubicBezTo>
                  <a:cubicBezTo>
                    <a:pt x="72" y="150"/>
                    <a:pt x="72" y="150"/>
                    <a:pt x="72" y="150"/>
                  </a:cubicBezTo>
                  <a:cubicBezTo>
                    <a:pt x="72" y="153"/>
                    <a:pt x="71" y="155"/>
                    <a:pt x="69" y="156"/>
                  </a:cubicBezTo>
                  <a:cubicBezTo>
                    <a:pt x="68" y="156"/>
                    <a:pt x="67" y="156"/>
                    <a:pt x="66" y="156"/>
                  </a:cubicBezTo>
                  <a:close/>
                  <a:moveTo>
                    <a:pt x="18" y="12"/>
                  </a:moveTo>
                  <a:cubicBezTo>
                    <a:pt x="15" y="12"/>
                    <a:pt x="12" y="15"/>
                    <a:pt x="12" y="18"/>
                  </a:cubicBezTo>
                  <a:cubicBezTo>
                    <a:pt x="12" y="102"/>
                    <a:pt x="12" y="102"/>
                    <a:pt x="12" y="102"/>
                  </a:cubicBezTo>
                  <a:cubicBezTo>
                    <a:pt x="12" y="105"/>
                    <a:pt x="15" y="108"/>
                    <a:pt x="18" y="108"/>
                  </a:cubicBezTo>
                  <a:cubicBezTo>
                    <a:pt x="30" y="108"/>
                    <a:pt x="30" y="108"/>
                    <a:pt x="30" y="108"/>
                  </a:cubicBezTo>
                  <a:cubicBezTo>
                    <a:pt x="32" y="108"/>
                    <a:pt x="33" y="109"/>
                    <a:pt x="34" y="110"/>
                  </a:cubicBezTo>
                  <a:cubicBezTo>
                    <a:pt x="60" y="136"/>
                    <a:pt x="60" y="136"/>
                    <a:pt x="60" y="136"/>
                  </a:cubicBezTo>
                  <a:cubicBezTo>
                    <a:pt x="60" y="114"/>
                    <a:pt x="60" y="114"/>
                    <a:pt x="60" y="114"/>
                  </a:cubicBezTo>
                  <a:cubicBezTo>
                    <a:pt x="60" y="111"/>
                    <a:pt x="63" y="108"/>
                    <a:pt x="66" y="108"/>
                  </a:cubicBezTo>
                  <a:cubicBezTo>
                    <a:pt x="150" y="108"/>
                    <a:pt x="150" y="108"/>
                    <a:pt x="150" y="108"/>
                  </a:cubicBezTo>
                  <a:cubicBezTo>
                    <a:pt x="154" y="108"/>
                    <a:pt x="156" y="105"/>
                    <a:pt x="156" y="102"/>
                  </a:cubicBezTo>
                  <a:cubicBezTo>
                    <a:pt x="156" y="18"/>
                    <a:pt x="156" y="18"/>
                    <a:pt x="156" y="18"/>
                  </a:cubicBezTo>
                  <a:cubicBezTo>
                    <a:pt x="156" y="15"/>
                    <a:pt x="154" y="12"/>
                    <a:pt x="150" y="12"/>
                  </a:cubicBezTo>
                  <a:lnTo>
                    <a:pt x="18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83" name="Freeform 124">
              <a:extLst>
                <a:ext uri="{FF2B5EF4-FFF2-40B4-BE49-F238E27FC236}">
                  <a16:creationId xmlns:a16="http://schemas.microsoft.com/office/drawing/2014/main" id="{6CDD5E0D-6567-8F41-ADDA-4873270097A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90" y="3411"/>
              <a:ext cx="110" cy="108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12 h 72"/>
                <a:gd name="T12" fmla="*/ 12 w 72"/>
                <a:gd name="T13" fmla="*/ 36 h 72"/>
                <a:gd name="T14" fmla="*/ 36 w 72"/>
                <a:gd name="T15" fmla="*/ 60 h 72"/>
                <a:gd name="T16" fmla="*/ 60 w 72"/>
                <a:gd name="T17" fmla="*/ 36 h 72"/>
                <a:gd name="T18" fmla="*/ 36 w 72"/>
                <a:gd name="T19" fmla="*/ 1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12"/>
                  </a:moveTo>
                  <a:cubicBezTo>
                    <a:pt x="23" y="12"/>
                    <a:pt x="12" y="23"/>
                    <a:pt x="12" y="36"/>
                  </a:cubicBezTo>
                  <a:cubicBezTo>
                    <a:pt x="12" y="50"/>
                    <a:pt x="23" y="60"/>
                    <a:pt x="36" y="60"/>
                  </a:cubicBezTo>
                  <a:cubicBezTo>
                    <a:pt x="49" y="60"/>
                    <a:pt x="60" y="50"/>
                    <a:pt x="60" y="36"/>
                  </a:cubicBezTo>
                  <a:cubicBezTo>
                    <a:pt x="60" y="23"/>
                    <a:pt x="49" y="12"/>
                    <a:pt x="3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84" name="Freeform 125">
              <a:extLst>
                <a:ext uri="{FF2B5EF4-FFF2-40B4-BE49-F238E27FC236}">
                  <a16:creationId xmlns:a16="http://schemas.microsoft.com/office/drawing/2014/main" id="{5E033DBE-D634-B34B-A4D9-A3AB7C0A517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3" y="3501"/>
              <a:ext cx="165" cy="89"/>
            </a:xfrm>
            <a:custGeom>
              <a:avLst/>
              <a:gdLst>
                <a:gd name="T0" fmla="*/ 102 w 108"/>
                <a:gd name="T1" fmla="*/ 60 h 60"/>
                <a:gd name="T2" fmla="*/ 6 w 108"/>
                <a:gd name="T3" fmla="*/ 60 h 60"/>
                <a:gd name="T4" fmla="*/ 0 w 108"/>
                <a:gd name="T5" fmla="*/ 54 h 60"/>
                <a:gd name="T6" fmla="*/ 54 w 108"/>
                <a:gd name="T7" fmla="*/ 0 h 60"/>
                <a:gd name="T8" fmla="*/ 108 w 108"/>
                <a:gd name="T9" fmla="*/ 54 h 60"/>
                <a:gd name="T10" fmla="*/ 102 w 108"/>
                <a:gd name="T11" fmla="*/ 60 h 60"/>
                <a:gd name="T12" fmla="*/ 13 w 108"/>
                <a:gd name="T13" fmla="*/ 48 h 60"/>
                <a:gd name="T14" fmla="*/ 96 w 108"/>
                <a:gd name="T15" fmla="*/ 48 h 60"/>
                <a:gd name="T16" fmla="*/ 54 w 108"/>
                <a:gd name="T17" fmla="*/ 12 h 60"/>
                <a:gd name="T18" fmla="*/ 13 w 108"/>
                <a:gd name="T19" fmla="*/ 4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8" h="60">
                  <a:moveTo>
                    <a:pt x="102" y="60"/>
                  </a:moveTo>
                  <a:cubicBezTo>
                    <a:pt x="6" y="60"/>
                    <a:pt x="6" y="60"/>
                    <a:pt x="6" y="60"/>
                  </a:cubicBezTo>
                  <a:cubicBezTo>
                    <a:pt x="3" y="60"/>
                    <a:pt x="0" y="58"/>
                    <a:pt x="0" y="54"/>
                  </a:cubicBezTo>
                  <a:cubicBezTo>
                    <a:pt x="0" y="25"/>
                    <a:pt x="24" y="0"/>
                    <a:pt x="54" y="0"/>
                  </a:cubicBezTo>
                  <a:cubicBezTo>
                    <a:pt x="84" y="0"/>
                    <a:pt x="108" y="25"/>
                    <a:pt x="108" y="54"/>
                  </a:cubicBezTo>
                  <a:cubicBezTo>
                    <a:pt x="108" y="58"/>
                    <a:pt x="106" y="60"/>
                    <a:pt x="102" y="60"/>
                  </a:cubicBezTo>
                  <a:close/>
                  <a:moveTo>
                    <a:pt x="13" y="48"/>
                  </a:moveTo>
                  <a:cubicBezTo>
                    <a:pt x="96" y="48"/>
                    <a:pt x="96" y="48"/>
                    <a:pt x="96" y="48"/>
                  </a:cubicBezTo>
                  <a:cubicBezTo>
                    <a:pt x="93" y="28"/>
                    <a:pt x="75" y="12"/>
                    <a:pt x="54" y="12"/>
                  </a:cubicBezTo>
                  <a:cubicBezTo>
                    <a:pt x="33" y="12"/>
                    <a:pt x="16" y="28"/>
                    <a:pt x="13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85" name="Freeform 126">
              <a:extLst>
                <a:ext uri="{FF2B5EF4-FFF2-40B4-BE49-F238E27FC236}">
                  <a16:creationId xmlns:a16="http://schemas.microsoft.com/office/drawing/2014/main" id="{88700ED7-B9BA-B04A-9A1A-F877F79FB30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15" y="3411"/>
              <a:ext cx="110" cy="108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12 h 72"/>
                <a:gd name="T12" fmla="*/ 12 w 72"/>
                <a:gd name="T13" fmla="*/ 36 h 72"/>
                <a:gd name="T14" fmla="*/ 36 w 72"/>
                <a:gd name="T15" fmla="*/ 60 h 72"/>
                <a:gd name="T16" fmla="*/ 60 w 72"/>
                <a:gd name="T17" fmla="*/ 36 h 72"/>
                <a:gd name="T18" fmla="*/ 36 w 72"/>
                <a:gd name="T19" fmla="*/ 1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12"/>
                  </a:moveTo>
                  <a:cubicBezTo>
                    <a:pt x="23" y="12"/>
                    <a:pt x="12" y="23"/>
                    <a:pt x="12" y="36"/>
                  </a:cubicBezTo>
                  <a:cubicBezTo>
                    <a:pt x="12" y="50"/>
                    <a:pt x="23" y="60"/>
                    <a:pt x="36" y="60"/>
                  </a:cubicBezTo>
                  <a:cubicBezTo>
                    <a:pt x="49" y="60"/>
                    <a:pt x="60" y="50"/>
                    <a:pt x="60" y="36"/>
                  </a:cubicBezTo>
                  <a:cubicBezTo>
                    <a:pt x="60" y="23"/>
                    <a:pt x="49" y="12"/>
                    <a:pt x="3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86" name="Freeform 127">
              <a:extLst>
                <a:ext uri="{FF2B5EF4-FFF2-40B4-BE49-F238E27FC236}">
                  <a16:creationId xmlns:a16="http://schemas.microsoft.com/office/drawing/2014/main" id="{BD63F862-ED81-B442-A78A-FA6F5D451E4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7" y="3501"/>
              <a:ext cx="165" cy="89"/>
            </a:xfrm>
            <a:custGeom>
              <a:avLst/>
              <a:gdLst>
                <a:gd name="T0" fmla="*/ 102 w 108"/>
                <a:gd name="T1" fmla="*/ 60 h 60"/>
                <a:gd name="T2" fmla="*/ 6 w 108"/>
                <a:gd name="T3" fmla="*/ 60 h 60"/>
                <a:gd name="T4" fmla="*/ 0 w 108"/>
                <a:gd name="T5" fmla="*/ 54 h 60"/>
                <a:gd name="T6" fmla="*/ 54 w 108"/>
                <a:gd name="T7" fmla="*/ 0 h 60"/>
                <a:gd name="T8" fmla="*/ 108 w 108"/>
                <a:gd name="T9" fmla="*/ 54 h 60"/>
                <a:gd name="T10" fmla="*/ 102 w 108"/>
                <a:gd name="T11" fmla="*/ 60 h 60"/>
                <a:gd name="T12" fmla="*/ 13 w 108"/>
                <a:gd name="T13" fmla="*/ 48 h 60"/>
                <a:gd name="T14" fmla="*/ 96 w 108"/>
                <a:gd name="T15" fmla="*/ 48 h 60"/>
                <a:gd name="T16" fmla="*/ 54 w 108"/>
                <a:gd name="T17" fmla="*/ 12 h 60"/>
                <a:gd name="T18" fmla="*/ 13 w 108"/>
                <a:gd name="T19" fmla="*/ 4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8" h="60">
                  <a:moveTo>
                    <a:pt x="102" y="60"/>
                  </a:moveTo>
                  <a:cubicBezTo>
                    <a:pt x="6" y="60"/>
                    <a:pt x="6" y="60"/>
                    <a:pt x="6" y="60"/>
                  </a:cubicBezTo>
                  <a:cubicBezTo>
                    <a:pt x="3" y="60"/>
                    <a:pt x="0" y="58"/>
                    <a:pt x="0" y="54"/>
                  </a:cubicBezTo>
                  <a:cubicBezTo>
                    <a:pt x="0" y="25"/>
                    <a:pt x="24" y="0"/>
                    <a:pt x="54" y="0"/>
                  </a:cubicBezTo>
                  <a:cubicBezTo>
                    <a:pt x="84" y="0"/>
                    <a:pt x="108" y="25"/>
                    <a:pt x="108" y="54"/>
                  </a:cubicBezTo>
                  <a:cubicBezTo>
                    <a:pt x="108" y="58"/>
                    <a:pt x="106" y="60"/>
                    <a:pt x="102" y="60"/>
                  </a:cubicBezTo>
                  <a:close/>
                  <a:moveTo>
                    <a:pt x="13" y="48"/>
                  </a:moveTo>
                  <a:cubicBezTo>
                    <a:pt x="96" y="48"/>
                    <a:pt x="96" y="48"/>
                    <a:pt x="96" y="48"/>
                  </a:cubicBezTo>
                  <a:cubicBezTo>
                    <a:pt x="93" y="28"/>
                    <a:pt x="75" y="12"/>
                    <a:pt x="54" y="12"/>
                  </a:cubicBezTo>
                  <a:cubicBezTo>
                    <a:pt x="33" y="12"/>
                    <a:pt x="16" y="28"/>
                    <a:pt x="13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87" name="Freeform 128">
              <a:extLst>
                <a:ext uri="{FF2B5EF4-FFF2-40B4-BE49-F238E27FC236}">
                  <a16:creationId xmlns:a16="http://schemas.microsoft.com/office/drawing/2014/main" id="{52268FC6-A33C-ED46-9336-05D86CD1369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2" y="3465"/>
              <a:ext cx="111" cy="107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12 h 72"/>
                <a:gd name="T12" fmla="*/ 12 w 72"/>
                <a:gd name="T13" fmla="*/ 36 h 72"/>
                <a:gd name="T14" fmla="*/ 36 w 72"/>
                <a:gd name="T15" fmla="*/ 60 h 72"/>
                <a:gd name="T16" fmla="*/ 60 w 72"/>
                <a:gd name="T17" fmla="*/ 36 h 72"/>
                <a:gd name="T18" fmla="*/ 36 w 72"/>
                <a:gd name="T19" fmla="*/ 1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12"/>
                  </a:moveTo>
                  <a:cubicBezTo>
                    <a:pt x="23" y="12"/>
                    <a:pt x="12" y="23"/>
                    <a:pt x="12" y="36"/>
                  </a:cubicBezTo>
                  <a:cubicBezTo>
                    <a:pt x="12" y="50"/>
                    <a:pt x="23" y="60"/>
                    <a:pt x="36" y="60"/>
                  </a:cubicBezTo>
                  <a:cubicBezTo>
                    <a:pt x="49" y="60"/>
                    <a:pt x="60" y="50"/>
                    <a:pt x="60" y="36"/>
                  </a:cubicBezTo>
                  <a:cubicBezTo>
                    <a:pt x="60" y="23"/>
                    <a:pt x="49" y="12"/>
                    <a:pt x="3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88" name="Freeform 129">
              <a:extLst>
                <a:ext uri="{FF2B5EF4-FFF2-40B4-BE49-F238E27FC236}">
                  <a16:creationId xmlns:a16="http://schemas.microsoft.com/office/drawing/2014/main" id="{56D30168-2DF4-C24E-A79D-080A9941675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5" y="3554"/>
              <a:ext cx="165" cy="90"/>
            </a:xfrm>
            <a:custGeom>
              <a:avLst/>
              <a:gdLst>
                <a:gd name="T0" fmla="*/ 102 w 108"/>
                <a:gd name="T1" fmla="*/ 60 h 60"/>
                <a:gd name="T2" fmla="*/ 6 w 108"/>
                <a:gd name="T3" fmla="*/ 60 h 60"/>
                <a:gd name="T4" fmla="*/ 0 w 108"/>
                <a:gd name="T5" fmla="*/ 54 h 60"/>
                <a:gd name="T6" fmla="*/ 54 w 108"/>
                <a:gd name="T7" fmla="*/ 0 h 60"/>
                <a:gd name="T8" fmla="*/ 108 w 108"/>
                <a:gd name="T9" fmla="*/ 54 h 60"/>
                <a:gd name="T10" fmla="*/ 102 w 108"/>
                <a:gd name="T11" fmla="*/ 60 h 60"/>
                <a:gd name="T12" fmla="*/ 13 w 108"/>
                <a:gd name="T13" fmla="*/ 48 h 60"/>
                <a:gd name="T14" fmla="*/ 96 w 108"/>
                <a:gd name="T15" fmla="*/ 48 h 60"/>
                <a:gd name="T16" fmla="*/ 54 w 108"/>
                <a:gd name="T17" fmla="*/ 12 h 60"/>
                <a:gd name="T18" fmla="*/ 13 w 108"/>
                <a:gd name="T19" fmla="*/ 4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8" h="60">
                  <a:moveTo>
                    <a:pt x="102" y="60"/>
                  </a:moveTo>
                  <a:cubicBezTo>
                    <a:pt x="6" y="60"/>
                    <a:pt x="6" y="60"/>
                    <a:pt x="6" y="60"/>
                  </a:cubicBezTo>
                  <a:cubicBezTo>
                    <a:pt x="3" y="60"/>
                    <a:pt x="0" y="58"/>
                    <a:pt x="0" y="54"/>
                  </a:cubicBezTo>
                  <a:cubicBezTo>
                    <a:pt x="0" y="25"/>
                    <a:pt x="24" y="0"/>
                    <a:pt x="54" y="0"/>
                  </a:cubicBezTo>
                  <a:cubicBezTo>
                    <a:pt x="84" y="0"/>
                    <a:pt x="108" y="25"/>
                    <a:pt x="108" y="54"/>
                  </a:cubicBezTo>
                  <a:cubicBezTo>
                    <a:pt x="108" y="58"/>
                    <a:pt x="106" y="60"/>
                    <a:pt x="102" y="60"/>
                  </a:cubicBezTo>
                  <a:close/>
                  <a:moveTo>
                    <a:pt x="13" y="48"/>
                  </a:moveTo>
                  <a:cubicBezTo>
                    <a:pt x="96" y="48"/>
                    <a:pt x="96" y="48"/>
                    <a:pt x="96" y="48"/>
                  </a:cubicBezTo>
                  <a:cubicBezTo>
                    <a:pt x="93" y="28"/>
                    <a:pt x="75" y="12"/>
                    <a:pt x="54" y="12"/>
                  </a:cubicBezTo>
                  <a:cubicBezTo>
                    <a:pt x="33" y="12"/>
                    <a:pt x="16" y="28"/>
                    <a:pt x="13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89" name="Freeform 130">
              <a:extLst>
                <a:ext uri="{FF2B5EF4-FFF2-40B4-BE49-F238E27FC236}">
                  <a16:creationId xmlns:a16="http://schemas.microsoft.com/office/drawing/2014/main" id="{A4CCAC9E-9F1D-7349-BC9A-B1EF22D519B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" y="3250"/>
              <a:ext cx="147" cy="18"/>
            </a:xfrm>
            <a:custGeom>
              <a:avLst/>
              <a:gdLst>
                <a:gd name="T0" fmla="*/ 90 w 96"/>
                <a:gd name="T1" fmla="*/ 12 h 12"/>
                <a:gd name="T2" fmla="*/ 6 w 96"/>
                <a:gd name="T3" fmla="*/ 12 h 12"/>
                <a:gd name="T4" fmla="*/ 0 w 96"/>
                <a:gd name="T5" fmla="*/ 6 h 12"/>
                <a:gd name="T6" fmla="*/ 6 w 96"/>
                <a:gd name="T7" fmla="*/ 0 h 12"/>
                <a:gd name="T8" fmla="*/ 90 w 96"/>
                <a:gd name="T9" fmla="*/ 0 h 12"/>
                <a:gd name="T10" fmla="*/ 96 w 96"/>
                <a:gd name="T11" fmla="*/ 6 h 12"/>
                <a:gd name="T12" fmla="*/ 90 w 96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" h="12">
                  <a:moveTo>
                    <a:pt x="90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93" y="0"/>
                    <a:pt x="96" y="3"/>
                    <a:pt x="96" y="6"/>
                  </a:cubicBezTo>
                  <a:cubicBezTo>
                    <a:pt x="96" y="9"/>
                    <a:pt x="93" y="12"/>
                    <a:pt x="9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90" name="Freeform 131">
              <a:extLst>
                <a:ext uri="{FF2B5EF4-FFF2-40B4-BE49-F238E27FC236}">
                  <a16:creationId xmlns:a16="http://schemas.microsoft.com/office/drawing/2014/main" id="{747CB487-9672-EB4E-BF7A-C18B01144E9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" y="3286"/>
              <a:ext cx="147" cy="18"/>
            </a:xfrm>
            <a:custGeom>
              <a:avLst/>
              <a:gdLst>
                <a:gd name="T0" fmla="*/ 90 w 96"/>
                <a:gd name="T1" fmla="*/ 12 h 12"/>
                <a:gd name="T2" fmla="*/ 6 w 96"/>
                <a:gd name="T3" fmla="*/ 12 h 12"/>
                <a:gd name="T4" fmla="*/ 0 w 96"/>
                <a:gd name="T5" fmla="*/ 6 h 12"/>
                <a:gd name="T6" fmla="*/ 6 w 96"/>
                <a:gd name="T7" fmla="*/ 0 h 12"/>
                <a:gd name="T8" fmla="*/ 90 w 96"/>
                <a:gd name="T9" fmla="*/ 0 h 12"/>
                <a:gd name="T10" fmla="*/ 96 w 96"/>
                <a:gd name="T11" fmla="*/ 6 h 12"/>
                <a:gd name="T12" fmla="*/ 90 w 96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" h="12">
                  <a:moveTo>
                    <a:pt x="90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93" y="0"/>
                    <a:pt x="96" y="3"/>
                    <a:pt x="96" y="6"/>
                  </a:cubicBezTo>
                  <a:cubicBezTo>
                    <a:pt x="96" y="9"/>
                    <a:pt x="93" y="12"/>
                    <a:pt x="9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91" name="Freeform 132">
              <a:extLst>
                <a:ext uri="{FF2B5EF4-FFF2-40B4-BE49-F238E27FC236}">
                  <a16:creationId xmlns:a16="http://schemas.microsoft.com/office/drawing/2014/main" id="{5B3A23BE-3A97-9841-A871-547EA51CCD4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" y="3322"/>
              <a:ext cx="147" cy="17"/>
            </a:xfrm>
            <a:custGeom>
              <a:avLst/>
              <a:gdLst>
                <a:gd name="T0" fmla="*/ 90 w 96"/>
                <a:gd name="T1" fmla="*/ 12 h 12"/>
                <a:gd name="T2" fmla="*/ 6 w 96"/>
                <a:gd name="T3" fmla="*/ 12 h 12"/>
                <a:gd name="T4" fmla="*/ 0 w 96"/>
                <a:gd name="T5" fmla="*/ 6 h 12"/>
                <a:gd name="T6" fmla="*/ 6 w 96"/>
                <a:gd name="T7" fmla="*/ 0 h 12"/>
                <a:gd name="T8" fmla="*/ 90 w 96"/>
                <a:gd name="T9" fmla="*/ 0 h 12"/>
                <a:gd name="T10" fmla="*/ 96 w 96"/>
                <a:gd name="T11" fmla="*/ 6 h 12"/>
                <a:gd name="T12" fmla="*/ 90 w 96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" h="12">
                  <a:moveTo>
                    <a:pt x="90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93" y="0"/>
                    <a:pt x="96" y="3"/>
                    <a:pt x="96" y="6"/>
                  </a:cubicBezTo>
                  <a:cubicBezTo>
                    <a:pt x="96" y="9"/>
                    <a:pt x="93" y="12"/>
                    <a:pt x="9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</p:grpSp>
      <p:grpSp>
        <p:nvGrpSpPr>
          <p:cNvPr id="292" name="Group 140">
            <a:extLst>
              <a:ext uri="{FF2B5EF4-FFF2-40B4-BE49-F238E27FC236}">
                <a16:creationId xmlns:a16="http://schemas.microsoft.com/office/drawing/2014/main" id="{AA388C1F-8ED0-A044-89DE-83D0EEEFC80D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10942164" y="1923077"/>
            <a:ext cx="513762" cy="513760"/>
            <a:chOff x="1560" y="3157"/>
            <a:chExt cx="426" cy="426"/>
          </a:xfrm>
          <a:solidFill>
            <a:schemeClr val="accent1"/>
          </a:solidFill>
        </p:grpSpPr>
        <p:sp>
          <p:nvSpPr>
            <p:cNvPr id="293" name="Freeform 141">
              <a:extLst>
                <a:ext uri="{FF2B5EF4-FFF2-40B4-BE49-F238E27FC236}">
                  <a16:creationId xmlns:a16="http://schemas.microsoft.com/office/drawing/2014/main" id="{6DC37675-C2E9-FC4D-97FC-14D1439C69D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02" y="3211"/>
              <a:ext cx="142" cy="141"/>
            </a:xfrm>
            <a:custGeom>
              <a:avLst/>
              <a:gdLst>
                <a:gd name="T0" fmla="*/ 48 w 96"/>
                <a:gd name="T1" fmla="*/ 96 h 96"/>
                <a:gd name="T2" fmla="*/ 0 w 96"/>
                <a:gd name="T3" fmla="*/ 48 h 96"/>
                <a:gd name="T4" fmla="*/ 48 w 96"/>
                <a:gd name="T5" fmla="*/ 0 h 96"/>
                <a:gd name="T6" fmla="*/ 96 w 96"/>
                <a:gd name="T7" fmla="*/ 48 h 96"/>
                <a:gd name="T8" fmla="*/ 48 w 96"/>
                <a:gd name="T9" fmla="*/ 96 h 96"/>
                <a:gd name="T10" fmla="*/ 48 w 96"/>
                <a:gd name="T11" fmla="*/ 12 h 96"/>
                <a:gd name="T12" fmla="*/ 12 w 96"/>
                <a:gd name="T13" fmla="*/ 48 h 96"/>
                <a:gd name="T14" fmla="*/ 48 w 96"/>
                <a:gd name="T15" fmla="*/ 84 h 96"/>
                <a:gd name="T16" fmla="*/ 84 w 96"/>
                <a:gd name="T17" fmla="*/ 48 h 96"/>
                <a:gd name="T18" fmla="*/ 48 w 96"/>
                <a:gd name="T19" fmla="*/ 12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6" h="96">
                  <a:moveTo>
                    <a:pt x="48" y="96"/>
                  </a:moveTo>
                  <a:cubicBezTo>
                    <a:pt x="22" y="96"/>
                    <a:pt x="0" y="75"/>
                    <a:pt x="0" y="48"/>
                  </a:cubicBezTo>
                  <a:cubicBezTo>
                    <a:pt x="0" y="22"/>
                    <a:pt x="22" y="0"/>
                    <a:pt x="48" y="0"/>
                  </a:cubicBezTo>
                  <a:cubicBezTo>
                    <a:pt x="75" y="0"/>
                    <a:pt x="96" y="22"/>
                    <a:pt x="96" y="48"/>
                  </a:cubicBezTo>
                  <a:cubicBezTo>
                    <a:pt x="96" y="75"/>
                    <a:pt x="75" y="96"/>
                    <a:pt x="48" y="96"/>
                  </a:cubicBezTo>
                  <a:close/>
                  <a:moveTo>
                    <a:pt x="48" y="12"/>
                  </a:moveTo>
                  <a:cubicBezTo>
                    <a:pt x="28" y="12"/>
                    <a:pt x="12" y="29"/>
                    <a:pt x="12" y="48"/>
                  </a:cubicBezTo>
                  <a:cubicBezTo>
                    <a:pt x="12" y="68"/>
                    <a:pt x="28" y="84"/>
                    <a:pt x="48" y="84"/>
                  </a:cubicBezTo>
                  <a:cubicBezTo>
                    <a:pt x="68" y="84"/>
                    <a:pt x="84" y="68"/>
                    <a:pt x="84" y="48"/>
                  </a:cubicBezTo>
                  <a:cubicBezTo>
                    <a:pt x="84" y="29"/>
                    <a:pt x="68" y="12"/>
                    <a:pt x="4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294" name="Freeform 142">
              <a:extLst>
                <a:ext uri="{FF2B5EF4-FFF2-40B4-BE49-F238E27FC236}">
                  <a16:creationId xmlns:a16="http://schemas.microsoft.com/office/drawing/2014/main" id="{4F2931D0-0ECD-044F-B8D7-5EE83E53FC2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43" y="3157"/>
              <a:ext cx="262" cy="392"/>
            </a:xfrm>
            <a:custGeom>
              <a:avLst/>
              <a:gdLst>
                <a:gd name="T0" fmla="*/ 88 w 177"/>
                <a:gd name="T1" fmla="*/ 265 h 265"/>
                <a:gd name="T2" fmla="*/ 88 w 177"/>
                <a:gd name="T3" fmla="*/ 265 h 265"/>
                <a:gd name="T4" fmla="*/ 83 w 177"/>
                <a:gd name="T5" fmla="*/ 262 h 265"/>
                <a:gd name="T6" fmla="*/ 0 w 177"/>
                <a:gd name="T7" fmla="*/ 89 h 265"/>
                <a:gd name="T8" fmla="*/ 88 w 177"/>
                <a:gd name="T9" fmla="*/ 0 h 265"/>
                <a:gd name="T10" fmla="*/ 177 w 177"/>
                <a:gd name="T11" fmla="*/ 89 h 265"/>
                <a:gd name="T12" fmla="*/ 93 w 177"/>
                <a:gd name="T13" fmla="*/ 262 h 265"/>
                <a:gd name="T14" fmla="*/ 88 w 177"/>
                <a:gd name="T15" fmla="*/ 265 h 265"/>
                <a:gd name="T16" fmla="*/ 88 w 177"/>
                <a:gd name="T17" fmla="*/ 12 h 265"/>
                <a:gd name="T18" fmla="*/ 12 w 177"/>
                <a:gd name="T19" fmla="*/ 89 h 265"/>
                <a:gd name="T20" fmla="*/ 88 w 177"/>
                <a:gd name="T21" fmla="*/ 248 h 265"/>
                <a:gd name="T22" fmla="*/ 165 w 177"/>
                <a:gd name="T23" fmla="*/ 89 h 265"/>
                <a:gd name="T24" fmla="*/ 88 w 177"/>
                <a:gd name="T25" fmla="*/ 12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7" h="265">
                  <a:moveTo>
                    <a:pt x="88" y="265"/>
                  </a:moveTo>
                  <a:cubicBezTo>
                    <a:pt x="88" y="265"/>
                    <a:pt x="88" y="265"/>
                    <a:pt x="88" y="265"/>
                  </a:cubicBezTo>
                  <a:cubicBezTo>
                    <a:pt x="86" y="265"/>
                    <a:pt x="84" y="264"/>
                    <a:pt x="83" y="262"/>
                  </a:cubicBezTo>
                  <a:cubicBezTo>
                    <a:pt x="80" y="257"/>
                    <a:pt x="0" y="135"/>
                    <a:pt x="0" y="89"/>
                  </a:cubicBezTo>
                  <a:cubicBezTo>
                    <a:pt x="0" y="40"/>
                    <a:pt x="40" y="0"/>
                    <a:pt x="88" y="0"/>
                  </a:cubicBezTo>
                  <a:cubicBezTo>
                    <a:pt x="137" y="0"/>
                    <a:pt x="177" y="40"/>
                    <a:pt x="177" y="89"/>
                  </a:cubicBezTo>
                  <a:cubicBezTo>
                    <a:pt x="177" y="135"/>
                    <a:pt x="97" y="257"/>
                    <a:pt x="93" y="262"/>
                  </a:cubicBezTo>
                  <a:cubicBezTo>
                    <a:pt x="92" y="264"/>
                    <a:pt x="90" y="265"/>
                    <a:pt x="88" y="265"/>
                  </a:cubicBezTo>
                  <a:close/>
                  <a:moveTo>
                    <a:pt x="88" y="12"/>
                  </a:moveTo>
                  <a:cubicBezTo>
                    <a:pt x="46" y="12"/>
                    <a:pt x="12" y="47"/>
                    <a:pt x="12" y="89"/>
                  </a:cubicBezTo>
                  <a:cubicBezTo>
                    <a:pt x="12" y="126"/>
                    <a:pt x="71" y="220"/>
                    <a:pt x="88" y="248"/>
                  </a:cubicBezTo>
                  <a:cubicBezTo>
                    <a:pt x="106" y="220"/>
                    <a:pt x="165" y="126"/>
                    <a:pt x="165" y="89"/>
                  </a:cubicBezTo>
                  <a:cubicBezTo>
                    <a:pt x="165" y="47"/>
                    <a:pt x="130" y="12"/>
                    <a:pt x="8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295" name="Freeform 143">
              <a:extLst>
                <a:ext uri="{FF2B5EF4-FFF2-40B4-BE49-F238E27FC236}">
                  <a16:creationId xmlns:a16="http://schemas.microsoft.com/office/drawing/2014/main" id="{2A0F5EEC-4050-F048-8AF4-786AD6520BE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60" y="3499"/>
              <a:ext cx="426" cy="84"/>
            </a:xfrm>
            <a:custGeom>
              <a:avLst/>
              <a:gdLst>
                <a:gd name="T0" fmla="*/ 144 w 288"/>
                <a:gd name="T1" fmla="*/ 57 h 57"/>
                <a:gd name="T2" fmla="*/ 0 w 288"/>
                <a:gd name="T3" fmla="*/ 27 h 57"/>
                <a:gd name="T4" fmla="*/ 83 w 288"/>
                <a:gd name="T5" fmla="*/ 0 h 57"/>
                <a:gd name="T6" fmla="*/ 90 w 288"/>
                <a:gd name="T7" fmla="*/ 5 h 57"/>
                <a:gd name="T8" fmla="*/ 84 w 288"/>
                <a:gd name="T9" fmla="*/ 12 h 57"/>
                <a:gd name="T10" fmla="*/ 13 w 288"/>
                <a:gd name="T11" fmla="*/ 27 h 57"/>
                <a:gd name="T12" fmla="*/ 144 w 288"/>
                <a:gd name="T13" fmla="*/ 45 h 57"/>
                <a:gd name="T14" fmla="*/ 276 w 288"/>
                <a:gd name="T15" fmla="*/ 27 h 57"/>
                <a:gd name="T16" fmla="*/ 204 w 288"/>
                <a:gd name="T17" fmla="*/ 12 h 57"/>
                <a:gd name="T18" fmla="*/ 198 w 288"/>
                <a:gd name="T19" fmla="*/ 5 h 57"/>
                <a:gd name="T20" fmla="*/ 205 w 288"/>
                <a:gd name="T21" fmla="*/ 0 h 57"/>
                <a:gd name="T22" fmla="*/ 288 w 288"/>
                <a:gd name="T23" fmla="*/ 27 h 57"/>
                <a:gd name="T24" fmla="*/ 144 w 288"/>
                <a:gd name="T25" fmla="*/ 57 h 57"/>
                <a:gd name="T26" fmla="*/ 276 w 288"/>
                <a:gd name="T27" fmla="*/ 28 h 57"/>
                <a:gd name="T28" fmla="*/ 276 w 288"/>
                <a:gd name="T29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8" h="57">
                  <a:moveTo>
                    <a:pt x="144" y="57"/>
                  </a:moveTo>
                  <a:cubicBezTo>
                    <a:pt x="130" y="57"/>
                    <a:pt x="0" y="57"/>
                    <a:pt x="0" y="27"/>
                  </a:cubicBezTo>
                  <a:cubicBezTo>
                    <a:pt x="0" y="14"/>
                    <a:pt x="28" y="5"/>
                    <a:pt x="83" y="0"/>
                  </a:cubicBezTo>
                  <a:cubicBezTo>
                    <a:pt x="87" y="0"/>
                    <a:pt x="89" y="2"/>
                    <a:pt x="90" y="5"/>
                  </a:cubicBezTo>
                  <a:cubicBezTo>
                    <a:pt x="90" y="9"/>
                    <a:pt x="88" y="12"/>
                    <a:pt x="84" y="12"/>
                  </a:cubicBezTo>
                  <a:cubicBezTo>
                    <a:pt x="33" y="16"/>
                    <a:pt x="16" y="24"/>
                    <a:pt x="13" y="27"/>
                  </a:cubicBezTo>
                  <a:cubicBezTo>
                    <a:pt x="18" y="34"/>
                    <a:pt x="65" y="45"/>
                    <a:pt x="144" y="45"/>
                  </a:cubicBezTo>
                  <a:cubicBezTo>
                    <a:pt x="223" y="45"/>
                    <a:pt x="270" y="34"/>
                    <a:pt x="276" y="27"/>
                  </a:cubicBezTo>
                  <a:cubicBezTo>
                    <a:pt x="273" y="24"/>
                    <a:pt x="255" y="16"/>
                    <a:pt x="204" y="12"/>
                  </a:cubicBezTo>
                  <a:cubicBezTo>
                    <a:pt x="200" y="12"/>
                    <a:pt x="198" y="9"/>
                    <a:pt x="198" y="5"/>
                  </a:cubicBezTo>
                  <a:cubicBezTo>
                    <a:pt x="199" y="2"/>
                    <a:pt x="201" y="0"/>
                    <a:pt x="205" y="0"/>
                  </a:cubicBezTo>
                  <a:cubicBezTo>
                    <a:pt x="260" y="5"/>
                    <a:pt x="288" y="14"/>
                    <a:pt x="288" y="27"/>
                  </a:cubicBezTo>
                  <a:cubicBezTo>
                    <a:pt x="288" y="57"/>
                    <a:pt x="159" y="57"/>
                    <a:pt x="144" y="57"/>
                  </a:cubicBezTo>
                  <a:close/>
                  <a:moveTo>
                    <a:pt x="276" y="28"/>
                  </a:moveTo>
                  <a:cubicBezTo>
                    <a:pt x="276" y="28"/>
                    <a:pt x="276" y="28"/>
                    <a:pt x="276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</p:grpSp>
      <p:grpSp>
        <p:nvGrpSpPr>
          <p:cNvPr id="296" name="Group 265">
            <a:extLst>
              <a:ext uri="{FF2B5EF4-FFF2-40B4-BE49-F238E27FC236}">
                <a16:creationId xmlns:a16="http://schemas.microsoft.com/office/drawing/2014/main" id="{DB574722-631E-164E-AF27-0911A2FEC321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9686502" y="1940477"/>
            <a:ext cx="477838" cy="478960"/>
            <a:chOff x="4480" y="2998"/>
            <a:chExt cx="426" cy="427"/>
          </a:xfrm>
          <a:solidFill>
            <a:schemeClr val="accent1"/>
          </a:solidFill>
        </p:grpSpPr>
        <p:sp>
          <p:nvSpPr>
            <p:cNvPr id="297" name="Freeform 266">
              <a:extLst>
                <a:ext uri="{FF2B5EF4-FFF2-40B4-BE49-F238E27FC236}">
                  <a16:creationId xmlns:a16="http://schemas.microsoft.com/office/drawing/2014/main" id="{B9360F8F-35A5-2948-A337-3FA5820849C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80" y="2998"/>
              <a:ext cx="426" cy="427"/>
            </a:xfrm>
            <a:custGeom>
              <a:avLst/>
              <a:gdLst>
                <a:gd name="T0" fmla="*/ 144 w 288"/>
                <a:gd name="T1" fmla="*/ 288 h 288"/>
                <a:gd name="T2" fmla="*/ 0 w 288"/>
                <a:gd name="T3" fmla="*/ 141 h 288"/>
                <a:gd name="T4" fmla="*/ 138 w 288"/>
                <a:gd name="T5" fmla="*/ 0 h 288"/>
                <a:gd name="T6" fmla="*/ 144 w 288"/>
                <a:gd name="T7" fmla="*/ 0 h 288"/>
                <a:gd name="T8" fmla="*/ 288 w 288"/>
                <a:gd name="T9" fmla="*/ 143 h 288"/>
                <a:gd name="T10" fmla="*/ 144 w 288"/>
                <a:gd name="T11" fmla="*/ 288 h 288"/>
                <a:gd name="T12" fmla="*/ 144 w 288"/>
                <a:gd name="T13" fmla="*/ 12 h 288"/>
                <a:gd name="T14" fmla="*/ 139 w 288"/>
                <a:gd name="T15" fmla="*/ 12 h 288"/>
                <a:gd name="T16" fmla="*/ 12 w 288"/>
                <a:gd name="T17" fmla="*/ 141 h 288"/>
                <a:gd name="T18" fmla="*/ 144 w 288"/>
                <a:gd name="T19" fmla="*/ 276 h 288"/>
                <a:gd name="T20" fmla="*/ 276 w 288"/>
                <a:gd name="T21" fmla="*/ 143 h 288"/>
                <a:gd name="T22" fmla="*/ 144 w 288"/>
                <a:gd name="T23" fmla="*/ 12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8" h="288">
                  <a:moveTo>
                    <a:pt x="144" y="288"/>
                  </a:moveTo>
                  <a:cubicBezTo>
                    <a:pt x="65" y="288"/>
                    <a:pt x="0" y="222"/>
                    <a:pt x="0" y="141"/>
                  </a:cubicBezTo>
                  <a:cubicBezTo>
                    <a:pt x="0" y="64"/>
                    <a:pt x="60" y="3"/>
                    <a:pt x="138" y="0"/>
                  </a:cubicBezTo>
                  <a:cubicBezTo>
                    <a:pt x="140" y="0"/>
                    <a:pt x="142" y="0"/>
                    <a:pt x="144" y="0"/>
                  </a:cubicBezTo>
                  <a:cubicBezTo>
                    <a:pt x="224" y="0"/>
                    <a:pt x="288" y="64"/>
                    <a:pt x="288" y="143"/>
                  </a:cubicBezTo>
                  <a:cubicBezTo>
                    <a:pt x="288" y="223"/>
                    <a:pt x="224" y="288"/>
                    <a:pt x="144" y="288"/>
                  </a:cubicBezTo>
                  <a:close/>
                  <a:moveTo>
                    <a:pt x="144" y="12"/>
                  </a:moveTo>
                  <a:cubicBezTo>
                    <a:pt x="143" y="12"/>
                    <a:pt x="141" y="12"/>
                    <a:pt x="139" y="12"/>
                  </a:cubicBezTo>
                  <a:cubicBezTo>
                    <a:pt x="67" y="15"/>
                    <a:pt x="12" y="70"/>
                    <a:pt x="12" y="141"/>
                  </a:cubicBezTo>
                  <a:cubicBezTo>
                    <a:pt x="12" y="215"/>
                    <a:pt x="71" y="276"/>
                    <a:pt x="144" y="276"/>
                  </a:cubicBezTo>
                  <a:cubicBezTo>
                    <a:pt x="217" y="276"/>
                    <a:pt x="276" y="216"/>
                    <a:pt x="276" y="143"/>
                  </a:cubicBezTo>
                  <a:cubicBezTo>
                    <a:pt x="276" y="71"/>
                    <a:pt x="217" y="12"/>
                    <a:pt x="14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298" name="Freeform 267">
              <a:extLst>
                <a:ext uri="{FF2B5EF4-FFF2-40B4-BE49-F238E27FC236}">
                  <a16:creationId xmlns:a16="http://schemas.microsoft.com/office/drawing/2014/main" id="{D12E7AA0-6D6F-1C44-A651-D3A086359C5B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9" y="3001"/>
              <a:ext cx="123" cy="419"/>
            </a:xfrm>
            <a:custGeom>
              <a:avLst/>
              <a:gdLst>
                <a:gd name="T0" fmla="*/ 74 w 83"/>
                <a:gd name="T1" fmla="*/ 283 h 283"/>
                <a:gd name="T2" fmla="*/ 74 w 83"/>
                <a:gd name="T3" fmla="*/ 0 h 283"/>
                <a:gd name="T4" fmla="*/ 83 w 83"/>
                <a:gd name="T5" fmla="*/ 8 h 283"/>
                <a:gd name="T6" fmla="*/ 83 w 83"/>
                <a:gd name="T7" fmla="*/ 276 h 283"/>
                <a:gd name="T8" fmla="*/ 74 w 83"/>
                <a:gd name="T9" fmla="*/ 283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" h="283">
                  <a:moveTo>
                    <a:pt x="74" y="283"/>
                  </a:moveTo>
                  <a:cubicBezTo>
                    <a:pt x="0" y="186"/>
                    <a:pt x="1" y="80"/>
                    <a:pt x="74" y="0"/>
                  </a:cubicBezTo>
                  <a:cubicBezTo>
                    <a:pt x="83" y="8"/>
                    <a:pt x="83" y="8"/>
                    <a:pt x="83" y="8"/>
                  </a:cubicBezTo>
                  <a:cubicBezTo>
                    <a:pt x="13" y="84"/>
                    <a:pt x="13" y="182"/>
                    <a:pt x="83" y="276"/>
                  </a:cubicBezTo>
                  <a:lnTo>
                    <a:pt x="74" y="2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299" name="Freeform 268">
              <a:extLst>
                <a:ext uri="{FF2B5EF4-FFF2-40B4-BE49-F238E27FC236}">
                  <a16:creationId xmlns:a16="http://schemas.microsoft.com/office/drawing/2014/main" id="{106A933E-5559-2E41-A345-731A2E0F8E12}"/>
                </a:ext>
              </a:extLst>
            </p:cNvPr>
            <p:cNvSpPr>
              <a:spLocks/>
            </p:cNvSpPr>
            <p:nvPr/>
          </p:nvSpPr>
          <p:spPr bwMode="auto">
            <a:xfrm>
              <a:off x="4696" y="3001"/>
              <a:ext cx="123" cy="419"/>
            </a:xfrm>
            <a:custGeom>
              <a:avLst/>
              <a:gdLst>
                <a:gd name="T0" fmla="*/ 9 w 83"/>
                <a:gd name="T1" fmla="*/ 283 h 283"/>
                <a:gd name="T2" fmla="*/ 0 w 83"/>
                <a:gd name="T3" fmla="*/ 276 h 283"/>
                <a:gd name="T4" fmla="*/ 0 w 83"/>
                <a:gd name="T5" fmla="*/ 8 h 283"/>
                <a:gd name="T6" fmla="*/ 9 w 83"/>
                <a:gd name="T7" fmla="*/ 0 h 283"/>
                <a:gd name="T8" fmla="*/ 9 w 83"/>
                <a:gd name="T9" fmla="*/ 283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" h="283">
                  <a:moveTo>
                    <a:pt x="9" y="283"/>
                  </a:moveTo>
                  <a:cubicBezTo>
                    <a:pt x="0" y="276"/>
                    <a:pt x="0" y="276"/>
                    <a:pt x="0" y="276"/>
                  </a:cubicBezTo>
                  <a:cubicBezTo>
                    <a:pt x="70" y="182"/>
                    <a:pt x="70" y="84"/>
                    <a:pt x="0" y="8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82" y="80"/>
                    <a:pt x="83" y="186"/>
                    <a:pt x="9" y="2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300" name="Rectangle 269">
              <a:extLst>
                <a:ext uri="{FF2B5EF4-FFF2-40B4-BE49-F238E27FC236}">
                  <a16:creationId xmlns:a16="http://schemas.microsoft.com/office/drawing/2014/main" id="{9C2B5A47-940D-EA48-BAA9-4D26EB1A3E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6" y="3300"/>
              <a:ext cx="356" cy="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301" name="Rectangle 270">
              <a:extLst>
                <a:ext uri="{FF2B5EF4-FFF2-40B4-BE49-F238E27FC236}">
                  <a16:creationId xmlns:a16="http://schemas.microsoft.com/office/drawing/2014/main" id="{C426CD1A-3E99-F54E-9271-6DE70CA75D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23" y="3087"/>
              <a:ext cx="339" cy="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302" name="Rectangle 271">
              <a:extLst>
                <a:ext uri="{FF2B5EF4-FFF2-40B4-BE49-F238E27FC236}">
                  <a16:creationId xmlns:a16="http://schemas.microsoft.com/office/drawing/2014/main" id="{B3811124-B17C-D94B-8AD1-A4CCDE5EA5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9" y="3194"/>
              <a:ext cx="408" cy="1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</p:grpSp>
      <p:grpSp>
        <p:nvGrpSpPr>
          <p:cNvPr id="303" name="Group 92">
            <a:extLst>
              <a:ext uri="{FF2B5EF4-FFF2-40B4-BE49-F238E27FC236}">
                <a16:creationId xmlns:a16="http://schemas.microsoft.com/office/drawing/2014/main" id="{31B23D09-8735-2E48-9CB2-8770D647F10C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4560155" y="5528336"/>
            <a:ext cx="578644" cy="412766"/>
            <a:chOff x="341" y="1769"/>
            <a:chExt cx="450" cy="321"/>
          </a:xfrm>
          <a:solidFill>
            <a:schemeClr val="accent1"/>
          </a:solidFill>
        </p:grpSpPr>
        <p:sp>
          <p:nvSpPr>
            <p:cNvPr id="304" name="Freeform 93">
              <a:extLst>
                <a:ext uri="{FF2B5EF4-FFF2-40B4-BE49-F238E27FC236}">
                  <a16:creationId xmlns:a16="http://schemas.microsoft.com/office/drawing/2014/main" id="{D6BFE993-EF88-464D-8FCD-289EC0330F6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7" y="1923"/>
              <a:ext cx="101" cy="167"/>
            </a:xfrm>
            <a:custGeom>
              <a:avLst/>
              <a:gdLst>
                <a:gd name="T0" fmla="*/ 68 w 68"/>
                <a:gd name="T1" fmla="*/ 14 h 113"/>
                <a:gd name="T2" fmla="*/ 54 w 68"/>
                <a:gd name="T3" fmla="*/ 0 h 113"/>
                <a:gd name="T4" fmla="*/ 13 w 68"/>
                <a:gd name="T5" fmla="*/ 0 h 113"/>
                <a:gd name="T6" fmla="*/ 0 w 68"/>
                <a:gd name="T7" fmla="*/ 14 h 113"/>
                <a:gd name="T8" fmla="*/ 0 w 68"/>
                <a:gd name="T9" fmla="*/ 100 h 113"/>
                <a:gd name="T10" fmla="*/ 13 w 68"/>
                <a:gd name="T11" fmla="*/ 113 h 113"/>
                <a:gd name="T12" fmla="*/ 54 w 68"/>
                <a:gd name="T13" fmla="*/ 113 h 113"/>
                <a:gd name="T14" fmla="*/ 68 w 68"/>
                <a:gd name="T15" fmla="*/ 100 h 113"/>
                <a:gd name="T16" fmla="*/ 68 w 68"/>
                <a:gd name="T17" fmla="*/ 14 h 113"/>
                <a:gd name="T18" fmla="*/ 58 w 68"/>
                <a:gd name="T19" fmla="*/ 100 h 113"/>
                <a:gd name="T20" fmla="*/ 54 w 68"/>
                <a:gd name="T21" fmla="*/ 104 h 113"/>
                <a:gd name="T22" fmla="*/ 13 w 68"/>
                <a:gd name="T23" fmla="*/ 104 h 113"/>
                <a:gd name="T24" fmla="*/ 9 w 68"/>
                <a:gd name="T25" fmla="*/ 100 h 113"/>
                <a:gd name="T26" fmla="*/ 9 w 68"/>
                <a:gd name="T27" fmla="*/ 90 h 113"/>
                <a:gd name="T28" fmla="*/ 58 w 68"/>
                <a:gd name="T29" fmla="*/ 90 h 113"/>
                <a:gd name="T30" fmla="*/ 58 w 68"/>
                <a:gd name="T31" fmla="*/ 100 h 113"/>
                <a:gd name="T32" fmla="*/ 58 w 68"/>
                <a:gd name="T33" fmla="*/ 81 h 113"/>
                <a:gd name="T34" fmla="*/ 9 w 68"/>
                <a:gd name="T35" fmla="*/ 81 h 113"/>
                <a:gd name="T36" fmla="*/ 9 w 68"/>
                <a:gd name="T37" fmla="*/ 31 h 113"/>
                <a:gd name="T38" fmla="*/ 58 w 68"/>
                <a:gd name="T39" fmla="*/ 31 h 113"/>
                <a:gd name="T40" fmla="*/ 58 w 68"/>
                <a:gd name="T41" fmla="*/ 81 h 113"/>
                <a:gd name="T42" fmla="*/ 58 w 68"/>
                <a:gd name="T43" fmla="*/ 22 h 113"/>
                <a:gd name="T44" fmla="*/ 9 w 68"/>
                <a:gd name="T45" fmla="*/ 22 h 113"/>
                <a:gd name="T46" fmla="*/ 9 w 68"/>
                <a:gd name="T47" fmla="*/ 14 h 113"/>
                <a:gd name="T48" fmla="*/ 13 w 68"/>
                <a:gd name="T49" fmla="*/ 9 h 113"/>
                <a:gd name="T50" fmla="*/ 54 w 68"/>
                <a:gd name="T51" fmla="*/ 9 h 113"/>
                <a:gd name="T52" fmla="*/ 58 w 68"/>
                <a:gd name="T53" fmla="*/ 14 h 113"/>
                <a:gd name="T54" fmla="*/ 58 w 68"/>
                <a:gd name="T55" fmla="*/ 22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8" h="113">
                  <a:moveTo>
                    <a:pt x="68" y="14"/>
                  </a:moveTo>
                  <a:cubicBezTo>
                    <a:pt x="68" y="6"/>
                    <a:pt x="62" y="0"/>
                    <a:pt x="54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4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107"/>
                    <a:pt x="6" y="113"/>
                    <a:pt x="13" y="113"/>
                  </a:cubicBezTo>
                  <a:cubicBezTo>
                    <a:pt x="54" y="113"/>
                    <a:pt x="54" y="113"/>
                    <a:pt x="54" y="113"/>
                  </a:cubicBezTo>
                  <a:cubicBezTo>
                    <a:pt x="62" y="113"/>
                    <a:pt x="68" y="107"/>
                    <a:pt x="68" y="100"/>
                  </a:cubicBezTo>
                  <a:lnTo>
                    <a:pt x="68" y="14"/>
                  </a:lnTo>
                  <a:close/>
                  <a:moveTo>
                    <a:pt x="58" y="100"/>
                  </a:moveTo>
                  <a:cubicBezTo>
                    <a:pt x="58" y="102"/>
                    <a:pt x="56" y="104"/>
                    <a:pt x="54" y="104"/>
                  </a:cubicBezTo>
                  <a:cubicBezTo>
                    <a:pt x="13" y="104"/>
                    <a:pt x="13" y="104"/>
                    <a:pt x="13" y="104"/>
                  </a:cubicBezTo>
                  <a:cubicBezTo>
                    <a:pt x="11" y="104"/>
                    <a:pt x="9" y="102"/>
                    <a:pt x="9" y="100"/>
                  </a:cubicBezTo>
                  <a:cubicBezTo>
                    <a:pt x="9" y="90"/>
                    <a:pt x="9" y="90"/>
                    <a:pt x="9" y="90"/>
                  </a:cubicBezTo>
                  <a:cubicBezTo>
                    <a:pt x="58" y="90"/>
                    <a:pt x="58" y="90"/>
                    <a:pt x="58" y="90"/>
                  </a:cubicBezTo>
                  <a:lnTo>
                    <a:pt x="58" y="100"/>
                  </a:lnTo>
                  <a:close/>
                  <a:moveTo>
                    <a:pt x="58" y="81"/>
                  </a:moveTo>
                  <a:cubicBezTo>
                    <a:pt x="9" y="81"/>
                    <a:pt x="9" y="81"/>
                    <a:pt x="9" y="81"/>
                  </a:cubicBezTo>
                  <a:cubicBezTo>
                    <a:pt x="9" y="31"/>
                    <a:pt x="9" y="31"/>
                    <a:pt x="9" y="31"/>
                  </a:cubicBezTo>
                  <a:cubicBezTo>
                    <a:pt x="58" y="31"/>
                    <a:pt x="58" y="31"/>
                    <a:pt x="58" y="31"/>
                  </a:cubicBezTo>
                  <a:lnTo>
                    <a:pt x="58" y="81"/>
                  </a:lnTo>
                  <a:close/>
                  <a:moveTo>
                    <a:pt x="58" y="22"/>
                  </a:moveTo>
                  <a:cubicBezTo>
                    <a:pt x="9" y="22"/>
                    <a:pt x="9" y="22"/>
                    <a:pt x="9" y="22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1"/>
                    <a:pt x="11" y="9"/>
                    <a:pt x="13" y="9"/>
                  </a:cubicBezTo>
                  <a:cubicBezTo>
                    <a:pt x="54" y="9"/>
                    <a:pt x="54" y="9"/>
                    <a:pt x="54" y="9"/>
                  </a:cubicBezTo>
                  <a:cubicBezTo>
                    <a:pt x="56" y="9"/>
                    <a:pt x="58" y="11"/>
                    <a:pt x="58" y="14"/>
                  </a:cubicBezTo>
                  <a:lnTo>
                    <a:pt x="58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305" name="Freeform 94">
              <a:extLst>
                <a:ext uri="{FF2B5EF4-FFF2-40B4-BE49-F238E27FC236}">
                  <a16:creationId xmlns:a16="http://schemas.microsoft.com/office/drawing/2014/main" id="{37409101-31C8-E04F-8744-C456BF4053A3}"/>
                </a:ext>
              </a:extLst>
            </p:cNvPr>
            <p:cNvSpPr>
              <a:spLocks/>
            </p:cNvSpPr>
            <p:nvPr/>
          </p:nvSpPr>
          <p:spPr bwMode="auto">
            <a:xfrm>
              <a:off x="417" y="1806"/>
              <a:ext cx="321" cy="194"/>
            </a:xfrm>
            <a:custGeom>
              <a:avLst/>
              <a:gdLst>
                <a:gd name="T0" fmla="*/ 217 w 217"/>
                <a:gd name="T1" fmla="*/ 5 h 131"/>
                <a:gd name="T2" fmla="*/ 212 w 217"/>
                <a:gd name="T3" fmla="*/ 0 h 131"/>
                <a:gd name="T4" fmla="*/ 5 w 217"/>
                <a:gd name="T5" fmla="*/ 0 h 131"/>
                <a:gd name="T6" fmla="*/ 0 w 217"/>
                <a:gd name="T7" fmla="*/ 5 h 131"/>
                <a:gd name="T8" fmla="*/ 0 w 217"/>
                <a:gd name="T9" fmla="*/ 29 h 131"/>
                <a:gd name="T10" fmla="*/ 10 w 217"/>
                <a:gd name="T11" fmla="*/ 29 h 131"/>
                <a:gd name="T12" fmla="*/ 10 w 217"/>
                <a:gd name="T13" fmla="*/ 10 h 131"/>
                <a:gd name="T14" fmla="*/ 207 w 217"/>
                <a:gd name="T15" fmla="*/ 10 h 131"/>
                <a:gd name="T16" fmla="*/ 207 w 217"/>
                <a:gd name="T17" fmla="*/ 121 h 131"/>
                <a:gd name="T18" fmla="*/ 97 w 217"/>
                <a:gd name="T19" fmla="*/ 121 h 131"/>
                <a:gd name="T20" fmla="*/ 97 w 217"/>
                <a:gd name="T21" fmla="*/ 131 h 131"/>
                <a:gd name="T22" fmla="*/ 212 w 217"/>
                <a:gd name="T23" fmla="*/ 131 h 131"/>
                <a:gd name="T24" fmla="*/ 217 w 217"/>
                <a:gd name="T25" fmla="*/ 126 h 131"/>
                <a:gd name="T26" fmla="*/ 217 w 217"/>
                <a:gd name="T27" fmla="*/ 5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7" h="131">
                  <a:moveTo>
                    <a:pt x="217" y="5"/>
                  </a:moveTo>
                  <a:cubicBezTo>
                    <a:pt x="217" y="2"/>
                    <a:pt x="215" y="0"/>
                    <a:pt x="212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207" y="10"/>
                    <a:pt x="207" y="10"/>
                    <a:pt x="207" y="10"/>
                  </a:cubicBezTo>
                  <a:cubicBezTo>
                    <a:pt x="207" y="121"/>
                    <a:pt x="207" y="121"/>
                    <a:pt x="207" y="121"/>
                  </a:cubicBezTo>
                  <a:cubicBezTo>
                    <a:pt x="97" y="121"/>
                    <a:pt x="97" y="121"/>
                    <a:pt x="97" y="121"/>
                  </a:cubicBezTo>
                  <a:cubicBezTo>
                    <a:pt x="97" y="131"/>
                    <a:pt x="97" y="131"/>
                    <a:pt x="97" y="131"/>
                  </a:cubicBezTo>
                  <a:cubicBezTo>
                    <a:pt x="212" y="131"/>
                    <a:pt x="212" y="131"/>
                    <a:pt x="212" y="131"/>
                  </a:cubicBezTo>
                  <a:cubicBezTo>
                    <a:pt x="215" y="131"/>
                    <a:pt x="217" y="129"/>
                    <a:pt x="217" y="126"/>
                  </a:cubicBezTo>
                  <a:lnTo>
                    <a:pt x="217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306" name="Freeform 95">
              <a:extLst>
                <a:ext uri="{FF2B5EF4-FFF2-40B4-BE49-F238E27FC236}">
                  <a16:creationId xmlns:a16="http://schemas.microsoft.com/office/drawing/2014/main" id="{844F5876-66F7-7740-8476-CDBA4D0E8A4C}"/>
                </a:ext>
              </a:extLst>
            </p:cNvPr>
            <p:cNvSpPr>
              <a:spLocks/>
            </p:cNvSpPr>
            <p:nvPr/>
          </p:nvSpPr>
          <p:spPr bwMode="auto">
            <a:xfrm>
              <a:off x="382" y="1769"/>
              <a:ext cx="409" cy="321"/>
            </a:xfrm>
            <a:custGeom>
              <a:avLst/>
              <a:gdLst>
                <a:gd name="T0" fmla="*/ 272 w 277"/>
                <a:gd name="T1" fmla="*/ 171 h 217"/>
                <a:gd name="T2" fmla="*/ 265 w 277"/>
                <a:gd name="T3" fmla="*/ 171 h 217"/>
                <a:gd name="T4" fmla="*/ 265 w 277"/>
                <a:gd name="T5" fmla="*/ 24 h 217"/>
                <a:gd name="T6" fmla="*/ 242 w 277"/>
                <a:gd name="T7" fmla="*/ 0 h 217"/>
                <a:gd name="T8" fmla="*/ 23 w 277"/>
                <a:gd name="T9" fmla="*/ 0 h 217"/>
                <a:gd name="T10" fmla="*/ 0 w 277"/>
                <a:gd name="T11" fmla="*/ 24 h 217"/>
                <a:gd name="T12" fmla="*/ 0 w 277"/>
                <a:gd name="T13" fmla="*/ 54 h 217"/>
                <a:gd name="T14" fmla="*/ 10 w 277"/>
                <a:gd name="T15" fmla="*/ 54 h 217"/>
                <a:gd name="T16" fmla="*/ 10 w 277"/>
                <a:gd name="T17" fmla="*/ 24 h 217"/>
                <a:gd name="T18" fmla="*/ 23 w 277"/>
                <a:gd name="T19" fmla="*/ 10 h 217"/>
                <a:gd name="T20" fmla="*/ 242 w 277"/>
                <a:gd name="T21" fmla="*/ 10 h 217"/>
                <a:gd name="T22" fmla="*/ 255 w 277"/>
                <a:gd name="T23" fmla="*/ 24 h 217"/>
                <a:gd name="T24" fmla="*/ 255 w 277"/>
                <a:gd name="T25" fmla="*/ 171 h 217"/>
                <a:gd name="T26" fmla="*/ 163 w 277"/>
                <a:gd name="T27" fmla="*/ 171 h 217"/>
                <a:gd name="T28" fmla="*/ 158 w 277"/>
                <a:gd name="T29" fmla="*/ 176 h 217"/>
                <a:gd name="T30" fmla="*/ 158 w 277"/>
                <a:gd name="T31" fmla="*/ 183 h 217"/>
                <a:gd name="T32" fmla="*/ 121 w 277"/>
                <a:gd name="T33" fmla="*/ 183 h 217"/>
                <a:gd name="T34" fmla="*/ 121 w 277"/>
                <a:gd name="T35" fmla="*/ 193 h 217"/>
                <a:gd name="T36" fmla="*/ 163 w 277"/>
                <a:gd name="T37" fmla="*/ 193 h 217"/>
                <a:gd name="T38" fmla="*/ 168 w 277"/>
                <a:gd name="T39" fmla="*/ 188 h 217"/>
                <a:gd name="T40" fmla="*/ 168 w 277"/>
                <a:gd name="T41" fmla="*/ 181 h 217"/>
                <a:gd name="T42" fmla="*/ 267 w 277"/>
                <a:gd name="T43" fmla="*/ 181 h 217"/>
                <a:gd name="T44" fmla="*/ 267 w 277"/>
                <a:gd name="T45" fmla="*/ 200 h 217"/>
                <a:gd name="T46" fmla="*/ 260 w 277"/>
                <a:gd name="T47" fmla="*/ 207 h 217"/>
                <a:gd name="T48" fmla="*/ 121 w 277"/>
                <a:gd name="T49" fmla="*/ 207 h 217"/>
                <a:gd name="T50" fmla="*/ 121 w 277"/>
                <a:gd name="T51" fmla="*/ 208 h 217"/>
                <a:gd name="T52" fmla="*/ 117 w 277"/>
                <a:gd name="T53" fmla="*/ 216 h 217"/>
                <a:gd name="T54" fmla="*/ 116 w 277"/>
                <a:gd name="T55" fmla="*/ 217 h 217"/>
                <a:gd name="T56" fmla="*/ 260 w 277"/>
                <a:gd name="T57" fmla="*/ 217 h 217"/>
                <a:gd name="T58" fmla="*/ 277 w 277"/>
                <a:gd name="T59" fmla="*/ 200 h 217"/>
                <a:gd name="T60" fmla="*/ 277 w 277"/>
                <a:gd name="T61" fmla="*/ 176 h 217"/>
                <a:gd name="T62" fmla="*/ 272 w 277"/>
                <a:gd name="T63" fmla="*/ 171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77" h="217">
                  <a:moveTo>
                    <a:pt x="272" y="171"/>
                  </a:moveTo>
                  <a:cubicBezTo>
                    <a:pt x="265" y="171"/>
                    <a:pt x="265" y="171"/>
                    <a:pt x="265" y="171"/>
                  </a:cubicBezTo>
                  <a:cubicBezTo>
                    <a:pt x="265" y="24"/>
                    <a:pt x="265" y="24"/>
                    <a:pt x="265" y="24"/>
                  </a:cubicBezTo>
                  <a:cubicBezTo>
                    <a:pt x="265" y="11"/>
                    <a:pt x="255" y="0"/>
                    <a:pt x="242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10" y="0"/>
                    <a:pt x="0" y="11"/>
                    <a:pt x="0" y="2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10" y="54"/>
                    <a:pt x="10" y="54"/>
                    <a:pt x="10" y="54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0" y="16"/>
                    <a:pt x="16" y="10"/>
                    <a:pt x="23" y="10"/>
                  </a:cubicBezTo>
                  <a:cubicBezTo>
                    <a:pt x="242" y="10"/>
                    <a:pt x="242" y="10"/>
                    <a:pt x="242" y="10"/>
                  </a:cubicBezTo>
                  <a:cubicBezTo>
                    <a:pt x="249" y="10"/>
                    <a:pt x="255" y="16"/>
                    <a:pt x="255" y="24"/>
                  </a:cubicBezTo>
                  <a:cubicBezTo>
                    <a:pt x="255" y="171"/>
                    <a:pt x="255" y="171"/>
                    <a:pt x="255" y="171"/>
                  </a:cubicBezTo>
                  <a:cubicBezTo>
                    <a:pt x="163" y="171"/>
                    <a:pt x="163" y="171"/>
                    <a:pt x="163" y="171"/>
                  </a:cubicBezTo>
                  <a:cubicBezTo>
                    <a:pt x="160" y="171"/>
                    <a:pt x="158" y="173"/>
                    <a:pt x="158" y="176"/>
                  </a:cubicBezTo>
                  <a:cubicBezTo>
                    <a:pt x="158" y="183"/>
                    <a:pt x="158" y="183"/>
                    <a:pt x="158" y="183"/>
                  </a:cubicBezTo>
                  <a:cubicBezTo>
                    <a:pt x="121" y="183"/>
                    <a:pt x="121" y="183"/>
                    <a:pt x="121" y="183"/>
                  </a:cubicBezTo>
                  <a:cubicBezTo>
                    <a:pt x="121" y="193"/>
                    <a:pt x="121" y="193"/>
                    <a:pt x="121" y="193"/>
                  </a:cubicBezTo>
                  <a:cubicBezTo>
                    <a:pt x="163" y="193"/>
                    <a:pt x="163" y="193"/>
                    <a:pt x="163" y="193"/>
                  </a:cubicBezTo>
                  <a:cubicBezTo>
                    <a:pt x="166" y="193"/>
                    <a:pt x="168" y="191"/>
                    <a:pt x="168" y="188"/>
                  </a:cubicBezTo>
                  <a:cubicBezTo>
                    <a:pt x="168" y="181"/>
                    <a:pt x="168" y="181"/>
                    <a:pt x="168" y="181"/>
                  </a:cubicBezTo>
                  <a:cubicBezTo>
                    <a:pt x="267" y="181"/>
                    <a:pt x="267" y="181"/>
                    <a:pt x="267" y="181"/>
                  </a:cubicBezTo>
                  <a:cubicBezTo>
                    <a:pt x="267" y="200"/>
                    <a:pt x="267" y="200"/>
                    <a:pt x="267" y="200"/>
                  </a:cubicBezTo>
                  <a:cubicBezTo>
                    <a:pt x="267" y="204"/>
                    <a:pt x="264" y="207"/>
                    <a:pt x="260" y="207"/>
                  </a:cubicBezTo>
                  <a:cubicBezTo>
                    <a:pt x="121" y="207"/>
                    <a:pt x="121" y="207"/>
                    <a:pt x="121" y="207"/>
                  </a:cubicBezTo>
                  <a:cubicBezTo>
                    <a:pt x="121" y="208"/>
                    <a:pt x="121" y="208"/>
                    <a:pt x="121" y="208"/>
                  </a:cubicBezTo>
                  <a:cubicBezTo>
                    <a:pt x="120" y="211"/>
                    <a:pt x="119" y="213"/>
                    <a:pt x="117" y="216"/>
                  </a:cubicBezTo>
                  <a:cubicBezTo>
                    <a:pt x="116" y="217"/>
                    <a:pt x="116" y="217"/>
                    <a:pt x="116" y="217"/>
                  </a:cubicBezTo>
                  <a:cubicBezTo>
                    <a:pt x="260" y="217"/>
                    <a:pt x="260" y="217"/>
                    <a:pt x="260" y="217"/>
                  </a:cubicBezTo>
                  <a:cubicBezTo>
                    <a:pt x="270" y="217"/>
                    <a:pt x="277" y="209"/>
                    <a:pt x="277" y="200"/>
                  </a:cubicBezTo>
                  <a:cubicBezTo>
                    <a:pt x="277" y="176"/>
                    <a:pt x="277" y="176"/>
                    <a:pt x="277" y="176"/>
                  </a:cubicBezTo>
                  <a:cubicBezTo>
                    <a:pt x="277" y="173"/>
                    <a:pt x="275" y="171"/>
                    <a:pt x="272" y="17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307" name="Freeform 96">
              <a:extLst>
                <a:ext uri="{FF2B5EF4-FFF2-40B4-BE49-F238E27FC236}">
                  <a16:creationId xmlns:a16="http://schemas.microsoft.com/office/drawing/2014/main" id="{A289E8F4-C028-6148-B109-3D339897DCB7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" y="1895"/>
              <a:ext cx="115" cy="154"/>
            </a:xfrm>
            <a:custGeom>
              <a:avLst/>
              <a:gdLst>
                <a:gd name="T0" fmla="*/ 78 w 78"/>
                <a:gd name="T1" fmla="*/ 9 h 104"/>
                <a:gd name="T2" fmla="*/ 78 w 78"/>
                <a:gd name="T3" fmla="*/ 5 h 104"/>
                <a:gd name="T4" fmla="*/ 73 w 78"/>
                <a:gd name="T5" fmla="*/ 0 h 104"/>
                <a:gd name="T6" fmla="*/ 5 w 78"/>
                <a:gd name="T7" fmla="*/ 0 h 104"/>
                <a:gd name="T8" fmla="*/ 0 w 78"/>
                <a:gd name="T9" fmla="*/ 5 h 104"/>
                <a:gd name="T10" fmla="*/ 0 w 78"/>
                <a:gd name="T11" fmla="*/ 100 h 104"/>
                <a:gd name="T12" fmla="*/ 5 w 78"/>
                <a:gd name="T13" fmla="*/ 104 h 104"/>
                <a:gd name="T14" fmla="*/ 43 w 78"/>
                <a:gd name="T15" fmla="*/ 104 h 104"/>
                <a:gd name="T16" fmla="*/ 43 w 78"/>
                <a:gd name="T17" fmla="*/ 95 h 104"/>
                <a:gd name="T18" fmla="*/ 10 w 78"/>
                <a:gd name="T19" fmla="*/ 95 h 104"/>
                <a:gd name="T20" fmla="*/ 10 w 78"/>
                <a:gd name="T21" fmla="*/ 9 h 104"/>
                <a:gd name="T22" fmla="*/ 78 w 78"/>
                <a:gd name="T23" fmla="*/ 9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8" h="104">
                  <a:moveTo>
                    <a:pt x="78" y="9"/>
                  </a:moveTo>
                  <a:cubicBezTo>
                    <a:pt x="78" y="5"/>
                    <a:pt x="78" y="5"/>
                    <a:pt x="78" y="5"/>
                  </a:cubicBezTo>
                  <a:cubicBezTo>
                    <a:pt x="78" y="2"/>
                    <a:pt x="76" y="0"/>
                    <a:pt x="73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0"/>
                    <a:pt x="0" y="2"/>
                    <a:pt x="0" y="5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102"/>
                    <a:pt x="3" y="104"/>
                    <a:pt x="5" y="104"/>
                  </a:cubicBezTo>
                  <a:cubicBezTo>
                    <a:pt x="43" y="104"/>
                    <a:pt x="43" y="104"/>
                    <a:pt x="43" y="104"/>
                  </a:cubicBezTo>
                  <a:cubicBezTo>
                    <a:pt x="43" y="95"/>
                    <a:pt x="43" y="95"/>
                    <a:pt x="43" y="95"/>
                  </a:cubicBezTo>
                  <a:cubicBezTo>
                    <a:pt x="10" y="95"/>
                    <a:pt x="10" y="95"/>
                    <a:pt x="10" y="95"/>
                  </a:cubicBezTo>
                  <a:cubicBezTo>
                    <a:pt x="10" y="9"/>
                    <a:pt x="10" y="9"/>
                    <a:pt x="10" y="9"/>
                  </a:cubicBezTo>
                  <a:lnTo>
                    <a:pt x="78" y="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308" name="Freeform 97">
              <a:extLst>
                <a:ext uri="{FF2B5EF4-FFF2-40B4-BE49-F238E27FC236}">
                  <a16:creationId xmlns:a16="http://schemas.microsoft.com/office/drawing/2014/main" id="{30B1422A-1FC0-E644-86CF-3A9C1C0E7009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" y="1864"/>
              <a:ext cx="171" cy="226"/>
            </a:xfrm>
            <a:custGeom>
              <a:avLst/>
              <a:gdLst>
                <a:gd name="T0" fmla="*/ 99 w 116"/>
                <a:gd name="T1" fmla="*/ 9 h 153"/>
                <a:gd name="T2" fmla="*/ 106 w 116"/>
                <a:gd name="T3" fmla="*/ 17 h 153"/>
                <a:gd name="T4" fmla="*/ 106 w 116"/>
                <a:gd name="T5" fmla="*/ 31 h 153"/>
                <a:gd name="T6" fmla="*/ 116 w 116"/>
                <a:gd name="T7" fmla="*/ 31 h 153"/>
                <a:gd name="T8" fmla="*/ 116 w 116"/>
                <a:gd name="T9" fmla="*/ 17 h 153"/>
                <a:gd name="T10" fmla="*/ 99 w 116"/>
                <a:gd name="T11" fmla="*/ 0 h 153"/>
                <a:gd name="T12" fmla="*/ 17 w 116"/>
                <a:gd name="T13" fmla="*/ 0 h 153"/>
                <a:gd name="T14" fmla="*/ 0 w 116"/>
                <a:gd name="T15" fmla="*/ 17 h 153"/>
                <a:gd name="T16" fmla="*/ 0 w 116"/>
                <a:gd name="T17" fmla="*/ 136 h 153"/>
                <a:gd name="T18" fmla="*/ 17 w 116"/>
                <a:gd name="T19" fmla="*/ 153 h 153"/>
                <a:gd name="T20" fmla="*/ 68 w 116"/>
                <a:gd name="T21" fmla="*/ 153 h 153"/>
                <a:gd name="T22" fmla="*/ 67 w 116"/>
                <a:gd name="T23" fmla="*/ 152 h 153"/>
                <a:gd name="T24" fmla="*/ 63 w 116"/>
                <a:gd name="T25" fmla="*/ 144 h 153"/>
                <a:gd name="T26" fmla="*/ 63 w 116"/>
                <a:gd name="T27" fmla="*/ 144 h 153"/>
                <a:gd name="T28" fmla="*/ 17 w 116"/>
                <a:gd name="T29" fmla="*/ 144 h 153"/>
                <a:gd name="T30" fmla="*/ 10 w 116"/>
                <a:gd name="T31" fmla="*/ 136 h 153"/>
                <a:gd name="T32" fmla="*/ 10 w 116"/>
                <a:gd name="T33" fmla="*/ 17 h 153"/>
                <a:gd name="T34" fmla="*/ 17 w 116"/>
                <a:gd name="T35" fmla="*/ 9 h 153"/>
                <a:gd name="T36" fmla="*/ 99 w 116"/>
                <a:gd name="T37" fmla="*/ 9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6" h="153">
                  <a:moveTo>
                    <a:pt x="99" y="9"/>
                  </a:moveTo>
                  <a:cubicBezTo>
                    <a:pt x="103" y="9"/>
                    <a:pt x="106" y="13"/>
                    <a:pt x="106" y="17"/>
                  </a:cubicBezTo>
                  <a:cubicBezTo>
                    <a:pt x="106" y="31"/>
                    <a:pt x="106" y="31"/>
                    <a:pt x="106" y="31"/>
                  </a:cubicBezTo>
                  <a:cubicBezTo>
                    <a:pt x="116" y="31"/>
                    <a:pt x="116" y="31"/>
                    <a:pt x="116" y="31"/>
                  </a:cubicBezTo>
                  <a:cubicBezTo>
                    <a:pt x="116" y="17"/>
                    <a:pt x="116" y="17"/>
                    <a:pt x="116" y="17"/>
                  </a:cubicBezTo>
                  <a:cubicBezTo>
                    <a:pt x="116" y="7"/>
                    <a:pt x="108" y="0"/>
                    <a:pt x="99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7"/>
                  </a:cubicBezTo>
                  <a:cubicBezTo>
                    <a:pt x="0" y="136"/>
                    <a:pt x="0" y="136"/>
                    <a:pt x="0" y="136"/>
                  </a:cubicBezTo>
                  <a:cubicBezTo>
                    <a:pt x="0" y="145"/>
                    <a:pt x="8" y="153"/>
                    <a:pt x="17" y="153"/>
                  </a:cubicBezTo>
                  <a:cubicBezTo>
                    <a:pt x="68" y="153"/>
                    <a:pt x="68" y="153"/>
                    <a:pt x="68" y="153"/>
                  </a:cubicBezTo>
                  <a:cubicBezTo>
                    <a:pt x="67" y="152"/>
                    <a:pt x="67" y="152"/>
                    <a:pt x="67" y="152"/>
                  </a:cubicBezTo>
                  <a:cubicBezTo>
                    <a:pt x="65" y="150"/>
                    <a:pt x="64" y="147"/>
                    <a:pt x="63" y="144"/>
                  </a:cubicBezTo>
                  <a:cubicBezTo>
                    <a:pt x="63" y="144"/>
                    <a:pt x="63" y="144"/>
                    <a:pt x="63" y="144"/>
                  </a:cubicBezTo>
                  <a:cubicBezTo>
                    <a:pt x="17" y="144"/>
                    <a:pt x="17" y="144"/>
                    <a:pt x="17" y="144"/>
                  </a:cubicBezTo>
                  <a:cubicBezTo>
                    <a:pt x="13" y="144"/>
                    <a:pt x="10" y="140"/>
                    <a:pt x="10" y="136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0" y="13"/>
                    <a:pt x="13" y="9"/>
                    <a:pt x="17" y="9"/>
                  </a:cubicBezTo>
                  <a:lnTo>
                    <a:pt x="99" y="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309" name="Oval 98">
              <a:extLst>
                <a:ext uri="{FF2B5EF4-FFF2-40B4-BE49-F238E27FC236}">
                  <a16:creationId xmlns:a16="http://schemas.microsoft.com/office/drawing/2014/main" id="{A4B792FB-71CE-1145-960B-B90FBEB0B6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" y="2059"/>
              <a:ext cx="13" cy="1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310" name="Oval 99">
              <a:extLst>
                <a:ext uri="{FF2B5EF4-FFF2-40B4-BE49-F238E27FC236}">
                  <a16:creationId xmlns:a16="http://schemas.microsoft.com/office/drawing/2014/main" id="{5EF5F9D8-CCE3-2343-807F-0CF85E03EA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" y="1882"/>
              <a:ext cx="9" cy="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311" name="Oval 100">
              <a:extLst>
                <a:ext uri="{FF2B5EF4-FFF2-40B4-BE49-F238E27FC236}">
                  <a16:creationId xmlns:a16="http://schemas.microsoft.com/office/drawing/2014/main" id="{3D380F82-1897-C145-8D61-C6B842E53D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" y="2053"/>
              <a:ext cx="18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</p:grpSp>
      <p:grpSp>
        <p:nvGrpSpPr>
          <p:cNvPr id="312" name="Group 4">
            <a:extLst>
              <a:ext uri="{FF2B5EF4-FFF2-40B4-BE49-F238E27FC236}">
                <a16:creationId xmlns:a16="http://schemas.microsoft.com/office/drawing/2014/main" id="{84C17A15-152C-A348-853A-B692B4282DA1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5877270" y="5532782"/>
            <a:ext cx="484650" cy="403874"/>
            <a:chOff x="348" y="472"/>
            <a:chExt cx="426" cy="355"/>
          </a:xfrm>
          <a:solidFill>
            <a:schemeClr val="accent1"/>
          </a:solidFill>
        </p:grpSpPr>
        <p:sp>
          <p:nvSpPr>
            <p:cNvPr id="313" name="Freeform 5">
              <a:extLst>
                <a:ext uri="{FF2B5EF4-FFF2-40B4-BE49-F238E27FC236}">
                  <a16:creationId xmlns:a16="http://schemas.microsoft.com/office/drawing/2014/main" id="{719C8B8C-D094-D74C-AF4C-E723A3C19C5E}"/>
                </a:ext>
              </a:extLst>
            </p:cNvPr>
            <p:cNvSpPr>
              <a:spLocks/>
            </p:cNvSpPr>
            <p:nvPr/>
          </p:nvSpPr>
          <p:spPr bwMode="auto">
            <a:xfrm>
              <a:off x="348" y="543"/>
              <a:ext cx="373" cy="18"/>
            </a:xfrm>
            <a:custGeom>
              <a:avLst/>
              <a:gdLst>
                <a:gd name="T0" fmla="*/ 246 w 252"/>
                <a:gd name="T1" fmla="*/ 12 h 12"/>
                <a:gd name="T2" fmla="*/ 6 w 252"/>
                <a:gd name="T3" fmla="*/ 12 h 12"/>
                <a:gd name="T4" fmla="*/ 0 w 252"/>
                <a:gd name="T5" fmla="*/ 6 h 12"/>
                <a:gd name="T6" fmla="*/ 6 w 252"/>
                <a:gd name="T7" fmla="*/ 0 h 12"/>
                <a:gd name="T8" fmla="*/ 246 w 252"/>
                <a:gd name="T9" fmla="*/ 0 h 12"/>
                <a:gd name="T10" fmla="*/ 252 w 252"/>
                <a:gd name="T11" fmla="*/ 6 h 12"/>
                <a:gd name="T12" fmla="*/ 246 w 252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2" h="12">
                  <a:moveTo>
                    <a:pt x="246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46" y="0"/>
                    <a:pt x="246" y="0"/>
                    <a:pt x="246" y="0"/>
                  </a:cubicBezTo>
                  <a:cubicBezTo>
                    <a:pt x="250" y="0"/>
                    <a:pt x="252" y="3"/>
                    <a:pt x="252" y="6"/>
                  </a:cubicBezTo>
                  <a:cubicBezTo>
                    <a:pt x="252" y="9"/>
                    <a:pt x="250" y="12"/>
                    <a:pt x="24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14" name="Oval 6">
              <a:extLst>
                <a:ext uri="{FF2B5EF4-FFF2-40B4-BE49-F238E27FC236}">
                  <a16:creationId xmlns:a16="http://schemas.microsoft.com/office/drawing/2014/main" id="{0E3079FA-EBC0-1C4F-BF6F-4EF1A488E9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" y="507"/>
              <a:ext cx="18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15" name="Oval 7">
              <a:extLst>
                <a:ext uri="{FF2B5EF4-FFF2-40B4-BE49-F238E27FC236}">
                  <a16:creationId xmlns:a16="http://schemas.microsoft.com/office/drawing/2014/main" id="{1020AE0A-3CB9-274A-B949-2F4B93C8FE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" y="507"/>
              <a:ext cx="17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16" name="Oval 8">
              <a:extLst>
                <a:ext uri="{FF2B5EF4-FFF2-40B4-BE49-F238E27FC236}">
                  <a16:creationId xmlns:a16="http://schemas.microsoft.com/office/drawing/2014/main" id="{98F34F8F-ABB7-4848-A76F-9F6C562D96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" y="507"/>
              <a:ext cx="18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17" name="Freeform 9">
              <a:extLst>
                <a:ext uri="{FF2B5EF4-FFF2-40B4-BE49-F238E27FC236}">
                  <a16:creationId xmlns:a16="http://schemas.microsoft.com/office/drawing/2014/main" id="{AA090CA5-2F52-AF46-BB3E-337567489E5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8" y="472"/>
              <a:ext cx="373" cy="284"/>
            </a:xfrm>
            <a:custGeom>
              <a:avLst/>
              <a:gdLst>
                <a:gd name="T0" fmla="*/ 222 w 252"/>
                <a:gd name="T1" fmla="*/ 192 h 192"/>
                <a:gd name="T2" fmla="*/ 30 w 252"/>
                <a:gd name="T3" fmla="*/ 192 h 192"/>
                <a:gd name="T4" fmla="*/ 0 w 252"/>
                <a:gd name="T5" fmla="*/ 162 h 192"/>
                <a:gd name="T6" fmla="*/ 0 w 252"/>
                <a:gd name="T7" fmla="*/ 30 h 192"/>
                <a:gd name="T8" fmla="*/ 30 w 252"/>
                <a:gd name="T9" fmla="*/ 0 h 192"/>
                <a:gd name="T10" fmla="*/ 222 w 252"/>
                <a:gd name="T11" fmla="*/ 0 h 192"/>
                <a:gd name="T12" fmla="*/ 252 w 252"/>
                <a:gd name="T13" fmla="*/ 30 h 192"/>
                <a:gd name="T14" fmla="*/ 252 w 252"/>
                <a:gd name="T15" fmla="*/ 162 h 192"/>
                <a:gd name="T16" fmla="*/ 222 w 252"/>
                <a:gd name="T17" fmla="*/ 192 h 192"/>
                <a:gd name="T18" fmla="*/ 30 w 252"/>
                <a:gd name="T19" fmla="*/ 12 h 192"/>
                <a:gd name="T20" fmla="*/ 12 w 252"/>
                <a:gd name="T21" fmla="*/ 30 h 192"/>
                <a:gd name="T22" fmla="*/ 12 w 252"/>
                <a:gd name="T23" fmla="*/ 162 h 192"/>
                <a:gd name="T24" fmla="*/ 30 w 252"/>
                <a:gd name="T25" fmla="*/ 180 h 192"/>
                <a:gd name="T26" fmla="*/ 222 w 252"/>
                <a:gd name="T27" fmla="*/ 180 h 192"/>
                <a:gd name="T28" fmla="*/ 240 w 252"/>
                <a:gd name="T29" fmla="*/ 162 h 192"/>
                <a:gd name="T30" fmla="*/ 240 w 252"/>
                <a:gd name="T31" fmla="*/ 30 h 192"/>
                <a:gd name="T32" fmla="*/ 222 w 252"/>
                <a:gd name="T33" fmla="*/ 12 h 192"/>
                <a:gd name="T34" fmla="*/ 30 w 252"/>
                <a:gd name="T35" fmla="*/ 1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52" h="192">
                  <a:moveTo>
                    <a:pt x="222" y="192"/>
                  </a:moveTo>
                  <a:cubicBezTo>
                    <a:pt x="30" y="192"/>
                    <a:pt x="30" y="192"/>
                    <a:pt x="30" y="192"/>
                  </a:cubicBezTo>
                  <a:cubicBezTo>
                    <a:pt x="14" y="192"/>
                    <a:pt x="0" y="179"/>
                    <a:pt x="0" y="162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13"/>
                    <a:pt x="14" y="0"/>
                    <a:pt x="30" y="0"/>
                  </a:cubicBezTo>
                  <a:cubicBezTo>
                    <a:pt x="222" y="0"/>
                    <a:pt x="222" y="0"/>
                    <a:pt x="222" y="0"/>
                  </a:cubicBezTo>
                  <a:cubicBezTo>
                    <a:pt x="239" y="0"/>
                    <a:pt x="252" y="13"/>
                    <a:pt x="252" y="30"/>
                  </a:cubicBezTo>
                  <a:cubicBezTo>
                    <a:pt x="252" y="162"/>
                    <a:pt x="252" y="162"/>
                    <a:pt x="252" y="162"/>
                  </a:cubicBezTo>
                  <a:cubicBezTo>
                    <a:pt x="252" y="179"/>
                    <a:pt x="239" y="192"/>
                    <a:pt x="222" y="192"/>
                  </a:cubicBezTo>
                  <a:close/>
                  <a:moveTo>
                    <a:pt x="30" y="12"/>
                  </a:moveTo>
                  <a:cubicBezTo>
                    <a:pt x="20" y="12"/>
                    <a:pt x="12" y="20"/>
                    <a:pt x="12" y="30"/>
                  </a:cubicBezTo>
                  <a:cubicBezTo>
                    <a:pt x="12" y="162"/>
                    <a:pt x="12" y="162"/>
                    <a:pt x="12" y="162"/>
                  </a:cubicBezTo>
                  <a:cubicBezTo>
                    <a:pt x="12" y="172"/>
                    <a:pt x="20" y="180"/>
                    <a:pt x="30" y="180"/>
                  </a:cubicBezTo>
                  <a:cubicBezTo>
                    <a:pt x="222" y="180"/>
                    <a:pt x="222" y="180"/>
                    <a:pt x="222" y="180"/>
                  </a:cubicBezTo>
                  <a:cubicBezTo>
                    <a:pt x="232" y="180"/>
                    <a:pt x="240" y="172"/>
                    <a:pt x="240" y="162"/>
                  </a:cubicBezTo>
                  <a:cubicBezTo>
                    <a:pt x="240" y="30"/>
                    <a:pt x="240" y="30"/>
                    <a:pt x="240" y="30"/>
                  </a:cubicBezTo>
                  <a:cubicBezTo>
                    <a:pt x="240" y="20"/>
                    <a:pt x="232" y="12"/>
                    <a:pt x="222" y="12"/>
                  </a:cubicBezTo>
                  <a:lnTo>
                    <a:pt x="30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18" name="Freeform 10">
              <a:extLst>
                <a:ext uri="{FF2B5EF4-FFF2-40B4-BE49-F238E27FC236}">
                  <a16:creationId xmlns:a16="http://schemas.microsoft.com/office/drawing/2014/main" id="{8894367A-92E9-164E-BC86-5B276995A8E7}"/>
                </a:ext>
              </a:extLst>
            </p:cNvPr>
            <p:cNvSpPr>
              <a:spLocks/>
            </p:cNvSpPr>
            <p:nvPr/>
          </p:nvSpPr>
          <p:spPr bwMode="auto">
            <a:xfrm>
              <a:off x="703" y="614"/>
              <a:ext cx="71" cy="18"/>
            </a:xfrm>
            <a:custGeom>
              <a:avLst/>
              <a:gdLst>
                <a:gd name="T0" fmla="*/ 42 w 48"/>
                <a:gd name="T1" fmla="*/ 12 h 12"/>
                <a:gd name="T2" fmla="*/ 6 w 48"/>
                <a:gd name="T3" fmla="*/ 12 h 12"/>
                <a:gd name="T4" fmla="*/ 0 w 48"/>
                <a:gd name="T5" fmla="*/ 6 h 12"/>
                <a:gd name="T6" fmla="*/ 6 w 48"/>
                <a:gd name="T7" fmla="*/ 0 h 12"/>
                <a:gd name="T8" fmla="*/ 42 w 48"/>
                <a:gd name="T9" fmla="*/ 0 h 12"/>
                <a:gd name="T10" fmla="*/ 48 w 48"/>
                <a:gd name="T11" fmla="*/ 6 h 12"/>
                <a:gd name="T12" fmla="*/ 42 w 48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12">
                  <a:moveTo>
                    <a:pt x="42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6" y="0"/>
                    <a:pt x="48" y="3"/>
                    <a:pt x="48" y="6"/>
                  </a:cubicBezTo>
                  <a:cubicBezTo>
                    <a:pt x="48" y="9"/>
                    <a:pt x="46" y="12"/>
                    <a:pt x="42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19" name="Freeform 11">
              <a:extLst>
                <a:ext uri="{FF2B5EF4-FFF2-40B4-BE49-F238E27FC236}">
                  <a16:creationId xmlns:a16="http://schemas.microsoft.com/office/drawing/2014/main" id="{8C879DF6-8A8C-D14C-9B9C-E0EB824DC79F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" y="543"/>
              <a:ext cx="373" cy="284"/>
            </a:xfrm>
            <a:custGeom>
              <a:avLst/>
              <a:gdLst>
                <a:gd name="T0" fmla="*/ 222 w 252"/>
                <a:gd name="T1" fmla="*/ 192 h 192"/>
                <a:gd name="T2" fmla="*/ 30 w 252"/>
                <a:gd name="T3" fmla="*/ 192 h 192"/>
                <a:gd name="T4" fmla="*/ 0 w 252"/>
                <a:gd name="T5" fmla="*/ 162 h 192"/>
                <a:gd name="T6" fmla="*/ 0 w 252"/>
                <a:gd name="T7" fmla="*/ 138 h 192"/>
                <a:gd name="T8" fmla="*/ 6 w 252"/>
                <a:gd name="T9" fmla="*/ 132 h 192"/>
                <a:gd name="T10" fmla="*/ 12 w 252"/>
                <a:gd name="T11" fmla="*/ 138 h 192"/>
                <a:gd name="T12" fmla="*/ 12 w 252"/>
                <a:gd name="T13" fmla="*/ 162 h 192"/>
                <a:gd name="T14" fmla="*/ 30 w 252"/>
                <a:gd name="T15" fmla="*/ 180 h 192"/>
                <a:gd name="T16" fmla="*/ 222 w 252"/>
                <a:gd name="T17" fmla="*/ 180 h 192"/>
                <a:gd name="T18" fmla="*/ 240 w 252"/>
                <a:gd name="T19" fmla="*/ 162 h 192"/>
                <a:gd name="T20" fmla="*/ 240 w 252"/>
                <a:gd name="T21" fmla="*/ 30 h 192"/>
                <a:gd name="T22" fmla="*/ 222 w 252"/>
                <a:gd name="T23" fmla="*/ 12 h 192"/>
                <a:gd name="T24" fmla="*/ 210 w 252"/>
                <a:gd name="T25" fmla="*/ 12 h 192"/>
                <a:gd name="T26" fmla="*/ 204 w 252"/>
                <a:gd name="T27" fmla="*/ 6 h 192"/>
                <a:gd name="T28" fmla="*/ 210 w 252"/>
                <a:gd name="T29" fmla="*/ 0 h 192"/>
                <a:gd name="T30" fmla="*/ 222 w 252"/>
                <a:gd name="T31" fmla="*/ 0 h 192"/>
                <a:gd name="T32" fmla="*/ 252 w 252"/>
                <a:gd name="T33" fmla="*/ 30 h 192"/>
                <a:gd name="T34" fmla="*/ 252 w 252"/>
                <a:gd name="T35" fmla="*/ 162 h 192"/>
                <a:gd name="T36" fmla="*/ 222 w 252"/>
                <a:gd name="T37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192">
                  <a:moveTo>
                    <a:pt x="222" y="192"/>
                  </a:moveTo>
                  <a:cubicBezTo>
                    <a:pt x="30" y="192"/>
                    <a:pt x="30" y="192"/>
                    <a:pt x="30" y="192"/>
                  </a:cubicBezTo>
                  <a:cubicBezTo>
                    <a:pt x="14" y="192"/>
                    <a:pt x="0" y="179"/>
                    <a:pt x="0" y="162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0" y="135"/>
                    <a:pt x="3" y="132"/>
                    <a:pt x="6" y="132"/>
                  </a:cubicBezTo>
                  <a:cubicBezTo>
                    <a:pt x="10" y="132"/>
                    <a:pt x="12" y="135"/>
                    <a:pt x="12" y="138"/>
                  </a:cubicBezTo>
                  <a:cubicBezTo>
                    <a:pt x="12" y="162"/>
                    <a:pt x="12" y="162"/>
                    <a:pt x="12" y="162"/>
                  </a:cubicBezTo>
                  <a:cubicBezTo>
                    <a:pt x="12" y="172"/>
                    <a:pt x="20" y="180"/>
                    <a:pt x="30" y="180"/>
                  </a:cubicBezTo>
                  <a:cubicBezTo>
                    <a:pt x="222" y="180"/>
                    <a:pt x="222" y="180"/>
                    <a:pt x="222" y="180"/>
                  </a:cubicBezTo>
                  <a:cubicBezTo>
                    <a:pt x="232" y="180"/>
                    <a:pt x="240" y="172"/>
                    <a:pt x="240" y="162"/>
                  </a:cubicBezTo>
                  <a:cubicBezTo>
                    <a:pt x="240" y="30"/>
                    <a:pt x="240" y="30"/>
                    <a:pt x="240" y="30"/>
                  </a:cubicBezTo>
                  <a:cubicBezTo>
                    <a:pt x="240" y="20"/>
                    <a:pt x="232" y="12"/>
                    <a:pt x="222" y="12"/>
                  </a:cubicBezTo>
                  <a:cubicBezTo>
                    <a:pt x="210" y="12"/>
                    <a:pt x="210" y="12"/>
                    <a:pt x="210" y="12"/>
                  </a:cubicBezTo>
                  <a:cubicBezTo>
                    <a:pt x="207" y="12"/>
                    <a:pt x="204" y="9"/>
                    <a:pt x="204" y="6"/>
                  </a:cubicBezTo>
                  <a:cubicBezTo>
                    <a:pt x="204" y="3"/>
                    <a:pt x="207" y="0"/>
                    <a:pt x="210" y="0"/>
                  </a:cubicBezTo>
                  <a:cubicBezTo>
                    <a:pt x="222" y="0"/>
                    <a:pt x="222" y="0"/>
                    <a:pt x="222" y="0"/>
                  </a:cubicBezTo>
                  <a:cubicBezTo>
                    <a:pt x="239" y="0"/>
                    <a:pt x="252" y="13"/>
                    <a:pt x="252" y="30"/>
                  </a:cubicBezTo>
                  <a:cubicBezTo>
                    <a:pt x="252" y="162"/>
                    <a:pt x="252" y="162"/>
                    <a:pt x="252" y="162"/>
                  </a:cubicBezTo>
                  <a:cubicBezTo>
                    <a:pt x="252" y="179"/>
                    <a:pt x="239" y="192"/>
                    <a:pt x="222" y="1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sp>
        <p:nvSpPr>
          <p:cNvPr id="320" name="Freeform 132">
            <a:extLst>
              <a:ext uri="{FF2B5EF4-FFF2-40B4-BE49-F238E27FC236}">
                <a16:creationId xmlns:a16="http://schemas.microsoft.com/office/drawing/2014/main" id="{45BDCAD5-FFA8-D94A-91ED-271D762E1EF5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8409731" y="5515535"/>
            <a:ext cx="494523" cy="438368"/>
          </a:xfrm>
          <a:custGeom>
            <a:avLst/>
            <a:gdLst>
              <a:gd name="T0" fmla="*/ 9 w 133"/>
              <a:gd name="T1" fmla="*/ 0 h 116"/>
              <a:gd name="T2" fmla="*/ 0 w 133"/>
              <a:gd name="T3" fmla="*/ 91 h 116"/>
              <a:gd name="T4" fmla="*/ 56 w 133"/>
              <a:gd name="T5" fmla="*/ 99 h 116"/>
              <a:gd name="T6" fmla="*/ 39 w 133"/>
              <a:gd name="T7" fmla="*/ 110 h 116"/>
              <a:gd name="T8" fmla="*/ 39 w 133"/>
              <a:gd name="T9" fmla="*/ 116 h 116"/>
              <a:gd name="T10" fmla="*/ 97 w 133"/>
              <a:gd name="T11" fmla="*/ 113 h 116"/>
              <a:gd name="T12" fmla="*/ 78 w 133"/>
              <a:gd name="T13" fmla="*/ 110 h 116"/>
              <a:gd name="T14" fmla="*/ 124 w 133"/>
              <a:gd name="T15" fmla="*/ 99 h 116"/>
              <a:gd name="T16" fmla="*/ 133 w 133"/>
              <a:gd name="T17" fmla="*/ 8 h 116"/>
              <a:gd name="T18" fmla="*/ 72 w 133"/>
              <a:gd name="T19" fmla="*/ 110 h 116"/>
              <a:gd name="T20" fmla="*/ 61 w 133"/>
              <a:gd name="T21" fmla="*/ 99 h 116"/>
              <a:gd name="T22" fmla="*/ 72 w 133"/>
              <a:gd name="T23" fmla="*/ 110 h 116"/>
              <a:gd name="T24" fmla="*/ 124 w 133"/>
              <a:gd name="T25" fmla="*/ 94 h 116"/>
              <a:gd name="T26" fmla="*/ 6 w 133"/>
              <a:gd name="T27" fmla="*/ 91 h 116"/>
              <a:gd name="T28" fmla="*/ 9 w 133"/>
              <a:gd name="T29" fmla="*/ 5 h 116"/>
              <a:gd name="T30" fmla="*/ 127 w 133"/>
              <a:gd name="T31" fmla="*/ 8 h 116"/>
              <a:gd name="T32" fmla="*/ 109 w 133"/>
              <a:gd name="T33" fmla="*/ 36 h 116"/>
              <a:gd name="T34" fmla="*/ 68 w 133"/>
              <a:gd name="T35" fmla="*/ 19 h 116"/>
              <a:gd name="T36" fmla="*/ 30 w 133"/>
              <a:gd name="T37" fmla="*/ 36 h 116"/>
              <a:gd name="T38" fmla="*/ 30 w 133"/>
              <a:gd name="T39" fmla="*/ 36 h 116"/>
              <a:gd name="T40" fmla="*/ 28 w 133"/>
              <a:gd name="T41" fmla="*/ 37 h 116"/>
              <a:gd name="T42" fmla="*/ 28 w 133"/>
              <a:gd name="T43" fmla="*/ 57 h 116"/>
              <a:gd name="T44" fmla="*/ 23 w 133"/>
              <a:gd name="T45" fmla="*/ 76 h 116"/>
              <a:gd name="T46" fmla="*/ 36 w 133"/>
              <a:gd name="T47" fmla="*/ 77 h 116"/>
              <a:gd name="T48" fmla="*/ 39 w 133"/>
              <a:gd name="T49" fmla="*/ 73 h 116"/>
              <a:gd name="T50" fmla="*/ 34 w 133"/>
              <a:gd name="T51" fmla="*/ 43 h 116"/>
              <a:gd name="T52" fmla="*/ 45 w 133"/>
              <a:gd name="T53" fmla="*/ 66 h 116"/>
              <a:gd name="T54" fmla="*/ 68 w 133"/>
              <a:gd name="T55" fmla="*/ 79 h 116"/>
              <a:gd name="T56" fmla="*/ 71 w 133"/>
              <a:gd name="T57" fmla="*/ 79 h 116"/>
              <a:gd name="T58" fmla="*/ 94 w 133"/>
              <a:gd name="T59" fmla="*/ 66 h 116"/>
              <a:gd name="T60" fmla="*/ 109 w 133"/>
              <a:gd name="T61" fmla="*/ 41 h 116"/>
              <a:gd name="T62" fmla="*/ 109 w 133"/>
              <a:gd name="T63" fmla="*/ 36 h 116"/>
              <a:gd name="T64" fmla="*/ 31 w 133"/>
              <a:gd name="T65" fmla="*/ 66 h 116"/>
              <a:gd name="T66" fmla="*/ 29 w 133"/>
              <a:gd name="T67" fmla="*/ 71 h 116"/>
              <a:gd name="T68" fmla="*/ 69 w 133"/>
              <a:gd name="T69" fmla="*/ 74 h 116"/>
              <a:gd name="T70" fmla="*/ 50 w 133"/>
              <a:gd name="T71" fmla="*/ 50 h 116"/>
              <a:gd name="T72" fmla="*/ 69 w 133"/>
              <a:gd name="T73" fmla="*/ 58 h 116"/>
              <a:gd name="T74" fmla="*/ 89 w 133"/>
              <a:gd name="T75" fmla="*/ 50 h 116"/>
              <a:gd name="T76" fmla="*/ 69 w 133"/>
              <a:gd name="T77" fmla="*/ 52 h 116"/>
              <a:gd name="T78" fmla="*/ 69 w 133"/>
              <a:gd name="T79" fmla="*/ 25 h 116"/>
              <a:gd name="T80" fmla="*/ 69 w 133"/>
              <a:gd name="T81" fmla="*/ 52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33" h="116">
                <a:moveTo>
                  <a:pt x="124" y="0"/>
                </a:moveTo>
                <a:cubicBezTo>
                  <a:pt x="9" y="0"/>
                  <a:pt x="9" y="0"/>
                  <a:pt x="9" y="0"/>
                </a:cubicBezTo>
                <a:cubicBezTo>
                  <a:pt x="4" y="0"/>
                  <a:pt x="0" y="4"/>
                  <a:pt x="0" y="8"/>
                </a:cubicBezTo>
                <a:cubicBezTo>
                  <a:pt x="0" y="91"/>
                  <a:pt x="0" y="91"/>
                  <a:pt x="0" y="91"/>
                </a:cubicBezTo>
                <a:cubicBezTo>
                  <a:pt x="0" y="95"/>
                  <a:pt x="4" y="99"/>
                  <a:pt x="9" y="99"/>
                </a:cubicBezTo>
                <a:cubicBezTo>
                  <a:pt x="56" y="99"/>
                  <a:pt x="56" y="99"/>
                  <a:pt x="56" y="99"/>
                </a:cubicBezTo>
                <a:cubicBezTo>
                  <a:pt x="56" y="110"/>
                  <a:pt x="56" y="110"/>
                  <a:pt x="56" y="110"/>
                </a:cubicBezTo>
                <a:cubicBezTo>
                  <a:pt x="39" y="110"/>
                  <a:pt x="39" y="110"/>
                  <a:pt x="39" y="110"/>
                </a:cubicBezTo>
                <a:cubicBezTo>
                  <a:pt x="37" y="110"/>
                  <a:pt x="36" y="111"/>
                  <a:pt x="36" y="113"/>
                </a:cubicBezTo>
                <a:cubicBezTo>
                  <a:pt x="36" y="114"/>
                  <a:pt x="37" y="116"/>
                  <a:pt x="39" y="116"/>
                </a:cubicBezTo>
                <a:cubicBezTo>
                  <a:pt x="94" y="116"/>
                  <a:pt x="94" y="116"/>
                  <a:pt x="94" y="116"/>
                </a:cubicBezTo>
                <a:cubicBezTo>
                  <a:pt x="96" y="116"/>
                  <a:pt x="97" y="114"/>
                  <a:pt x="97" y="113"/>
                </a:cubicBezTo>
                <a:cubicBezTo>
                  <a:pt x="97" y="111"/>
                  <a:pt x="96" y="110"/>
                  <a:pt x="94" y="110"/>
                </a:cubicBezTo>
                <a:cubicBezTo>
                  <a:pt x="78" y="110"/>
                  <a:pt x="78" y="110"/>
                  <a:pt x="78" y="110"/>
                </a:cubicBezTo>
                <a:cubicBezTo>
                  <a:pt x="78" y="99"/>
                  <a:pt x="78" y="99"/>
                  <a:pt x="78" y="99"/>
                </a:cubicBezTo>
                <a:cubicBezTo>
                  <a:pt x="124" y="99"/>
                  <a:pt x="124" y="99"/>
                  <a:pt x="124" y="99"/>
                </a:cubicBezTo>
                <a:cubicBezTo>
                  <a:pt x="129" y="99"/>
                  <a:pt x="133" y="95"/>
                  <a:pt x="133" y="91"/>
                </a:cubicBezTo>
                <a:cubicBezTo>
                  <a:pt x="133" y="8"/>
                  <a:pt x="133" y="8"/>
                  <a:pt x="133" y="8"/>
                </a:cubicBezTo>
                <a:cubicBezTo>
                  <a:pt x="133" y="4"/>
                  <a:pt x="129" y="0"/>
                  <a:pt x="124" y="0"/>
                </a:cubicBezTo>
                <a:close/>
                <a:moveTo>
                  <a:pt x="72" y="110"/>
                </a:moveTo>
                <a:cubicBezTo>
                  <a:pt x="61" y="110"/>
                  <a:pt x="61" y="110"/>
                  <a:pt x="61" y="110"/>
                </a:cubicBezTo>
                <a:cubicBezTo>
                  <a:pt x="61" y="99"/>
                  <a:pt x="61" y="99"/>
                  <a:pt x="61" y="99"/>
                </a:cubicBezTo>
                <a:cubicBezTo>
                  <a:pt x="72" y="99"/>
                  <a:pt x="72" y="99"/>
                  <a:pt x="72" y="99"/>
                </a:cubicBezTo>
                <a:lnTo>
                  <a:pt x="72" y="110"/>
                </a:lnTo>
                <a:close/>
                <a:moveTo>
                  <a:pt x="127" y="91"/>
                </a:moveTo>
                <a:cubicBezTo>
                  <a:pt x="127" y="92"/>
                  <a:pt x="126" y="94"/>
                  <a:pt x="124" y="94"/>
                </a:cubicBezTo>
                <a:cubicBezTo>
                  <a:pt x="9" y="94"/>
                  <a:pt x="9" y="94"/>
                  <a:pt x="9" y="94"/>
                </a:cubicBezTo>
                <a:cubicBezTo>
                  <a:pt x="7" y="94"/>
                  <a:pt x="6" y="92"/>
                  <a:pt x="6" y="91"/>
                </a:cubicBezTo>
                <a:cubicBezTo>
                  <a:pt x="6" y="8"/>
                  <a:pt x="6" y="8"/>
                  <a:pt x="6" y="8"/>
                </a:cubicBezTo>
                <a:cubicBezTo>
                  <a:pt x="6" y="7"/>
                  <a:pt x="7" y="5"/>
                  <a:pt x="9" y="5"/>
                </a:cubicBezTo>
                <a:cubicBezTo>
                  <a:pt x="124" y="5"/>
                  <a:pt x="124" y="5"/>
                  <a:pt x="124" y="5"/>
                </a:cubicBezTo>
                <a:cubicBezTo>
                  <a:pt x="126" y="5"/>
                  <a:pt x="127" y="7"/>
                  <a:pt x="127" y="8"/>
                </a:cubicBezTo>
                <a:lnTo>
                  <a:pt x="127" y="91"/>
                </a:lnTo>
                <a:close/>
                <a:moveTo>
                  <a:pt x="109" y="36"/>
                </a:moveTo>
                <a:cubicBezTo>
                  <a:pt x="70" y="19"/>
                  <a:pt x="70" y="19"/>
                  <a:pt x="70" y="19"/>
                </a:cubicBezTo>
                <a:cubicBezTo>
                  <a:pt x="70" y="19"/>
                  <a:pt x="69" y="19"/>
                  <a:pt x="68" y="19"/>
                </a:cubicBezTo>
                <a:cubicBezTo>
                  <a:pt x="30" y="36"/>
                  <a:pt x="30" y="36"/>
                  <a:pt x="30" y="36"/>
                </a:cubicBezTo>
                <a:cubicBezTo>
                  <a:pt x="30" y="36"/>
                  <a:pt x="30" y="36"/>
                  <a:pt x="30" y="36"/>
                </a:cubicBezTo>
                <a:cubicBezTo>
                  <a:pt x="30" y="36"/>
                  <a:pt x="30" y="36"/>
                  <a:pt x="30" y="36"/>
                </a:cubicBezTo>
                <a:cubicBezTo>
                  <a:pt x="30" y="36"/>
                  <a:pt x="30" y="36"/>
                  <a:pt x="30" y="36"/>
                </a:cubicBezTo>
                <a:cubicBezTo>
                  <a:pt x="29" y="36"/>
                  <a:pt x="29" y="36"/>
                  <a:pt x="29" y="37"/>
                </a:cubicBezTo>
                <a:cubicBezTo>
                  <a:pt x="29" y="37"/>
                  <a:pt x="28" y="37"/>
                  <a:pt x="28" y="37"/>
                </a:cubicBezTo>
                <a:cubicBezTo>
                  <a:pt x="28" y="37"/>
                  <a:pt x="28" y="38"/>
                  <a:pt x="28" y="38"/>
                </a:cubicBezTo>
                <a:cubicBezTo>
                  <a:pt x="28" y="57"/>
                  <a:pt x="28" y="57"/>
                  <a:pt x="28" y="57"/>
                </a:cubicBezTo>
                <a:cubicBezTo>
                  <a:pt x="23" y="73"/>
                  <a:pt x="23" y="73"/>
                  <a:pt x="23" y="73"/>
                </a:cubicBezTo>
                <a:cubicBezTo>
                  <a:pt x="22" y="74"/>
                  <a:pt x="22" y="75"/>
                  <a:pt x="23" y="76"/>
                </a:cubicBezTo>
                <a:cubicBezTo>
                  <a:pt x="24" y="77"/>
                  <a:pt x="24" y="77"/>
                  <a:pt x="25" y="77"/>
                </a:cubicBezTo>
                <a:cubicBezTo>
                  <a:pt x="36" y="77"/>
                  <a:pt x="36" y="77"/>
                  <a:pt x="36" y="77"/>
                </a:cubicBezTo>
                <a:cubicBezTo>
                  <a:pt x="37" y="77"/>
                  <a:pt x="38" y="77"/>
                  <a:pt x="38" y="76"/>
                </a:cubicBezTo>
                <a:cubicBezTo>
                  <a:pt x="39" y="75"/>
                  <a:pt x="39" y="74"/>
                  <a:pt x="39" y="73"/>
                </a:cubicBezTo>
                <a:cubicBezTo>
                  <a:pt x="34" y="57"/>
                  <a:pt x="34" y="57"/>
                  <a:pt x="34" y="57"/>
                </a:cubicBezTo>
                <a:cubicBezTo>
                  <a:pt x="34" y="43"/>
                  <a:pt x="34" y="43"/>
                  <a:pt x="34" y="43"/>
                </a:cubicBezTo>
                <a:cubicBezTo>
                  <a:pt x="45" y="47"/>
                  <a:pt x="45" y="47"/>
                  <a:pt x="45" y="47"/>
                </a:cubicBezTo>
                <a:cubicBezTo>
                  <a:pt x="45" y="66"/>
                  <a:pt x="45" y="66"/>
                  <a:pt x="45" y="66"/>
                </a:cubicBezTo>
                <a:cubicBezTo>
                  <a:pt x="45" y="67"/>
                  <a:pt x="45" y="68"/>
                  <a:pt x="46" y="68"/>
                </a:cubicBezTo>
                <a:cubicBezTo>
                  <a:pt x="68" y="79"/>
                  <a:pt x="68" y="79"/>
                  <a:pt x="68" y="79"/>
                </a:cubicBezTo>
                <a:cubicBezTo>
                  <a:pt x="68" y="80"/>
                  <a:pt x="69" y="80"/>
                  <a:pt x="69" y="80"/>
                </a:cubicBezTo>
                <a:cubicBezTo>
                  <a:pt x="70" y="80"/>
                  <a:pt x="70" y="80"/>
                  <a:pt x="71" y="79"/>
                </a:cubicBezTo>
                <a:cubicBezTo>
                  <a:pt x="93" y="68"/>
                  <a:pt x="93" y="68"/>
                  <a:pt x="93" y="68"/>
                </a:cubicBezTo>
                <a:cubicBezTo>
                  <a:pt x="94" y="68"/>
                  <a:pt x="94" y="67"/>
                  <a:pt x="94" y="66"/>
                </a:cubicBezTo>
                <a:cubicBezTo>
                  <a:pt x="94" y="47"/>
                  <a:pt x="94" y="47"/>
                  <a:pt x="94" y="47"/>
                </a:cubicBezTo>
                <a:cubicBezTo>
                  <a:pt x="109" y="41"/>
                  <a:pt x="109" y="41"/>
                  <a:pt x="109" y="41"/>
                </a:cubicBezTo>
                <a:cubicBezTo>
                  <a:pt x="110" y="41"/>
                  <a:pt x="111" y="40"/>
                  <a:pt x="111" y="38"/>
                </a:cubicBezTo>
                <a:cubicBezTo>
                  <a:pt x="111" y="37"/>
                  <a:pt x="110" y="36"/>
                  <a:pt x="109" y="36"/>
                </a:cubicBezTo>
                <a:close/>
                <a:moveTo>
                  <a:pt x="29" y="71"/>
                </a:moveTo>
                <a:cubicBezTo>
                  <a:pt x="31" y="66"/>
                  <a:pt x="31" y="66"/>
                  <a:pt x="31" y="66"/>
                </a:cubicBezTo>
                <a:cubicBezTo>
                  <a:pt x="32" y="71"/>
                  <a:pt x="32" y="71"/>
                  <a:pt x="32" y="71"/>
                </a:cubicBezTo>
                <a:lnTo>
                  <a:pt x="29" y="71"/>
                </a:lnTo>
                <a:close/>
                <a:moveTo>
                  <a:pt x="89" y="64"/>
                </a:moveTo>
                <a:cubicBezTo>
                  <a:pt x="69" y="74"/>
                  <a:pt x="69" y="74"/>
                  <a:pt x="69" y="74"/>
                </a:cubicBezTo>
                <a:cubicBezTo>
                  <a:pt x="50" y="64"/>
                  <a:pt x="50" y="64"/>
                  <a:pt x="50" y="64"/>
                </a:cubicBezTo>
                <a:cubicBezTo>
                  <a:pt x="50" y="50"/>
                  <a:pt x="50" y="50"/>
                  <a:pt x="50" y="50"/>
                </a:cubicBezTo>
                <a:cubicBezTo>
                  <a:pt x="68" y="57"/>
                  <a:pt x="68" y="57"/>
                  <a:pt x="68" y="57"/>
                </a:cubicBezTo>
                <a:cubicBezTo>
                  <a:pt x="69" y="58"/>
                  <a:pt x="69" y="58"/>
                  <a:pt x="69" y="58"/>
                </a:cubicBezTo>
                <a:cubicBezTo>
                  <a:pt x="70" y="58"/>
                  <a:pt x="70" y="58"/>
                  <a:pt x="70" y="57"/>
                </a:cubicBezTo>
                <a:cubicBezTo>
                  <a:pt x="89" y="50"/>
                  <a:pt x="89" y="50"/>
                  <a:pt x="89" y="50"/>
                </a:cubicBezTo>
                <a:lnTo>
                  <a:pt x="89" y="64"/>
                </a:lnTo>
                <a:close/>
                <a:moveTo>
                  <a:pt x="69" y="52"/>
                </a:moveTo>
                <a:cubicBezTo>
                  <a:pt x="38" y="38"/>
                  <a:pt x="38" y="38"/>
                  <a:pt x="38" y="38"/>
                </a:cubicBezTo>
                <a:cubicBezTo>
                  <a:pt x="69" y="25"/>
                  <a:pt x="69" y="25"/>
                  <a:pt x="69" y="25"/>
                </a:cubicBezTo>
                <a:cubicBezTo>
                  <a:pt x="101" y="38"/>
                  <a:pt x="101" y="38"/>
                  <a:pt x="101" y="38"/>
                </a:cubicBezTo>
                <a:lnTo>
                  <a:pt x="69" y="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>
              <a:latin typeface="+mj-lt"/>
            </a:endParaRPr>
          </a:p>
        </p:txBody>
      </p:sp>
      <p:grpSp>
        <p:nvGrpSpPr>
          <p:cNvPr id="325" name="Group 104">
            <a:extLst>
              <a:ext uri="{FF2B5EF4-FFF2-40B4-BE49-F238E27FC236}">
                <a16:creationId xmlns:a16="http://schemas.microsoft.com/office/drawing/2014/main" id="{C933286F-FB2B-2B48-B689-90FB1B740D79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7207268" y="5477733"/>
            <a:ext cx="341846" cy="513972"/>
            <a:chOff x="1443" y="2997"/>
            <a:chExt cx="284" cy="427"/>
          </a:xfrm>
          <a:solidFill>
            <a:schemeClr val="accent1"/>
          </a:solidFill>
        </p:grpSpPr>
        <p:sp>
          <p:nvSpPr>
            <p:cNvPr id="326" name="Freeform 105">
              <a:extLst>
                <a:ext uri="{FF2B5EF4-FFF2-40B4-BE49-F238E27FC236}">
                  <a16:creationId xmlns:a16="http://schemas.microsoft.com/office/drawing/2014/main" id="{EBD25FD2-6E1F-C448-BE38-E904E3A2FB7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62" y="3104"/>
              <a:ext cx="261" cy="320"/>
            </a:xfrm>
            <a:custGeom>
              <a:avLst/>
              <a:gdLst>
                <a:gd name="T0" fmla="*/ 155 w 176"/>
                <a:gd name="T1" fmla="*/ 216 h 216"/>
                <a:gd name="T2" fmla="*/ 59 w 176"/>
                <a:gd name="T3" fmla="*/ 216 h 216"/>
                <a:gd name="T4" fmla="*/ 54 w 176"/>
                <a:gd name="T5" fmla="*/ 213 h 216"/>
                <a:gd name="T6" fmla="*/ 6 w 176"/>
                <a:gd name="T7" fmla="*/ 141 h 216"/>
                <a:gd name="T8" fmla="*/ 4 w 176"/>
                <a:gd name="T9" fmla="*/ 116 h 216"/>
                <a:gd name="T10" fmla="*/ 17 w 176"/>
                <a:gd name="T11" fmla="*/ 108 h 216"/>
                <a:gd name="T12" fmla="*/ 59 w 176"/>
                <a:gd name="T13" fmla="*/ 137 h 216"/>
                <a:gd name="T14" fmla="*/ 59 w 176"/>
                <a:gd name="T15" fmla="*/ 24 h 216"/>
                <a:gd name="T16" fmla="*/ 83 w 176"/>
                <a:gd name="T17" fmla="*/ 0 h 216"/>
                <a:gd name="T18" fmla="*/ 107 w 176"/>
                <a:gd name="T19" fmla="*/ 24 h 216"/>
                <a:gd name="T20" fmla="*/ 107 w 176"/>
                <a:gd name="T21" fmla="*/ 92 h 216"/>
                <a:gd name="T22" fmla="*/ 156 w 176"/>
                <a:gd name="T23" fmla="*/ 108 h 216"/>
                <a:gd name="T24" fmla="*/ 173 w 176"/>
                <a:gd name="T25" fmla="*/ 145 h 216"/>
                <a:gd name="T26" fmla="*/ 161 w 176"/>
                <a:gd name="T27" fmla="*/ 211 h 216"/>
                <a:gd name="T28" fmla="*/ 155 w 176"/>
                <a:gd name="T29" fmla="*/ 216 h 216"/>
                <a:gd name="T30" fmla="*/ 62 w 176"/>
                <a:gd name="T31" fmla="*/ 204 h 216"/>
                <a:gd name="T32" fmla="*/ 150 w 176"/>
                <a:gd name="T33" fmla="*/ 204 h 216"/>
                <a:gd name="T34" fmla="*/ 161 w 176"/>
                <a:gd name="T35" fmla="*/ 143 h 216"/>
                <a:gd name="T36" fmla="*/ 152 w 176"/>
                <a:gd name="T37" fmla="*/ 120 h 216"/>
                <a:gd name="T38" fmla="*/ 99 w 176"/>
                <a:gd name="T39" fmla="*/ 102 h 216"/>
                <a:gd name="T40" fmla="*/ 95 w 176"/>
                <a:gd name="T41" fmla="*/ 96 h 216"/>
                <a:gd name="T42" fmla="*/ 95 w 176"/>
                <a:gd name="T43" fmla="*/ 24 h 216"/>
                <a:gd name="T44" fmla="*/ 83 w 176"/>
                <a:gd name="T45" fmla="*/ 12 h 216"/>
                <a:gd name="T46" fmla="*/ 71 w 176"/>
                <a:gd name="T47" fmla="*/ 24 h 216"/>
                <a:gd name="T48" fmla="*/ 71 w 176"/>
                <a:gd name="T49" fmla="*/ 156 h 216"/>
                <a:gd name="T50" fmla="*/ 67 w 176"/>
                <a:gd name="T51" fmla="*/ 162 h 216"/>
                <a:gd name="T52" fmla="*/ 60 w 176"/>
                <a:gd name="T53" fmla="*/ 159 h 216"/>
                <a:gd name="T54" fmla="*/ 17 w 176"/>
                <a:gd name="T55" fmla="*/ 120 h 216"/>
                <a:gd name="T56" fmla="*/ 14 w 176"/>
                <a:gd name="T57" fmla="*/ 121 h 216"/>
                <a:gd name="T58" fmla="*/ 16 w 176"/>
                <a:gd name="T59" fmla="*/ 135 h 216"/>
                <a:gd name="T60" fmla="*/ 62 w 176"/>
                <a:gd name="T61" fmla="*/ 204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76" h="216">
                  <a:moveTo>
                    <a:pt x="155" y="216"/>
                  </a:moveTo>
                  <a:cubicBezTo>
                    <a:pt x="59" y="216"/>
                    <a:pt x="59" y="216"/>
                    <a:pt x="59" y="216"/>
                  </a:cubicBezTo>
                  <a:cubicBezTo>
                    <a:pt x="57" y="216"/>
                    <a:pt x="55" y="215"/>
                    <a:pt x="54" y="213"/>
                  </a:cubicBezTo>
                  <a:cubicBezTo>
                    <a:pt x="6" y="141"/>
                    <a:pt x="6" y="141"/>
                    <a:pt x="6" y="141"/>
                  </a:cubicBezTo>
                  <a:cubicBezTo>
                    <a:pt x="2" y="135"/>
                    <a:pt x="0" y="124"/>
                    <a:pt x="4" y="116"/>
                  </a:cubicBezTo>
                  <a:cubicBezTo>
                    <a:pt x="6" y="111"/>
                    <a:pt x="11" y="108"/>
                    <a:pt x="17" y="108"/>
                  </a:cubicBezTo>
                  <a:cubicBezTo>
                    <a:pt x="30" y="108"/>
                    <a:pt x="42" y="113"/>
                    <a:pt x="59" y="137"/>
                  </a:cubicBezTo>
                  <a:cubicBezTo>
                    <a:pt x="59" y="24"/>
                    <a:pt x="59" y="24"/>
                    <a:pt x="59" y="24"/>
                  </a:cubicBezTo>
                  <a:cubicBezTo>
                    <a:pt x="59" y="11"/>
                    <a:pt x="70" y="0"/>
                    <a:pt x="83" y="0"/>
                  </a:cubicBezTo>
                  <a:cubicBezTo>
                    <a:pt x="96" y="0"/>
                    <a:pt x="107" y="11"/>
                    <a:pt x="107" y="24"/>
                  </a:cubicBezTo>
                  <a:cubicBezTo>
                    <a:pt x="107" y="92"/>
                    <a:pt x="107" y="92"/>
                    <a:pt x="107" y="92"/>
                  </a:cubicBezTo>
                  <a:cubicBezTo>
                    <a:pt x="156" y="108"/>
                    <a:pt x="156" y="108"/>
                    <a:pt x="156" y="108"/>
                  </a:cubicBezTo>
                  <a:cubicBezTo>
                    <a:pt x="172" y="113"/>
                    <a:pt x="176" y="131"/>
                    <a:pt x="173" y="145"/>
                  </a:cubicBezTo>
                  <a:cubicBezTo>
                    <a:pt x="161" y="211"/>
                    <a:pt x="161" y="211"/>
                    <a:pt x="161" y="211"/>
                  </a:cubicBezTo>
                  <a:cubicBezTo>
                    <a:pt x="161" y="214"/>
                    <a:pt x="158" y="216"/>
                    <a:pt x="155" y="216"/>
                  </a:cubicBezTo>
                  <a:close/>
                  <a:moveTo>
                    <a:pt x="62" y="204"/>
                  </a:moveTo>
                  <a:cubicBezTo>
                    <a:pt x="150" y="204"/>
                    <a:pt x="150" y="204"/>
                    <a:pt x="150" y="204"/>
                  </a:cubicBezTo>
                  <a:cubicBezTo>
                    <a:pt x="161" y="143"/>
                    <a:pt x="161" y="143"/>
                    <a:pt x="161" y="143"/>
                  </a:cubicBezTo>
                  <a:cubicBezTo>
                    <a:pt x="163" y="134"/>
                    <a:pt x="161" y="123"/>
                    <a:pt x="152" y="120"/>
                  </a:cubicBezTo>
                  <a:cubicBezTo>
                    <a:pt x="99" y="102"/>
                    <a:pt x="99" y="102"/>
                    <a:pt x="99" y="102"/>
                  </a:cubicBezTo>
                  <a:cubicBezTo>
                    <a:pt x="97" y="101"/>
                    <a:pt x="95" y="99"/>
                    <a:pt x="95" y="96"/>
                  </a:cubicBezTo>
                  <a:cubicBezTo>
                    <a:pt x="95" y="24"/>
                    <a:pt x="95" y="24"/>
                    <a:pt x="95" y="24"/>
                  </a:cubicBezTo>
                  <a:cubicBezTo>
                    <a:pt x="95" y="17"/>
                    <a:pt x="90" y="12"/>
                    <a:pt x="83" y="12"/>
                  </a:cubicBezTo>
                  <a:cubicBezTo>
                    <a:pt x="77" y="12"/>
                    <a:pt x="71" y="18"/>
                    <a:pt x="71" y="24"/>
                  </a:cubicBezTo>
                  <a:cubicBezTo>
                    <a:pt x="71" y="156"/>
                    <a:pt x="71" y="156"/>
                    <a:pt x="71" y="156"/>
                  </a:cubicBezTo>
                  <a:cubicBezTo>
                    <a:pt x="71" y="159"/>
                    <a:pt x="69" y="161"/>
                    <a:pt x="67" y="162"/>
                  </a:cubicBezTo>
                  <a:cubicBezTo>
                    <a:pt x="64" y="163"/>
                    <a:pt x="62" y="162"/>
                    <a:pt x="60" y="159"/>
                  </a:cubicBezTo>
                  <a:cubicBezTo>
                    <a:pt x="37" y="123"/>
                    <a:pt x="26" y="120"/>
                    <a:pt x="17" y="120"/>
                  </a:cubicBezTo>
                  <a:cubicBezTo>
                    <a:pt x="15" y="120"/>
                    <a:pt x="15" y="121"/>
                    <a:pt x="14" y="121"/>
                  </a:cubicBezTo>
                  <a:cubicBezTo>
                    <a:pt x="13" y="124"/>
                    <a:pt x="14" y="131"/>
                    <a:pt x="16" y="135"/>
                  </a:cubicBezTo>
                  <a:lnTo>
                    <a:pt x="62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327" name="Freeform 106">
              <a:extLst>
                <a:ext uri="{FF2B5EF4-FFF2-40B4-BE49-F238E27FC236}">
                  <a16:creationId xmlns:a16="http://schemas.microsoft.com/office/drawing/2014/main" id="{BD9B7B3C-0689-BA4C-ABBF-BCE7E3B46DB5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6" y="3122"/>
              <a:ext cx="71" cy="17"/>
            </a:xfrm>
            <a:custGeom>
              <a:avLst/>
              <a:gdLst>
                <a:gd name="T0" fmla="*/ 42 w 48"/>
                <a:gd name="T1" fmla="*/ 12 h 12"/>
                <a:gd name="T2" fmla="*/ 6 w 48"/>
                <a:gd name="T3" fmla="*/ 12 h 12"/>
                <a:gd name="T4" fmla="*/ 0 w 48"/>
                <a:gd name="T5" fmla="*/ 6 h 12"/>
                <a:gd name="T6" fmla="*/ 6 w 48"/>
                <a:gd name="T7" fmla="*/ 0 h 12"/>
                <a:gd name="T8" fmla="*/ 42 w 48"/>
                <a:gd name="T9" fmla="*/ 0 h 12"/>
                <a:gd name="T10" fmla="*/ 48 w 48"/>
                <a:gd name="T11" fmla="*/ 6 h 12"/>
                <a:gd name="T12" fmla="*/ 42 w 48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12">
                  <a:moveTo>
                    <a:pt x="42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6" y="0"/>
                    <a:pt x="48" y="3"/>
                    <a:pt x="48" y="6"/>
                  </a:cubicBezTo>
                  <a:cubicBezTo>
                    <a:pt x="48" y="9"/>
                    <a:pt x="46" y="12"/>
                    <a:pt x="42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328" name="Freeform 107">
              <a:extLst>
                <a:ext uri="{FF2B5EF4-FFF2-40B4-BE49-F238E27FC236}">
                  <a16:creationId xmlns:a16="http://schemas.microsoft.com/office/drawing/2014/main" id="{C9272C8E-5CB2-4643-AEA6-BE716984C944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8" y="3031"/>
              <a:ext cx="55" cy="55"/>
            </a:xfrm>
            <a:custGeom>
              <a:avLst/>
              <a:gdLst>
                <a:gd name="T0" fmla="*/ 6 w 37"/>
                <a:gd name="T1" fmla="*/ 37 h 37"/>
                <a:gd name="T2" fmla="*/ 2 w 37"/>
                <a:gd name="T3" fmla="*/ 35 h 37"/>
                <a:gd name="T4" fmla="*/ 2 w 37"/>
                <a:gd name="T5" fmla="*/ 27 h 37"/>
                <a:gd name="T6" fmla="*/ 26 w 37"/>
                <a:gd name="T7" fmla="*/ 3 h 37"/>
                <a:gd name="T8" fmla="*/ 34 w 37"/>
                <a:gd name="T9" fmla="*/ 3 h 37"/>
                <a:gd name="T10" fmla="*/ 34 w 37"/>
                <a:gd name="T11" fmla="*/ 11 h 37"/>
                <a:gd name="T12" fmla="*/ 10 w 37"/>
                <a:gd name="T13" fmla="*/ 35 h 37"/>
                <a:gd name="T14" fmla="*/ 6 w 37"/>
                <a:gd name="T15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7" h="37">
                  <a:moveTo>
                    <a:pt x="6" y="37"/>
                  </a:moveTo>
                  <a:cubicBezTo>
                    <a:pt x="5" y="37"/>
                    <a:pt x="3" y="36"/>
                    <a:pt x="2" y="35"/>
                  </a:cubicBezTo>
                  <a:cubicBezTo>
                    <a:pt x="0" y="33"/>
                    <a:pt x="0" y="29"/>
                    <a:pt x="2" y="27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8" y="0"/>
                    <a:pt x="32" y="0"/>
                    <a:pt x="34" y="3"/>
                  </a:cubicBezTo>
                  <a:cubicBezTo>
                    <a:pt x="37" y="5"/>
                    <a:pt x="37" y="9"/>
                    <a:pt x="34" y="11"/>
                  </a:cubicBezTo>
                  <a:cubicBezTo>
                    <a:pt x="10" y="35"/>
                    <a:pt x="10" y="35"/>
                    <a:pt x="10" y="35"/>
                  </a:cubicBezTo>
                  <a:cubicBezTo>
                    <a:pt x="9" y="36"/>
                    <a:pt x="8" y="37"/>
                    <a:pt x="6" y="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329" name="Freeform 108">
              <a:extLst>
                <a:ext uri="{FF2B5EF4-FFF2-40B4-BE49-F238E27FC236}">
                  <a16:creationId xmlns:a16="http://schemas.microsoft.com/office/drawing/2014/main" id="{CA4C5504-30D4-1D40-B292-CD5DA72319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5" y="2997"/>
              <a:ext cx="18" cy="71"/>
            </a:xfrm>
            <a:custGeom>
              <a:avLst/>
              <a:gdLst>
                <a:gd name="T0" fmla="*/ 6 w 12"/>
                <a:gd name="T1" fmla="*/ 48 h 48"/>
                <a:gd name="T2" fmla="*/ 0 w 12"/>
                <a:gd name="T3" fmla="*/ 42 h 48"/>
                <a:gd name="T4" fmla="*/ 0 w 12"/>
                <a:gd name="T5" fmla="*/ 6 h 48"/>
                <a:gd name="T6" fmla="*/ 6 w 12"/>
                <a:gd name="T7" fmla="*/ 0 h 48"/>
                <a:gd name="T8" fmla="*/ 12 w 12"/>
                <a:gd name="T9" fmla="*/ 6 h 48"/>
                <a:gd name="T10" fmla="*/ 12 w 12"/>
                <a:gd name="T11" fmla="*/ 42 h 48"/>
                <a:gd name="T12" fmla="*/ 6 w 12"/>
                <a:gd name="T1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48">
                  <a:moveTo>
                    <a:pt x="6" y="48"/>
                  </a:moveTo>
                  <a:cubicBezTo>
                    <a:pt x="3" y="48"/>
                    <a:pt x="0" y="45"/>
                    <a:pt x="0" y="4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0" y="0"/>
                    <a:pt x="12" y="3"/>
                    <a:pt x="12" y="6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2" y="45"/>
                    <a:pt x="10" y="48"/>
                    <a:pt x="6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330" name="Freeform 109">
              <a:extLst>
                <a:ext uri="{FF2B5EF4-FFF2-40B4-BE49-F238E27FC236}">
                  <a16:creationId xmlns:a16="http://schemas.microsoft.com/office/drawing/2014/main" id="{7B5112E2-4CA4-294E-BC9B-DD315AEE8935}"/>
                </a:ext>
              </a:extLst>
            </p:cNvPr>
            <p:cNvSpPr>
              <a:spLocks/>
            </p:cNvSpPr>
            <p:nvPr/>
          </p:nvSpPr>
          <p:spPr bwMode="auto">
            <a:xfrm>
              <a:off x="1478" y="3031"/>
              <a:ext cx="55" cy="55"/>
            </a:xfrm>
            <a:custGeom>
              <a:avLst/>
              <a:gdLst>
                <a:gd name="T0" fmla="*/ 30 w 37"/>
                <a:gd name="T1" fmla="*/ 37 h 37"/>
                <a:gd name="T2" fmla="*/ 26 w 37"/>
                <a:gd name="T3" fmla="*/ 35 h 37"/>
                <a:gd name="T4" fmla="*/ 2 w 37"/>
                <a:gd name="T5" fmla="*/ 11 h 37"/>
                <a:gd name="T6" fmla="*/ 2 w 37"/>
                <a:gd name="T7" fmla="*/ 3 h 37"/>
                <a:gd name="T8" fmla="*/ 10 w 37"/>
                <a:gd name="T9" fmla="*/ 3 h 37"/>
                <a:gd name="T10" fmla="*/ 34 w 37"/>
                <a:gd name="T11" fmla="*/ 27 h 37"/>
                <a:gd name="T12" fmla="*/ 34 w 37"/>
                <a:gd name="T13" fmla="*/ 35 h 37"/>
                <a:gd name="T14" fmla="*/ 30 w 37"/>
                <a:gd name="T15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7" h="37">
                  <a:moveTo>
                    <a:pt x="30" y="37"/>
                  </a:moveTo>
                  <a:cubicBezTo>
                    <a:pt x="29" y="37"/>
                    <a:pt x="27" y="36"/>
                    <a:pt x="26" y="35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9"/>
                    <a:pt x="0" y="5"/>
                    <a:pt x="2" y="3"/>
                  </a:cubicBezTo>
                  <a:cubicBezTo>
                    <a:pt x="4" y="0"/>
                    <a:pt x="8" y="0"/>
                    <a:pt x="10" y="3"/>
                  </a:cubicBezTo>
                  <a:cubicBezTo>
                    <a:pt x="34" y="27"/>
                    <a:pt x="34" y="27"/>
                    <a:pt x="34" y="27"/>
                  </a:cubicBezTo>
                  <a:cubicBezTo>
                    <a:pt x="37" y="29"/>
                    <a:pt x="37" y="33"/>
                    <a:pt x="34" y="35"/>
                  </a:cubicBezTo>
                  <a:cubicBezTo>
                    <a:pt x="33" y="36"/>
                    <a:pt x="32" y="37"/>
                    <a:pt x="30" y="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331" name="Freeform 110">
              <a:extLst>
                <a:ext uri="{FF2B5EF4-FFF2-40B4-BE49-F238E27FC236}">
                  <a16:creationId xmlns:a16="http://schemas.microsoft.com/office/drawing/2014/main" id="{B8173CE6-5D1A-A846-84AC-EC2E79F0576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3" y="3122"/>
              <a:ext cx="71" cy="17"/>
            </a:xfrm>
            <a:custGeom>
              <a:avLst/>
              <a:gdLst>
                <a:gd name="T0" fmla="*/ 42 w 48"/>
                <a:gd name="T1" fmla="*/ 12 h 12"/>
                <a:gd name="T2" fmla="*/ 6 w 48"/>
                <a:gd name="T3" fmla="*/ 12 h 12"/>
                <a:gd name="T4" fmla="*/ 0 w 48"/>
                <a:gd name="T5" fmla="*/ 6 h 12"/>
                <a:gd name="T6" fmla="*/ 6 w 48"/>
                <a:gd name="T7" fmla="*/ 0 h 12"/>
                <a:gd name="T8" fmla="*/ 42 w 48"/>
                <a:gd name="T9" fmla="*/ 0 h 12"/>
                <a:gd name="T10" fmla="*/ 48 w 48"/>
                <a:gd name="T11" fmla="*/ 6 h 12"/>
                <a:gd name="T12" fmla="*/ 42 w 48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12">
                  <a:moveTo>
                    <a:pt x="42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6" y="0"/>
                    <a:pt x="48" y="3"/>
                    <a:pt x="48" y="6"/>
                  </a:cubicBezTo>
                  <a:cubicBezTo>
                    <a:pt x="48" y="9"/>
                    <a:pt x="46" y="12"/>
                    <a:pt x="42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</p:grpSp>
      <p:grpSp>
        <p:nvGrpSpPr>
          <p:cNvPr id="332" name="Group 48">
            <a:extLst>
              <a:ext uri="{FF2B5EF4-FFF2-40B4-BE49-F238E27FC236}">
                <a16:creationId xmlns:a16="http://schemas.microsoft.com/office/drawing/2014/main" id="{845CA248-13D3-B844-9F40-7BA5E1132E69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10941132" y="3109340"/>
            <a:ext cx="515826" cy="496764"/>
            <a:chOff x="6532" y="451"/>
            <a:chExt cx="433" cy="417"/>
          </a:xfrm>
          <a:solidFill>
            <a:schemeClr val="accent1"/>
          </a:solidFill>
        </p:grpSpPr>
        <p:sp>
          <p:nvSpPr>
            <p:cNvPr id="333" name="Freeform 49">
              <a:extLst>
                <a:ext uri="{FF2B5EF4-FFF2-40B4-BE49-F238E27FC236}">
                  <a16:creationId xmlns:a16="http://schemas.microsoft.com/office/drawing/2014/main" id="{17E6D66F-E2A5-7445-867C-00B311AB2CDF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7" y="621"/>
              <a:ext cx="128" cy="94"/>
            </a:xfrm>
            <a:custGeom>
              <a:avLst/>
              <a:gdLst>
                <a:gd name="T0" fmla="*/ 7 w 86"/>
                <a:gd name="T1" fmla="*/ 64 h 64"/>
                <a:gd name="T2" fmla="*/ 3 w 86"/>
                <a:gd name="T3" fmla="*/ 63 h 64"/>
                <a:gd name="T4" fmla="*/ 1 w 86"/>
                <a:gd name="T5" fmla="*/ 55 h 64"/>
                <a:gd name="T6" fmla="*/ 34 w 86"/>
                <a:gd name="T7" fmla="*/ 3 h 64"/>
                <a:gd name="T8" fmla="*/ 38 w 86"/>
                <a:gd name="T9" fmla="*/ 0 h 64"/>
                <a:gd name="T10" fmla="*/ 43 w 86"/>
                <a:gd name="T11" fmla="*/ 2 h 64"/>
                <a:gd name="T12" fmla="*/ 84 w 86"/>
                <a:gd name="T13" fmla="*/ 48 h 64"/>
                <a:gd name="T14" fmla="*/ 84 w 86"/>
                <a:gd name="T15" fmla="*/ 56 h 64"/>
                <a:gd name="T16" fmla="*/ 75 w 86"/>
                <a:gd name="T17" fmla="*/ 56 h 64"/>
                <a:gd name="T18" fmla="*/ 40 w 86"/>
                <a:gd name="T19" fmla="*/ 16 h 64"/>
                <a:gd name="T20" fmla="*/ 12 w 86"/>
                <a:gd name="T21" fmla="*/ 61 h 64"/>
                <a:gd name="T22" fmla="*/ 7 w 86"/>
                <a:gd name="T23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6" h="64">
                  <a:moveTo>
                    <a:pt x="7" y="64"/>
                  </a:moveTo>
                  <a:cubicBezTo>
                    <a:pt x="5" y="64"/>
                    <a:pt x="4" y="64"/>
                    <a:pt x="3" y="63"/>
                  </a:cubicBezTo>
                  <a:cubicBezTo>
                    <a:pt x="1" y="62"/>
                    <a:pt x="0" y="58"/>
                    <a:pt x="1" y="55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35" y="1"/>
                    <a:pt x="36" y="0"/>
                    <a:pt x="38" y="0"/>
                  </a:cubicBezTo>
                  <a:cubicBezTo>
                    <a:pt x="40" y="0"/>
                    <a:pt x="42" y="1"/>
                    <a:pt x="43" y="2"/>
                  </a:cubicBezTo>
                  <a:cubicBezTo>
                    <a:pt x="84" y="48"/>
                    <a:pt x="84" y="48"/>
                    <a:pt x="84" y="48"/>
                  </a:cubicBezTo>
                  <a:cubicBezTo>
                    <a:pt x="86" y="50"/>
                    <a:pt x="86" y="54"/>
                    <a:pt x="84" y="56"/>
                  </a:cubicBezTo>
                  <a:cubicBezTo>
                    <a:pt x="81" y="58"/>
                    <a:pt x="78" y="58"/>
                    <a:pt x="75" y="56"/>
                  </a:cubicBezTo>
                  <a:cubicBezTo>
                    <a:pt x="40" y="16"/>
                    <a:pt x="40" y="16"/>
                    <a:pt x="40" y="16"/>
                  </a:cubicBezTo>
                  <a:cubicBezTo>
                    <a:pt x="12" y="61"/>
                    <a:pt x="12" y="61"/>
                    <a:pt x="12" y="61"/>
                  </a:cubicBezTo>
                  <a:cubicBezTo>
                    <a:pt x="11" y="63"/>
                    <a:pt x="9" y="64"/>
                    <a:pt x="7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34" name="Freeform 50">
              <a:extLst>
                <a:ext uri="{FF2B5EF4-FFF2-40B4-BE49-F238E27FC236}">
                  <a16:creationId xmlns:a16="http://schemas.microsoft.com/office/drawing/2014/main" id="{A947C942-EA82-4B48-9330-14A742F71BE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59" y="621"/>
              <a:ext cx="157" cy="233"/>
            </a:xfrm>
            <a:custGeom>
              <a:avLst/>
              <a:gdLst>
                <a:gd name="T0" fmla="*/ 7 w 106"/>
                <a:gd name="T1" fmla="*/ 158 h 158"/>
                <a:gd name="T2" fmla="*/ 1 w 106"/>
                <a:gd name="T3" fmla="*/ 154 h 158"/>
                <a:gd name="T4" fmla="*/ 5 w 106"/>
                <a:gd name="T5" fmla="*/ 147 h 158"/>
                <a:gd name="T6" fmla="*/ 74 w 106"/>
                <a:gd name="T7" fmla="*/ 94 h 158"/>
                <a:gd name="T8" fmla="*/ 86 w 106"/>
                <a:gd name="T9" fmla="*/ 8 h 158"/>
                <a:gd name="T10" fmla="*/ 90 w 106"/>
                <a:gd name="T11" fmla="*/ 1 h 158"/>
                <a:gd name="T12" fmla="*/ 97 w 106"/>
                <a:gd name="T13" fmla="*/ 5 h 158"/>
                <a:gd name="T14" fmla="*/ 84 w 106"/>
                <a:gd name="T15" fmla="*/ 100 h 158"/>
                <a:gd name="T16" fmla="*/ 8 w 106"/>
                <a:gd name="T17" fmla="*/ 158 h 158"/>
                <a:gd name="T18" fmla="*/ 7 w 106"/>
                <a:gd name="T19" fmla="*/ 158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6" h="158">
                  <a:moveTo>
                    <a:pt x="7" y="158"/>
                  </a:moveTo>
                  <a:cubicBezTo>
                    <a:pt x="4" y="158"/>
                    <a:pt x="2" y="157"/>
                    <a:pt x="1" y="154"/>
                  </a:cubicBezTo>
                  <a:cubicBezTo>
                    <a:pt x="0" y="151"/>
                    <a:pt x="2" y="147"/>
                    <a:pt x="5" y="147"/>
                  </a:cubicBezTo>
                  <a:cubicBezTo>
                    <a:pt x="34" y="139"/>
                    <a:pt x="59" y="121"/>
                    <a:pt x="74" y="94"/>
                  </a:cubicBezTo>
                  <a:cubicBezTo>
                    <a:pt x="89" y="68"/>
                    <a:pt x="93" y="38"/>
                    <a:pt x="86" y="8"/>
                  </a:cubicBezTo>
                  <a:cubicBezTo>
                    <a:pt x="85" y="5"/>
                    <a:pt x="87" y="2"/>
                    <a:pt x="90" y="1"/>
                  </a:cubicBezTo>
                  <a:cubicBezTo>
                    <a:pt x="93" y="0"/>
                    <a:pt x="97" y="2"/>
                    <a:pt x="97" y="5"/>
                  </a:cubicBezTo>
                  <a:cubicBezTo>
                    <a:pt x="106" y="38"/>
                    <a:pt x="101" y="71"/>
                    <a:pt x="84" y="100"/>
                  </a:cubicBezTo>
                  <a:cubicBezTo>
                    <a:pt x="67" y="129"/>
                    <a:pt x="40" y="150"/>
                    <a:pt x="8" y="158"/>
                  </a:cubicBezTo>
                  <a:cubicBezTo>
                    <a:pt x="8" y="158"/>
                    <a:pt x="7" y="158"/>
                    <a:pt x="7" y="15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35" name="Freeform 51">
              <a:extLst>
                <a:ext uri="{FF2B5EF4-FFF2-40B4-BE49-F238E27FC236}">
                  <a16:creationId xmlns:a16="http://schemas.microsoft.com/office/drawing/2014/main" id="{F6FECDDB-A3E0-AB42-AE11-B42BD5D93CE1}"/>
                </a:ext>
              </a:extLst>
            </p:cNvPr>
            <p:cNvSpPr>
              <a:spLocks/>
            </p:cNvSpPr>
            <p:nvPr/>
          </p:nvSpPr>
          <p:spPr bwMode="auto">
            <a:xfrm>
              <a:off x="6599" y="451"/>
              <a:ext cx="110" cy="112"/>
            </a:xfrm>
            <a:custGeom>
              <a:avLst/>
              <a:gdLst>
                <a:gd name="T0" fmla="*/ 68 w 74"/>
                <a:gd name="T1" fmla="*/ 76 h 76"/>
                <a:gd name="T2" fmla="*/ 67 w 74"/>
                <a:gd name="T3" fmla="*/ 76 h 76"/>
                <a:gd name="T4" fmla="*/ 6 w 74"/>
                <a:gd name="T5" fmla="*/ 70 h 76"/>
                <a:gd name="T6" fmla="*/ 1 w 74"/>
                <a:gd name="T7" fmla="*/ 67 h 76"/>
                <a:gd name="T8" fmla="*/ 1 w 74"/>
                <a:gd name="T9" fmla="*/ 61 h 76"/>
                <a:gd name="T10" fmla="*/ 24 w 74"/>
                <a:gd name="T11" fmla="*/ 5 h 76"/>
                <a:gd name="T12" fmla="*/ 32 w 74"/>
                <a:gd name="T13" fmla="*/ 1 h 76"/>
                <a:gd name="T14" fmla="*/ 35 w 74"/>
                <a:gd name="T15" fmla="*/ 9 h 76"/>
                <a:gd name="T16" fmla="*/ 15 w 74"/>
                <a:gd name="T17" fmla="*/ 58 h 76"/>
                <a:gd name="T18" fmla="*/ 68 w 74"/>
                <a:gd name="T19" fmla="*/ 64 h 76"/>
                <a:gd name="T20" fmla="*/ 74 w 74"/>
                <a:gd name="T21" fmla="*/ 70 h 76"/>
                <a:gd name="T22" fmla="*/ 68 w 74"/>
                <a:gd name="T23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4" h="76">
                  <a:moveTo>
                    <a:pt x="68" y="76"/>
                  </a:moveTo>
                  <a:cubicBezTo>
                    <a:pt x="67" y="76"/>
                    <a:pt x="67" y="76"/>
                    <a:pt x="67" y="76"/>
                  </a:cubicBezTo>
                  <a:cubicBezTo>
                    <a:pt x="6" y="70"/>
                    <a:pt x="6" y="70"/>
                    <a:pt x="6" y="70"/>
                  </a:cubicBezTo>
                  <a:cubicBezTo>
                    <a:pt x="4" y="69"/>
                    <a:pt x="2" y="68"/>
                    <a:pt x="1" y="67"/>
                  </a:cubicBezTo>
                  <a:cubicBezTo>
                    <a:pt x="1" y="65"/>
                    <a:pt x="0" y="63"/>
                    <a:pt x="1" y="61"/>
                  </a:cubicBezTo>
                  <a:cubicBezTo>
                    <a:pt x="24" y="5"/>
                    <a:pt x="24" y="5"/>
                    <a:pt x="24" y="5"/>
                  </a:cubicBezTo>
                  <a:cubicBezTo>
                    <a:pt x="25" y="1"/>
                    <a:pt x="29" y="0"/>
                    <a:pt x="32" y="1"/>
                  </a:cubicBezTo>
                  <a:cubicBezTo>
                    <a:pt x="35" y="2"/>
                    <a:pt x="36" y="6"/>
                    <a:pt x="35" y="9"/>
                  </a:cubicBezTo>
                  <a:cubicBezTo>
                    <a:pt x="15" y="58"/>
                    <a:pt x="15" y="58"/>
                    <a:pt x="15" y="58"/>
                  </a:cubicBezTo>
                  <a:cubicBezTo>
                    <a:pt x="68" y="64"/>
                    <a:pt x="68" y="64"/>
                    <a:pt x="68" y="64"/>
                  </a:cubicBezTo>
                  <a:cubicBezTo>
                    <a:pt x="71" y="64"/>
                    <a:pt x="74" y="67"/>
                    <a:pt x="74" y="70"/>
                  </a:cubicBezTo>
                  <a:cubicBezTo>
                    <a:pt x="73" y="73"/>
                    <a:pt x="71" y="76"/>
                    <a:pt x="68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36" name="Freeform 52">
              <a:extLst>
                <a:ext uri="{FF2B5EF4-FFF2-40B4-BE49-F238E27FC236}">
                  <a16:creationId xmlns:a16="http://schemas.microsoft.com/office/drawing/2014/main" id="{368296E1-91C7-0142-92A5-9FC30718B4EF}"/>
                </a:ext>
              </a:extLst>
            </p:cNvPr>
            <p:cNvSpPr>
              <a:spLocks/>
            </p:cNvSpPr>
            <p:nvPr/>
          </p:nvSpPr>
          <p:spPr bwMode="auto">
            <a:xfrm>
              <a:off x="6599" y="491"/>
              <a:ext cx="269" cy="81"/>
            </a:xfrm>
            <a:custGeom>
              <a:avLst/>
              <a:gdLst>
                <a:gd name="T0" fmla="*/ 175 w 182"/>
                <a:gd name="T1" fmla="*/ 55 h 55"/>
                <a:gd name="T2" fmla="*/ 171 w 182"/>
                <a:gd name="T3" fmla="*/ 53 h 55"/>
                <a:gd name="T4" fmla="*/ 94 w 182"/>
                <a:gd name="T5" fmla="*/ 14 h 55"/>
                <a:gd name="T6" fmla="*/ 11 w 182"/>
                <a:gd name="T7" fmla="*/ 41 h 55"/>
                <a:gd name="T8" fmla="*/ 2 w 182"/>
                <a:gd name="T9" fmla="*/ 40 h 55"/>
                <a:gd name="T10" fmla="*/ 3 w 182"/>
                <a:gd name="T11" fmla="*/ 32 h 55"/>
                <a:gd name="T12" fmla="*/ 94 w 182"/>
                <a:gd name="T13" fmla="*/ 2 h 55"/>
                <a:gd name="T14" fmla="*/ 180 w 182"/>
                <a:gd name="T15" fmla="*/ 45 h 55"/>
                <a:gd name="T16" fmla="*/ 179 w 182"/>
                <a:gd name="T17" fmla="*/ 53 h 55"/>
                <a:gd name="T18" fmla="*/ 175 w 182"/>
                <a:gd name="T19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2" h="55">
                  <a:moveTo>
                    <a:pt x="175" y="55"/>
                  </a:moveTo>
                  <a:cubicBezTo>
                    <a:pt x="174" y="55"/>
                    <a:pt x="172" y="54"/>
                    <a:pt x="171" y="53"/>
                  </a:cubicBezTo>
                  <a:cubicBezTo>
                    <a:pt x="151" y="30"/>
                    <a:pt x="124" y="16"/>
                    <a:pt x="94" y="14"/>
                  </a:cubicBezTo>
                  <a:cubicBezTo>
                    <a:pt x="63" y="12"/>
                    <a:pt x="34" y="21"/>
                    <a:pt x="11" y="41"/>
                  </a:cubicBezTo>
                  <a:cubicBezTo>
                    <a:pt x="8" y="43"/>
                    <a:pt x="4" y="43"/>
                    <a:pt x="2" y="40"/>
                  </a:cubicBezTo>
                  <a:cubicBezTo>
                    <a:pt x="0" y="38"/>
                    <a:pt x="0" y="34"/>
                    <a:pt x="3" y="32"/>
                  </a:cubicBezTo>
                  <a:cubicBezTo>
                    <a:pt x="28" y="10"/>
                    <a:pt x="61" y="0"/>
                    <a:pt x="94" y="2"/>
                  </a:cubicBezTo>
                  <a:cubicBezTo>
                    <a:pt x="128" y="4"/>
                    <a:pt x="159" y="20"/>
                    <a:pt x="180" y="45"/>
                  </a:cubicBezTo>
                  <a:cubicBezTo>
                    <a:pt x="182" y="47"/>
                    <a:pt x="182" y="51"/>
                    <a:pt x="179" y="53"/>
                  </a:cubicBezTo>
                  <a:cubicBezTo>
                    <a:pt x="178" y="54"/>
                    <a:pt x="177" y="55"/>
                    <a:pt x="175" y="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37" name="Freeform 53">
              <a:extLst>
                <a:ext uri="{FF2B5EF4-FFF2-40B4-BE49-F238E27FC236}">
                  <a16:creationId xmlns:a16="http://schemas.microsoft.com/office/drawing/2014/main" id="{58A5879A-4845-1A4E-AD7C-5245A79764CB}"/>
                </a:ext>
              </a:extLst>
            </p:cNvPr>
            <p:cNvSpPr>
              <a:spLocks/>
            </p:cNvSpPr>
            <p:nvPr/>
          </p:nvSpPr>
          <p:spPr bwMode="auto">
            <a:xfrm>
              <a:off x="6568" y="754"/>
              <a:ext cx="108" cy="114"/>
            </a:xfrm>
            <a:custGeom>
              <a:avLst/>
              <a:gdLst>
                <a:gd name="T0" fmla="*/ 7 w 73"/>
                <a:gd name="T1" fmla="*/ 77 h 77"/>
                <a:gd name="T2" fmla="*/ 1 w 73"/>
                <a:gd name="T3" fmla="*/ 72 h 77"/>
                <a:gd name="T4" fmla="*/ 6 w 73"/>
                <a:gd name="T5" fmla="*/ 65 h 77"/>
                <a:gd name="T6" fmla="*/ 58 w 73"/>
                <a:gd name="T7" fmla="*/ 57 h 77"/>
                <a:gd name="T8" fmla="*/ 36 w 73"/>
                <a:gd name="T9" fmla="*/ 9 h 77"/>
                <a:gd name="T10" fmla="*/ 39 w 73"/>
                <a:gd name="T11" fmla="*/ 1 h 77"/>
                <a:gd name="T12" fmla="*/ 47 w 73"/>
                <a:gd name="T13" fmla="*/ 4 h 77"/>
                <a:gd name="T14" fmla="*/ 73 w 73"/>
                <a:gd name="T15" fmla="*/ 60 h 77"/>
                <a:gd name="T16" fmla="*/ 73 w 73"/>
                <a:gd name="T17" fmla="*/ 65 h 77"/>
                <a:gd name="T18" fmla="*/ 68 w 73"/>
                <a:gd name="T19" fmla="*/ 68 h 77"/>
                <a:gd name="T20" fmla="*/ 7 w 73"/>
                <a:gd name="T21" fmla="*/ 77 h 77"/>
                <a:gd name="T22" fmla="*/ 7 w 73"/>
                <a:gd name="T23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3" h="77">
                  <a:moveTo>
                    <a:pt x="7" y="77"/>
                  </a:moveTo>
                  <a:cubicBezTo>
                    <a:pt x="4" y="77"/>
                    <a:pt x="1" y="75"/>
                    <a:pt x="1" y="72"/>
                  </a:cubicBezTo>
                  <a:cubicBezTo>
                    <a:pt x="0" y="69"/>
                    <a:pt x="2" y="66"/>
                    <a:pt x="6" y="65"/>
                  </a:cubicBezTo>
                  <a:cubicBezTo>
                    <a:pt x="58" y="57"/>
                    <a:pt x="58" y="57"/>
                    <a:pt x="58" y="57"/>
                  </a:cubicBezTo>
                  <a:cubicBezTo>
                    <a:pt x="36" y="9"/>
                    <a:pt x="36" y="9"/>
                    <a:pt x="36" y="9"/>
                  </a:cubicBezTo>
                  <a:cubicBezTo>
                    <a:pt x="35" y="6"/>
                    <a:pt x="36" y="2"/>
                    <a:pt x="39" y="1"/>
                  </a:cubicBezTo>
                  <a:cubicBezTo>
                    <a:pt x="42" y="0"/>
                    <a:pt x="46" y="1"/>
                    <a:pt x="47" y="4"/>
                  </a:cubicBezTo>
                  <a:cubicBezTo>
                    <a:pt x="73" y="60"/>
                    <a:pt x="73" y="60"/>
                    <a:pt x="73" y="60"/>
                  </a:cubicBezTo>
                  <a:cubicBezTo>
                    <a:pt x="73" y="61"/>
                    <a:pt x="73" y="63"/>
                    <a:pt x="73" y="65"/>
                  </a:cubicBezTo>
                  <a:cubicBezTo>
                    <a:pt x="72" y="67"/>
                    <a:pt x="70" y="68"/>
                    <a:pt x="68" y="68"/>
                  </a:cubicBezTo>
                  <a:cubicBezTo>
                    <a:pt x="7" y="77"/>
                    <a:pt x="7" y="77"/>
                    <a:pt x="7" y="77"/>
                  </a:cubicBezTo>
                  <a:cubicBezTo>
                    <a:pt x="7" y="77"/>
                    <a:pt x="7" y="77"/>
                    <a:pt x="7" y="7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38" name="Freeform 54">
              <a:extLst>
                <a:ext uri="{FF2B5EF4-FFF2-40B4-BE49-F238E27FC236}">
                  <a16:creationId xmlns:a16="http://schemas.microsoft.com/office/drawing/2014/main" id="{B1F284B8-040C-EA40-B415-8A9522FE867B}"/>
                </a:ext>
              </a:extLst>
            </p:cNvPr>
            <p:cNvSpPr>
              <a:spLocks/>
            </p:cNvSpPr>
            <p:nvPr/>
          </p:nvSpPr>
          <p:spPr bwMode="auto">
            <a:xfrm>
              <a:off x="6532" y="612"/>
              <a:ext cx="144" cy="242"/>
            </a:xfrm>
            <a:custGeom>
              <a:avLst/>
              <a:gdLst>
                <a:gd name="T0" fmla="*/ 90 w 97"/>
                <a:gd name="T1" fmla="*/ 164 h 164"/>
                <a:gd name="T2" fmla="*/ 88 w 97"/>
                <a:gd name="T3" fmla="*/ 163 h 164"/>
                <a:gd name="T4" fmla="*/ 17 w 97"/>
                <a:gd name="T5" fmla="*/ 100 h 164"/>
                <a:gd name="T6" fmla="*/ 11 w 97"/>
                <a:gd name="T7" fmla="*/ 4 h 164"/>
                <a:gd name="T8" fmla="*/ 19 w 97"/>
                <a:gd name="T9" fmla="*/ 1 h 164"/>
                <a:gd name="T10" fmla="*/ 22 w 97"/>
                <a:gd name="T11" fmla="*/ 8 h 164"/>
                <a:gd name="T12" fmla="*/ 27 w 97"/>
                <a:gd name="T13" fmla="*/ 94 h 164"/>
                <a:gd name="T14" fmla="*/ 92 w 97"/>
                <a:gd name="T15" fmla="*/ 152 h 164"/>
                <a:gd name="T16" fmla="*/ 96 w 97"/>
                <a:gd name="T17" fmla="*/ 160 h 164"/>
                <a:gd name="T18" fmla="*/ 90 w 97"/>
                <a:gd name="T19" fmla="*/ 164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7" h="164">
                  <a:moveTo>
                    <a:pt x="90" y="164"/>
                  </a:moveTo>
                  <a:cubicBezTo>
                    <a:pt x="90" y="164"/>
                    <a:pt x="89" y="164"/>
                    <a:pt x="88" y="163"/>
                  </a:cubicBezTo>
                  <a:cubicBezTo>
                    <a:pt x="57" y="152"/>
                    <a:pt x="31" y="130"/>
                    <a:pt x="17" y="100"/>
                  </a:cubicBezTo>
                  <a:cubicBezTo>
                    <a:pt x="2" y="70"/>
                    <a:pt x="0" y="36"/>
                    <a:pt x="11" y="4"/>
                  </a:cubicBezTo>
                  <a:cubicBezTo>
                    <a:pt x="12" y="1"/>
                    <a:pt x="16" y="0"/>
                    <a:pt x="19" y="1"/>
                  </a:cubicBezTo>
                  <a:cubicBezTo>
                    <a:pt x="22" y="2"/>
                    <a:pt x="23" y="5"/>
                    <a:pt x="22" y="8"/>
                  </a:cubicBezTo>
                  <a:cubicBezTo>
                    <a:pt x="12" y="37"/>
                    <a:pt x="14" y="67"/>
                    <a:pt x="27" y="94"/>
                  </a:cubicBezTo>
                  <a:cubicBezTo>
                    <a:pt x="41" y="121"/>
                    <a:pt x="64" y="142"/>
                    <a:pt x="92" y="152"/>
                  </a:cubicBezTo>
                  <a:cubicBezTo>
                    <a:pt x="96" y="153"/>
                    <a:pt x="97" y="157"/>
                    <a:pt x="96" y="160"/>
                  </a:cubicBezTo>
                  <a:cubicBezTo>
                    <a:pt x="95" y="162"/>
                    <a:pt x="93" y="164"/>
                    <a:pt x="90" y="1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grpSp>
        <p:nvGrpSpPr>
          <p:cNvPr id="339" name="Group 81">
            <a:extLst>
              <a:ext uri="{FF2B5EF4-FFF2-40B4-BE49-F238E27FC236}">
                <a16:creationId xmlns:a16="http://schemas.microsoft.com/office/drawing/2014/main" id="{6F0CCB4D-675F-F14F-99D5-2DD46749B800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798612" y="5509828"/>
            <a:ext cx="450851" cy="449782"/>
            <a:chOff x="1370" y="1720"/>
            <a:chExt cx="426" cy="425"/>
          </a:xfrm>
          <a:solidFill>
            <a:schemeClr val="accent1"/>
          </a:solidFill>
        </p:grpSpPr>
        <p:sp>
          <p:nvSpPr>
            <p:cNvPr id="340" name="Freeform 82">
              <a:extLst>
                <a:ext uri="{FF2B5EF4-FFF2-40B4-BE49-F238E27FC236}">
                  <a16:creationId xmlns:a16="http://schemas.microsoft.com/office/drawing/2014/main" id="{AFD37094-822A-F447-8CE7-9F103F960375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0" y="1755"/>
              <a:ext cx="426" cy="390"/>
            </a:xfrm>
            <a:custGeom>
              <a:avLst/>
              <a:gdLst>
                <a:gd name="T0" fmla="*/ 282 w 288"/>
                <a:gd name="T1" fmla="*/ 264 h 264"/>
                <a:gd name="T2" fmla="*/ 6 w 288"/>
                <a:gd name="T3" fmla="*/ 264 h 264"/>
                <a:gd name="T4" fmla="*/ 0 w 288"/>
                <a:gd name="T5" fmla="*/ 258 h 264"/>
                <a:gd name="T6" fmla="*/ 0 w 288"/>
                <a:gd name="T7" fmla="*/ 6 h 264"/>
                <a:gd name="T8" fmla="*/ 6 w 288"/>
                <a:gd name="T9" fmla="*/ 0 h 264"/>
                <a:gd name="T10" fmla="*/ 54 w 288"/>
                <a:gd name="T11" fmla="*/ 0 h 264"/>
                <a:gd name="T12" fmla="*/ 60 w 288"/>
                <a:gd name="T13" fmla="*/ 6 h 264"/>
                <a:gd name="T14" fmla="*/ 54 w 288"/>
                <a:gd name="T15" fmla="*/ 12 h 264"/>
                <a:gd name="T16" fmla="*/ 12 w 288"/>
                <a:gd name="T17" fmla="*/ 12 h 264"/>
                <a:gd name="T18" fmla="*/ 12 w 288"/>
                <a:gd name="T19" fmla="*/ 252 h 264"/>
                <a:gd name="T20" fmla="*/ 276 w 288"/>
                <a:gd name="T21" fmla="*/ 252 h 264"/>
                <a:gd name="T22" fmla="*/ 276 w 288"/>
                <a:gd name="T23" fmla="*/ 12 h 264"/>
                <a:gd name="T24" fmla="*/ 234 w 288"/>
                <a:gd name="T25" fmla="*/ 12 h 264"/>
                <a:gd name="T26" fmla="*/ 228 w 288"/>
                <a:gd name="T27" fmla="*/ 6 h 264"/>
                <a:gd name="T28" fmla="*/ 234 w 288"/>
                <a:gd name="T29" fmla="*/ 0 h 264"/>
                <a:gd name="T30" fmla="*/ 282 w 288"/>
                <a:gd name="T31" fmla="*/ 0 h 264"/>
                <a:gd name="T32" fmla="*/ 288 w 288"/>
                <a:gd name="T33" fmla="*/ 6 h 264"/>
                <a:gd name="T34" fmla="*/ 288 w 288"/>
                <a:gd name="T35" fmla="*/ 258 h 264"/>
                <a:gd name="T36" fmla="*/ 282 w 288"/>
                <a:gd name="T37" fmla="*/ 264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88" h="264">
                  <a:moveTo>
                    <a:pt x="282" y="264"/>
                  </a:moveTo>
                  <a:cubicBezTo>
                    <a:pt x="6" y="264"/>
                    <a:pt x="6" y="264"/>
                    <a:pt x="6" y="264"/>
                  </a:cubicBezTo>
                  <a:cubicBezTo>
                    <a:pt x="3" y="264"/>
                    <a:pt x="0" y="261"/>
                    <a:pt x="0" y="258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8" y="0"/>
                    <a:pt x="60" y="2"/>
                    <a:pt x="60" y="6"/>
                  </a:cubicBezTo>
                  <a:cubicBezTo>
                    <a:pt x="60" y="9"/>
                    <a:pt x="58" y="12"/>
                    <a:pt x="54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252"/>
                    <a:pt x="12" y="252"/>
                    <a:pt x="12" y="252"/>
                  </a:cubicBezTo>
                  <a:cubicBezTo>
                    <a:pt x="276" y="252"/>
                    <a:pt x="276" y="252"/>
                    <a:pt x="276" y="252"/>
                  </a:cubicBezTo>
                  <a:cubicBezTo>
                    <a:pt x="276" y="12"/>
                    <a:pt x="276" y="12"/>
                    <a:pt x="276" y="12"/>
                  </a:cubicBezTo>
                  <a:cubicBezTo>
                    <a:pt x="234" y="12"/>
                    <a:pt x="234" y="12"/>
                    <a:pt x="234" y="12"/>
                  </a:cubicBezTo>
                  <a:cubicBezTo>
                    <a:pt x="231" y="12"/>
                    <a:pt x="228" y="9"/>
                    <a:pt x="228" y="6"/>
                  </a:cubicBezTo>
                  <a:cubicBezTo>
                    <a:pt x="228" y="2"/>
                    <a:pt x="231" y="0"/>
                    <a:pt x="234" y="0"/>
                  </a:cubicBezTo>
                  <a:cubicBezTo>
                    <a:pt x="282" y="0"/>
                    <a:pt x="282" y="0"/>
                    <a:pt x="282" y="0"/>
                  </a:cubicBezTo>
                  <a:cubicBezTo>
                    <a:pt x="286" y="0"/>
                    <a:pt x="288" y="2"/>
                    <a:pt x="288" y="6"/>
                  </a:cubicBezTo>
                  <a:cubicBezTo>
                    <a:pt x="288" y="258"/>
                    <a:pt x="288" y="258"/>
                    <a:pt x="288" y="258"/>
                  </a:cubicBezTo>
                  <a:cubicBezTo>
                    <a:pt x="288" y="261"/>
                    <a:pt x="286" y="264"/>
                    <a:pt x="282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41" name="Freeform 83">
              <a:extLst>
                <a:ext uri="{FF2B5EF4-FFF2-40B4-BE49-F238E27FC236}">
                  <a16:creationId xmlns:a16="http://schemas.microsoft.com/office/drawing/2014/main" id="{3422F472-FD2E-E146-B0EE-B299A1CAE08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41" y="1720"/>
              <a:ext cx="71" cy="89"/>
            </a:xfrm>
            <a:custGeom>
              <a:avLst/>
              <a:gdLst>
                <a:gd name="T0" fmla="*/ 42 w 48"/>
                <a:gd name="T1" fmla="*/ 60 h 60"/>
                <a:gd name="T2" fmla="*/ 6 w 48"/>
                <a:gd name="T3" fmla="*/ 60 h 60"/>
                <a:gd name="T4" fmla="*/ 0 w 48"/>
                <a:gd name="T5" fmla="*/ 54 h 60"/>
                <a:gd name="T6" fmla="*/ 0 w 48"/>
                <a:gd name="T7" fmla="*/ 6 h 60"/>
                <a:gd name="T8" fmla="*/ 6 w 48"/>
                <a:gd name="T9" fmla="*/ 0 h 60"/>
                <a:gd name="T10" fmla="*/ 42 w 48"/>
                <a:gd name="T11" fmla="*/ 0 h 60"/>
                <a:gd name="T12" fmla="*/ 48 w 48"/>
                <a:gd name="T13" fmla="*/ 6 h 60"/>
                <a:gd name="T14" fmla="*/ 48 w 48"/>
                <a:gd name="T15" fmla="*/ 54 h 60"/>
                <a:gd name="T16" fmla="*/ 42 w 48"/>
                <a:gd name="T17" fmla="*/ 60 h 60"/>
                <a:gd name="T18" fmla="*/ 12 w 48"/>
                <a:gd name="T19" fmla="*/ 48 h 60"/>
                <a:gd name="T20" fmla="*/ 36 w 48"/>
                <a:gd name="T21" fmla="*/ 48 h 60"/>
                <a:gd name="T22" fmla="*/ 36 w 48"/>
                <a:gd name="T23" fmla="*/ 12 h 60"/>
                <a:gd name="T24" fmla="*/ 12 w 48"/>
                <a:gd name="T25" fmla="*/ 12 h 60"/>
                <a:gd name="T26" fmla="*/ 12 w 48"/>
                <a:gd name="T27" fmla="*/ 4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" h="60">
                  <a:moveTo>
                    <a:pt x="42" y="60"/>
                  </a:moveTo>
                  <a:cubicBezTo>
                    <a:pt x="6" y="60"/>
                    <a:pt x="6" y="60"/>
                    <a:pt x="6" y="60"/>
                  </a:cubicBezTo>
                  <a:cubicBezTo>
                    <a:pt x="3" y="60"/>
                    <a:pt x="0" y="57"/>
                    <a:pt x="0" y="54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6" y="0"/>
                    <a:pt x="48" y="2"/>
                    <a:pt x="48" y="6"/>
                  </a:cubicBezTo>
                  <a:cubicBezTo>
                    <a:pt x="48" y="54"/>
                    <a:pt x="48" y="54"/>
                    <a:pt x="48" y="54"/>
                  </a:cubicBezTo>
                  <a:cubicBezTo>
                    <a:pt x="48" y="57"/>
                    <a:pt x="46" y="60"/>
                    <a:pt x="42" y="60"/>
                  </a:cubicBezTo>
                  <a:close/>
                  <a:moveTo>
                    <a:pt x="12" y="48"/>
                  </a:moveTo>
                  <a:cubicBezTo>
                    <a:pt x="36" y="48"/>
                    <a:pt x="36" y="48"/>
                    <a:pt x="36" y="48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42" name="Freeform 84">
              <a:extLst>
                <a:ext uri="{FF2B5EF4-FFF2-40B4-BE49-F238E27FC236}">
                  <a16:creationId xmlns:a16="http://schemas.microsoft.com/office/drawing/2014/main" id="{A5C0B545-2E7A-5941-9C66-99945E3792E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54" y="1720"/>
              <a:ext cx="71" cy="89"/>
            </a:xfrm>
            <a:custGeom>
              <a:avLst/>
              <a:gdLst>
                <a:gd name="T0" fmla="*/ 42 w 48"/>
                <a:gd name="T1" fmla="*/ 60 h 60"/>
                <a:gd name="T2" fmla="*/ 6 w 48"/>
                <a:gd name="T3" fmla="*/ 60 h 60"/>
                <a:gd name="T4" fmla="*/ 0 w 48"/>
                <a:gd name="T5" fmla="*/ 54 h 60"/>
                <a:gd name="T6" fmla="*/ 0 w 48"/>
                <a:gd name="T7" fmla="*/ 6 h 60"/>
                <a:gd name="T8" fmla="*/ 6 w 48"/>
                <a:gd name="T9" fmla="*/ 0 h 60"/>
                <a:gd name="T10" fmla="*/ 42 w 48"/>
                <a:gd name="T11" fmla="*/ 0 h 60"/>
                <a:gd name="T12" fmla="*/ 48 w 48"/>
                <a:gd name="T13" fmla="*/ 6 h 60"/>
                <a:gd name="T14" fmla="*/ 48 w 48"/>
                <a:gd name="T15" fmla="*/ 54 h 60"/>
                <a:gd name="T16" fmla="*/ 42 w 48"/>
                <a:gd name="T17" fmla="*/ 60 h 60"/>
                <a:gd name="T18" fmla="*/ 12 w 48"/>
                <a:gd name="T19" fmla="*/ 48 h 60"/>
                <a:gd name="T20" fmla="*/ 36 w 48"/>
                <a:gd name="T21" fmla="*/ 48 h 60"/>
                <a:gd name="T22" fmla="*/ 36 w 48"/>
                <a:gd name="T23" fmla="*/ 12 h 60"/>
                <a:gd name="T24" fmla="*/ 12 w 48"/>
                <a:gd name="T25" fmla="*/ 12 h 60"/>
                <a:gd name="T26" fmla="*/ 12 w 48"/>
                <a:gd name="T27" fmla="*/ 4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" h="60">
                  <a:moveTo>
                    <a:pt x="42" y="60"/>
                  </a:moveTo>
                  <a:cubicBezTo>
                    <a:pt x="6" y="60"/>
                    <a:pt x="6" y="60"/>
                    <a:pt x="6" y="60"/>
                  </a:cubicBezTo>
                  <a:cubicBezTo>
                    <a:pt x="3" y="60"/>
                    <a:pt x="0" y="57"/>
                    <a:pt x="0" y="54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6" y="0"/>
                    <a:pt x="48" y="2"/>
                    <a:pt x="48" y="6"/>
                  </a:cubicBezTo>
                  <a:cubicBezTo>
                    <a:pt x="48" y="54"/>
                    <a:pt x="48" y="54"/>
                    <a:pt x="48" y="54"/>
                  </a:cubicBezTo>
                  <a:cubicBezTo>
                    <a:pt x="48" y="57"/>
                    <a:pt x="46" y="60"/>
                    <a:pt x="42" y="60"/>
                  </a:cubicBezTo>
                  <a:close/>
                  <a:moveTo>
                    <a:pt x="12" y="48"/>
                  </a:moveTo>
                  <a:cubicBezTo>
                    <a:pt x="36" y="48"/>
                    <a:pt x="36" y="48"/>
                    <a:pt x="36" y="48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43" name="Freeform 85">
              <a:extLst>
                <a:ext uri="{FF2B5EF4-FFF2-40B4-BE49-F238E27FC236}">
                  <a16:creationId xmlns:a16="http://schemas.microsoft.com/office/drawing/2014/main" id="{374CD6E2-C0BA-8E40-A449-820C4406F10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95" y="1755"/>
              <a:ext cx="177" cy="18"/>
            </a:xfrm>
            <a:custGeom>
              <a:avLst/>
              <a:gdLst>
                <a:gd name="T0" fmla="*/ 114 w 120"/>
                <a:gd name="T1" fmla="*/ 12 h 12"/>
                <a:gd name="T2" fmla="*/ 6 w 120"/>
                <a:gd name="T3" fmla="*/ 12 h 12"/>
                <a:gd name="T4" fmla="*/ 0 w 120"/>
                <a:gd name="T5" fmla="*/ 6 h 12"/>
                <a:gd name="T6" fmla="*/ 6 w 120"/>
                <a:gd name="T7" fmla="*/ 0 h 12"/>
                <a:gd name="T8" fmla="*/ 114 w 120"/>
                <a:gd name="T9" fmla="*/ 0 h 12"/>
                <a:gd name="T10" fmla="*/ 120 w 120"/>
                <a:gd name="T11" fmla="*/ 6 h 12"/>
                <a:gd name="T12" fmla="*/ 114 w 120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12">
                  <a:moveTo>
                    <a:pt x="114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114" y="0"/>
                    <a:pt x="114" y="0"/>
                    <a:pt x="114" y="0"/>
                  </a:cubicBezTo>
                  <a:cubicBezTo>
                    <a:pt x="118" y="0"/>
                    <a:pt x="120" y="2"/>
                    <a:pt x="120" y="6"/>
                  </a:cubicBezTo>
                  <a:cubicBezTo>
                    <a:pt x="120" y="9"/>
                    <a:pt x="118" y="12"/>
                    <a:pt x="11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44" name="Freeform 86">
              <a:extLst>
                <a:ext uri="{FF2B5EF4-FFF2-40B4-BE49-F238E27FC236}">
                  <a16:creationId xmlns:a16="http://schemas.microsoft.com/office/drawing/2014/main" id="{5650B1E9-10A3-734D-9AC1-8B333A356749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0" y="1844"/>
              <a:ext cx="426" cy="18"/>
            </a:xfrm>
            <a:custGeom>
              <a:avLst/>
              <a:gdLst>
                <a:gd name="T0" fmla="*/ 282 w 288"/>
                <a:gd name="T1" fmla="*/ 12 h 12"/>
                <a:gd name="T2" fmla="*/ 6 w 288"/>
                <a:gd name="T3" fmla="*/ 12 h 12"/>
                <a:gd name="T4" fmla="*/ 0 w 288"/>
                <a:gd name="T5" fmla="*/ 6 h 12"/>
                <a:gd name="T6" fmla="*/ 6 w 288"/>
                <a:gd name="T7" fmla="*/ 0 h 12"/>
                <a:gd name="T8" fmla="*/ 282 w 288"/>
                <a:gd name="T9" fmla="*/ 0 h 12"/>
                <a:gd name="T10" fmla="*/ 288 w 288"/>
                <a:gd name="T11" fmla="*/ 6 h 12"/>
                <a:gd name="T12" fmla="*/ 282 w 288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8" h="12">
                  <a:moveTo>
                    <a:pt x="282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282" y="0"/>
                    <a:pt x="282" y="0"/>
                    <a:pt x="282" y="0"/>
                  </a:cubicBezTo>
                  <a:cubicBezTo>
                    <a:pt x="286" y="0"/>
                    <a:pt x="288" y="2"/>
                    <a:pt x="288" y="6"/>
                  </a:cubicBezTo>
                  <a:cubicBezTo>
                    <a:pt x="288" y="9"/>
                    <a:pt x="286" y="12"/>
                    <a:pt x="282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45" name="Freeform 87">
              <a:extLst>
                <a:ext uri="{FF2B5EF4-FFF2-40B4-BE49-F238E27FC236}">
                  <a16:creationId xmlns:a16="http://schemas.microsoft.com/office/drawing/2014/main" id="{4B7887F8-0B63-E948-966D-617614E80C9B}"/>
                </a:ext>
              </a:extLst>
            </p:cNvPr>
            <p:cNvSpPr>
              <a:spLocks/>
            </p:cNvSpPr>
            <p:nvPr/>
          </p:nvSpPr>
          <p:spPr bwMode="auto">
            <a:xfrm>
              <a:off x="1477" y="1879"/>
              <a:ext cx="18" cy="231"/>
            </a:xfrm>
            <a:custGeom>
              <a:avLst/>
              <a:gdLst>
                <a:gd name="T0" fmla="*/ 6 w 12"/>
                <a:gd name="T1" fmla="*/ 156 h 156"/>
                <a:gd name="T2" fmla="*/ 0 w 12"/>
                <a:gd name="T3" fmla="*/ 150 h 156"/>
                <a:gd name="T4" fmla="*/ 0 w 12"/>
                <a:gd name="T5" fmla="*/ 6 h 156"/>
                <a:gd name="T6" fmla="*/ 6 w 12"/>
                <a:gd name="T7" fmla="*/ 0 h 156"/>
                <a:gd name="T8" fmla="*/ 12 w 12"/>
                <a:gd name="T9" fmla="*/ 6 h 156"/>
                <a:gd name="T10" fmla="*/ 12 w 12"/>
                <a:gd name="T11" fmla="*/ 150 h 156"/>
                <a:gd name="T12" fmla="*/ 6 w 12"/>
                <a:gd name="T13" fmla="*/ 156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156">
                  <a:moveTo>
                    <a:pt x="6" y="156"/>
                  </a:moveTo>
                  <a:cubicBezTo>
                    <a:pt x="3" y="156"/>
                    <a:pt x="0" y="153"/>
                    <a:pt x="0" y="15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10" y="0"/>
                    <a:pt x="12" y="2"/>
                    <a:pt x="12" y="6"/>
                  </a:cubicBezTo>
                  <a:cubicBezTo>
                    <a:pt x="12" y="150"/>
                    <a:pt x="12" y="150"/>
                    <a:pt x="12" y="150"/>
                  </a:cubicBezTo>
                  <a:cubicBezTo>
                    <a:pt x="12" y="153"/>
                    <a:pt x="10" y="156"/>
                    <a:pt x="6" y="1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46" name="Freeform 88">
              <a:extLst>
                <a:ext uri="{FF2B5EF4-FFF2-40B4-BE49-F238E27FC236}">
                  <a16:creationId xmlns:a16="http://schemas.microsoft.com/office/drawing/2014/main" id="{ABE6E62F-E613-A74D-B3A8-299734AD81E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65" y="1879"/>
              <a:ext cx="18" cy="231"/>
            </a:xfrm>
            <a:custGeom>
              <a:avLst/>
              <a:gdLst>
                <a:gd name="T0" fmla="*/ 6 w 12"/>
                <a:gd name="T1" fmla="*/ 156 h 156"/>
                <a:gd name="T2" fmla="*/ 0 w 12"/>
                <a:gd name="T3" fmla="*/ 150 h 156"/>
                <a:gd name="T4" fmla="*/ 0 w 12"/>
                <a:gd name="T5" fmla="*/ 6 h 156"/>
                <a:gd name="T6" fmla="*/ 6 w 12"/>
                <a:gd name="T7" fmla="*/ 0 h 156"/>
                <a:gd name="T8" fmla="*/ 12 w 12"/>
                <a:gd name="T9" fmla="*/ 6 h 156"/>
                <a:gd name="T10" fmla="*/ 12 w 12"/>
                <a:gd name="T11" fmla="*/ 150 h 156"/>
                <a:gd name="T12" fmla="*/ 6 w 12"/>
                <a:gd name="T13" fmla="*/ 156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156">
                  <a:moveTo>
                    <a:pt x="6" y="156"/>
                  </a:moveTo>
                  <a:cubicBezTo>
                    <a:pt x="3" y="156"/>
                    <a:pt x="0" y="153"/>
                    <a:pt x="0" y="15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10" y="0"/>
                    <a:pt x="12" y="2"/>
                    <a:pt x="12" y="6"/>
                  </a:cubicBezTo>
                  <a:cubicBezTo>
                    <a:pt x="12" y="150"/>
                    <a:pt x="12" y="150"/>
                    <a:pt x="12" y="150"/>
                  </a:cubicBezTo>
                  <a:cubicBezTo>
                    <a:pt x="12" y="153"/>
                    <a:pt x="10" y="156"/>
                    <a:pt x="6" y="1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47" name="Freeform 89">
              <a:extLst>
                <a:ext uri="{FF2B5EF4-FFF2-40B4-BE49-F238E27FC236}">
                  <a16:creationId xmlns:a16="http://schemas.microsoft.com/office/drawing/2014/main" id="{695E4311-FAD6-9945-AF11-C24EB51807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4" y="1879"/>
              <a:ext cx="18" cy="231"/>
            </a:xfrm>
            <a:custGeom>
              <a:avLst/>
              <a:gdLst>
                <a:gd name="T0" fmla="*/ 6 w 12"/>
                <a:gd name="T1" fmla="*/ 156 h 156"/>
                <a:gd name="T2" fmla="*/ 0 w 12"/>
                <a:gd name="T3" fmla="*/ 150 h 156"/>
                <a:gd name="T4" fmla="*/ 0 w 12"/>
                <a:gd name="T5" fmla="*/ 6 h 156"/>
                <a:gd name="T6" fmla="*/ 6 w 12"/>
                <a:gd name="T7" fmla="*/ 0 h 156"/>
                <a:gd name="T8" fmla="*/ 12 w 12"/>
                <a:gd name="T9" fmla="*/ 6 h 156"/>
                <a:gd name="T10" fmla="*/ 12 w 12"/>
                <a:gd name="T11" fmla="*/ 150 h 156"/>
                <a:gd name="T12" fmla="*/ 6 w 12"/>
                <a:gd name="T13" fmla="*/ 156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156">
                  <a:moveTo>
                    <a:pt x="6" y="156"/>
                  </a:moveTo>
                  <a:cubicBezTo>
                    <a:pt x="3" y="156"/>
                    <a:pt x="0" y="153"/>
                    <a:pt x="0" y="15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10" y="0"/>
                    <a:pt x="12" y="2"/>
                    <a:pt x="12" y="6"/>
                  </a:cubicBezTo>
                  <a:cubicBezTo>
                    <a:pt x="12" y="150"/>
                    <a:pt x="12" y="150"/>
                    <a:pt x="12" y="150"/>
                  </a:cubicBezTo>
                  <a:cubicBezTo>
                    <a:pt x="12" y="153"/>
                    <a:pt x="10" y="156"/>
                    <a:pt x="6" y="1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48" name="Freeform 90">
              <a:extLst>
                <a:ext uri="{FF2B5EF4-FFF2-40B4-BE49-F238E27FC236}">
                  <a16:creationId xmlns:a16="http://schemas.microsoft.com/office/drawing/2014/main" id="{F6332ED2-95E6-314D-B133-3718ED39BF6D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6" y="1915"/>
              <a:ext cx="355" cy="18"/>
            </a:xfrm>
            <a:custGeom>
              <a:avLst/>
              <a:gdLst>
                <a:gd name="T0" fmla="*/ 234 w 240"/>
                <a:gd name="T1" fmla="*/ 12 h 12"/>
                <a:gd name="T2" fmla="*/ 6 w 240"/>
                <a:gd name="T3" fmla="*/ 12 h 12"/>
                <a:gd name="T4" fmla="*/ 0 w 240"/>
                <a:gd name="T5" fmla="*/ 6 h 12"/>
                <a:gd name="T6" fmla="*/ 6 w 240"/>
                <a:gd name="T7" fmla="*/ 0 h 12"/>
                <a:gd name="T8" fmla="*/ 234 w 240"/>
                <a:gd name="T9" fmla="*/ 0 h 12"/>
                <a:gd name="T10" fmla="*/ 240 w 240"/>
                <a:gd name="T11" fmla="*/ 6 h 12"/>
                <a:gd name="T12" fmla="*/ 234 w 240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12">
                  <a:moveTo>
                    <a:pt x="234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234" y="0"/>
                    <a:pt x="234" y="0"/>
                    <a:pt x="234" y="0"/>
                  </a:cubicBezTo>
                  <a:cubicBezTo>
                    <a:pt x="238" y="0"/>
                    <a:pt x="240" y="2"/>
                    <a:pt x="240" y="6"/>
                  </a:cubicBezTo>
                  <a:cubicBezTo>
                    <a:pt x="240" y="9"/>
                    <a:pt x="238" y="12"/>
                    <a:pt x="23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49" name="Freeform 91">
              <a:extLst>
                <a:ext uri="{FF2B5EF4-FFF2-40B4-BE49-F238E27FC236}">
                  <a16:creationId xmlns:a16="http://schemas.microsoft.com/office/drawing/2014/main" id="{6A20710A-A127-3045-90AC-4BEF3E718D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6" y="1986"/>
              <a:ext cx="355" cy="17"/>
            </a:xfrm>
            <a:custGeom>
              <a:avLst/>
              <a:gdLst>
                <a:gd name="T0" fmla="*/ 234 w 240"/>
                <a:gd name="T1" fmla="*/ 12 h 12"/>
                <a:gd name="T2" fmla="*/ 6 w 240"/>
                <a:gd name="T3" fmla="*/ 12 h 12"/>
                <a:gd name="T4" fmla="*/ 0 w 240"/>
                <a:gd name="T5" fmla="*/ 6 h 12"/>
                <a:gd name="T6" fmla="*/ 6 w 240"/>
                <a:gd name="T7" fmla="*/ 0 h 12"/>
                <a:gd name="T8" fmla="*/ 234 w 240"/>
                <a:gd name="T9" fmla="*/ 0 h 12"/>
                <a:gd name="T10" fmla="*/ 240 w 240"/>
                <a:gd name="T11" fmla="*/ 6 h 12"/>
                <a:gd name="T12" fmla="*/ 234 w 240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12">
                  <a:moveTo>
                    <a:pt x="234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234" y="0"/>
                    <a:pt x="234" y="0"/>
                    <a:pt x="234" y="0"/>
                  </a:cubicBezTo>
                  <a:cubicBezTo>
                    <a:pt x="238" y="0"/>
                    <a:pt x="240" y="2"/>
                    <a:pt x="240" y="6"/>
                  </a:cubicBezTo>
                  <a:cubicBezTo>
                    <a:pt x="240" y="9"/>
                    <a:pt x="238" y="12"/>
                    <a:pt x="23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50" name="Freeform 92">
              <a:extLst>
                <a:ext uri="{FF2B5EF4-FFF2-40B4-BE49-F238E27FC236}">
                  <a16:creationId xmlns:a16="http://schemas.microsoft.com/office/drawing/2014/main" id="{D7659633-77CA-5343-AA5A-F95F88663879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6" y="2057"/>
              <a:ext cx="355" cy="17"/>
            </a:xfrm>
            <a:custGeom>
              <a:avLst/>
              <a:gdLst>
                <a:gd name="T0" fmla="*/ 234 w 240"/>
                <a:gd name="T1" fmla="*/ 12 h 12"/>
                <a:gd name="T2" fmla="*/ 6 w 240"/>
                <a:gd name="T3" fmla="*/ 12 h 12"/>
                <a:gd name="T4" fmla="*/ 0 w 240"/>
                <a:gd name="T5" fmla="*/ 6 h 12"/>
                <a:gd name="T6" fmla="*/ 6 w 240"/>
                <a:gd name="T7" fmla="*/ 0 h 12"/>
                <a:gd name="T8" fmla="*/ 234 w 240"/>
                <a:gd name="T9" fmla="*/ 0 h 12"/>
                <a:gd name="T10" fmla="*/ 240 w 240"/>
                <a:gd name="T11" fmla="*/ 6 h 12"/>
                <a:gd name="T12" fmla="*/ 234 w 240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12">
                  <a:moveTo>
                    <a:pt x="234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234" y="0"/>
                    <a:pt x="234" y="0"/>
                    <a:pt x="234" y="0"/>
                  </a:cubicBezTo>
                  <a:cubicBezTo>
                    <a:pt x="238" y="0"/>
                    <a:pt x="240" y="2"/>
                    <a:pt x="240" y="6"/>
                  </a:cubicBezTo>
                  <a:cubicBezTo>
                    <a:pt x="240" y="9"/>
                    <a:pt x="238" y="12"/>
                    <a:pt x="23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</p:grpSp>
      <p:sp>
        <p:nvSpPr>
          <p:cNvPr id="351" name="Freeform 144">
            <a:extLst>
              <a:ext uri="{FF2B5EF4-FFF2-40B4-BE49-F238E27FC236}">
                <a16:creationId xmlns:a16="http://schemas.microsoft.com/office/drawing/2014/main" id="{887C956D-5C6A-EF41-B68E-293B826857D7}"/>
              </a:ext>
            </a:extLst>
          </p:cNvPr>
          <p:cNvSpPr>
            <a:spLocks/>
          </p:cNvSpPr>
          <p:nvPr userDrawn="1"/>
        </p:nvSpPr>
        <p:spPr bwMode="auto">
          <a:xfrm rot="10800000">
            <a:off x="2171887" y="1915146"/>
            <a:ext cx="274440" cy="529622"/>
          </a:xfrm>
          <a:custGeom>
            <a:avLst/>
            <a:gdLst>
              <a:gd name="T0" fmla="*/ 116 w 154"/>
              <a:gd name="T1" fmla="*/ 167 h 297"/>
              <a:gd name="T2" fmla="*/ 83 w 154"/>
              <a:gd name="T3" fmla="*/ 119 h 297"/>
              <a:gd name="T4" fmla="*/ 83 w 154"/>
              <a:gd name="T5" fmla="*/ 18 h 297"/>
              <a:gd name="T6" fmla="*/ 83 w 154"/>
              <a:gd name="T7" fmla="*/ 17 h 297"/>
              <a:gd name="T8" fmla="*/ 83 w 154"/>
              <a:gd name="T9" fmla="*/ 17 h 297"/>
              <a:gd name="T10" fmla="*/ 109 w 154"/>
              <a:gd name="T11" fmla="*/ 34 h 297"/>
              <a:gd name="T12" fmla="*/ 118 w 154"/>
              <a:gd name="T13" fmla="*/ 33 h 297"/>
              <a:gd name="T14" fmla="*/ 119 w 154"/>
              <a:gd name="T15" fmla="*/ 30 h 297"/>
              <a:gd name="T16" fmla="*/ 116 w 154"/>
              <a:gd name="T17" fmla="*/ 25 h 297"/>
              <a:gd name="T18" fmla="*/ 80 w 154"/>
              <a:gd name="T19" fmla="*/ 1 h 297"/>
              <a:gd name="T20" fmla="*/ 80 w 154"/>
              <a:gd name="T21" fmla="*/ 1 h 297"/>
              <a:gd name="T22" fmla="*/ 80 w 154"/>
              <a:gd name="T23" fmla="*/ 1 h 297"/>
              <a:gd name="T24" fmla="*/ 80 w 154"/>
              <a:gd name="T25" fmla="*/ 1 h 297"/>
              <a:gd name="T26" fmla="*/ 79 w 154"/>
              <a:gd name="T27" fmla="*/ 0 h 297"/>
              <a:gd name="T28" fmla="*/ 79 w 154"/>
              <a:gd name="T29" fmla="*/ 0 h 297"/>
              <a:gd name="T30" fmla="*/ 77 w 154"/>
              <a:gd name="T31" fmla="*/ 0 h 297"/>
              <a:gd name="T32" fmla="*/ 77 w 154"/>
              <a:gd name="T33" fmla="*/ 0 h 297"/>
              <a:gd name="T34" fmla="*/ 76 w 154"/>
              <a:gd name="T35" fmla="*/ 0 h 297"/>
              <a:gd name="T36" fmla="*/ 75 w 154"/>
              <a:gd name="T37" fmla="*/ 0 h 297"/>
              <a:gd name="T38" fmla="*/ 74 w 154"/>
              <a:gd name="T39" fmla="*/ 1 h 297"/>
              <a:gd name="T40" fmla="*/ 74 w 154"/>
              <a:gd name="T41" fmla="*/ 1 h 297"/>
              <a:gd name="T42" fmla="*/ 74 w 154"/>
              <a:gd name="T43" fmla="*/ 1 h 297"/>
              <a:gd name="T44" fmla="*/ 74 w 154"/>
              <a:gd name="T45" fmla="*/ 1 h 297"/>
              <a:gd name="T46" fmla="*/ 38 w 154"/>
              <a:gd name="T47" fmla="*/ 25 h 297"/>
              <a:gd name="T48" fmla="*/ 37 w 154"/>
              <a:gd name="T49" fmla="*/ 33 h 297"/>
              <a:gd name="T50" fmla="*/ 45 w 154"/>
              <a:gd name="T51" fmla="*/ 34 h 297"/>
              <a:gd name="T52" fmla="*/ 71 w 154"/>
              <a:gd name="T53" fmla="*/ 17 h 297"/>
              <a:gd name="T54" fmla="*/ 71 w 154"/>
              <a:gd name="T55" fmla="*/ 17 h 297"/>
              <a:gd name="T56" fmla="*/ 71 w 154"/>
              <a:gd name="T57" fmla="*/ 18 h 297"/>
              <a:gd name="T58" fmla="*/ 71 w 154"/>
              <a:gd name="T59" fmla="*/ 119 h 297"/>
              <a:gd name="T60" fmla="*/ 38 w 154"/>
              <a:gd name="T61" fmla="*/ 167 h 297"/>
              <a:gd name="T62" fmla="*/ 0 w 154"/>
              <a:gd name="T63" fmla="*/ 226 h 297"/>
              <a:gd name="T64" fmla="*/ 0 w 154"/>
              <a:gd name="T65" fmla="*/ 255 h 297"/>
              <a:gd name="T66" fmla="*/ 0 w 154"/>
              <a:gd name="T67" fmla="*/ 280 h 297"/>
              <a:gd name="T68" fmla="*/ 0 w 154"/>
              <a:gd name="T69" fmla="*/ 291 h 297"/>
              <a:gd name="T70" fmla="*/ 6 w 154"/>
              <a:gd name="T71" fmla="*/ 297 h 297"/>
              <a:gd name="T72" fmla="*/ 12 w 154"/>
              <a:gd name="T73" fmla="*/ 291 h 297"/>
              <a:gd name="T74" fmla="*/ 12 w 154"/>
              <a:gd name="T75" fmla="*/ 280 h 297"/>
              <a:gd name="T76" fmla="*/ 12 w 154"/>
              <a:gd name="T77" fmla="*/ 280 h 297"/>
              <a:gd name="T78" fmla="*/ 12 w 154"/>
              <a:gd name="T79" fmla="*/ 226 h 297"/>
              <a:gd name="T80" fmla="*/ 45 w 154"/>
              <a:gd name="T81" fmla="*/ 177 h 297"/>
              <a:gd name="T82" fmla="*/ 77 w 154"/>
              <a:gd name="T83" fmla="*/ 146 h 297"/>
              <a:gd name="T84" fmla="*/ 109 w 154"/>
              <a:gd name="T85" fmla="*/ 177 h 297"/>
              <a:gd name="T86" fmla="*/ 142 w 154"/>
              <a:gd name="T87" fmla="*/ 226 h 297"/>
              <a:gd name="T88" fmla="*/ 142 w 154"/>
              <a:gd name="T89" fmla="*/ 280 h 297"/>
              <a:gd name="T90" fmla="*/ 142 w 154"/>
              <a:gd name="T91" fmla="*/ 280 h 297"/>
              <a:gd name="T92" fmla="*/ 142 w 154"/>
              <a:gd name="T93" fmla="*/ 291 h 297"/>
              <a:gd name="T94" fmla="*/ 148 w 154"/>
              <a:gd name="T95" fmla="*/ 297 h 297"/>
              <a:gd name="T96" fmla="*/ 154 w 154"/>
              <a:gd name="T97" fmla="*/ 291 h 297"/>
              <a:gd name="T98" fmla="*/ 154 w 154"/>
              <a:gd name="T99" fmla="*/ 280 h 297"/>
              <a:gd name="T100" fmla="*/ 154 w 154"/>
              <a:gd name="T101" fmla="*/ 255 h 297"/>
              <a:gd name="T102" fmla="*/ 154 w 154"/>
              <a:gd name="T103" fmla="*/ 226 h 297"/>
              <a:gd name="T104" fmla="*/ 116 w 154"/>
              <a:gd name="T105" fmla="*/ 167 h 2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54" h="297">
                <a:moveTo>
                  <a:pt x="116" y="167"/>
                </a:moveTo>
                <a:cubicBezTo>
                  <a:pt x="98" y="156"/>
                  <a:pt x="83" y="146"/>
                  <a:pt x="83" y="119"/>
                </a:cubicBezTo>
                <a:cubicBezTo>
                  <a:pt x="83" y="18"/>
                  <a:pt x="83" y="18"/>
                  <a:pt x="83" y="18"/>
                </a:cubicBezTo>
                <a:cubicBezTo>
                  <a:pt x="83" y="18"/>
                  <a:pt x="83" y="17"/>
                  <a:pt x="83" y="17"/>
                </a:cubicBezTo>
                <a:cubicBezTo>
                  <a:pt x="83" y="17"/>
                  <a:pt x="83" y="17"/>
                  <a:pt x="83" y="17"/>
                </a:cubicBezTo>
                <a:cubicBezTo>
                  <a:pt x="109" y="34"/>
                  <a:pt x="109" y="34"/>
                  <a:pt x="109" y="34"/>
                </a:cubicBezTo>
                <a:cubicBezTo>
                  <a:pt x="112" y="36"/>
                  <a:pt x="116" y="36"/>
                  <a:pt x="118" y="33"/>
                </a:cubicBezTo>
                <a:cubicBezTo>
                  <a:pt x="118" y="32"/>
                  <a:pt x="119" y="31"/>
                  <a:pt x="119" y="30"/>
                </a:cubicBezTo>
                <a:cubicBezTo>
                  <a:pt x="119" y="28"/>
                  <a:pt x="118" y="26"/>
                  <a:pt x="116" y="25"/>
                </a:cubicBezTo>
                <a:cubicBezTo>
                  <a:pt x="80" y="1"/>
                  <a:pt x="80" y="1"/>
                  <a:pt x="80" y="1"/>
                </a:cubicBezTo>
                <a:cubicBezTo>
                  <a:pt x="80" y="1"/>
                  <a:pt x="80" y="1"/>
                  <a:pt x="80" y="1"/>
                </a:cubicBezTo>
                <a:cubicBezTo>
                  <a:pt x="80" y="1"/>
                  <a:pt x="80" y="1"/>
                  <a:pt x="80" y="1"/>
                </a:cubicBezTo>
                <a:cubicBezTo>
                  <a:pt x="80" y="1"/>
                  <a:pt x="80" y="1"/>
                  <a:pt x="80" y="1"/>
                </a:cubicBezTo>
                <a:cubicBezTo>
                  <a:pt x="80" y="1"/>
                  <a:pt x="79" y="0"/>
                  <a:pt x="79" y="0"/>
                </a:cubicBezTo>
                <a:cubicBezTo>
                  <a:pt x="79" y="0"/>
                  <a:pt x="79" y="0"/>
                  <a:pt x="79" y="0"/>
                </a:cubicBezTo>
                <a:cubicBezTo>
                  <a:pt x="78" y="0"/>
                  <a:pt x="78" y="0"/>
                  <a:pt x="77" y="0"/>
                </a:cubicBezTo>
                <a:cubicBezTo>
                  <a:pt x="77" y="0"/>
                  <a:pt x="77" y="0"/>
                  <a:pt x="77" y="0"/>
                </a:cubicBezTo>
                <a:cubicBezTo>
                  <a:pt x="76" y="0"/>
                  <a:pt x="76" y="0"/>
                  <a:pt x="76" y="0"/>
                </a:cubicBezTo>
                <a:cubicBezTo>
                  <a:pt x="75" y="0"/>
                  <a:pt x="75" y="0"/>
                  <a:pt x="75" y="0"/>
                </a:cubicBezTo>
                <a:cubicBezTo>
                  <a:pt x="75" y="0"/>
                  <a:pt x="74" y="1"/>
                  <a:pt x="74" y="1"/>
                </a:cubicBezTo>
                <a:cubicBezTo>
                  <a:pt x="74" y="1"/>
                  <a:pt x="74" y="1"/>
                  <a:pt x="74" y="1"/>
                </a:cubicBezTo>
                <a:cubicBezTo>
                  <a:pt x="74" y="1"/>
                  <a:pt x="74" y="1"/>
                  <a:pt x="74" y="1"/>
                </a:cubicBezTo>
                <a:cubicBezTo>
                  <a:pt x="74" y="1"/>
                  <a:pt x="74" y="1"/>
                  <a:pt x="74" y="1"/>
                </a:cubicBezTo>
                <a:cubicBezTo>
                  <a:pt x="38" y="25"/>
                  <a:pt x="38" y="25"/>
                  <a:pt x="38" y="25"/>
                </a:cubicBezTo>
                <a:cubicBezTo>
                  <a:pt x="35" y="26"/>
                  <a:pt x="35" y="30"/>
                  <a:pt x="37" y="33"/>
                </a:cubicBezTo>
                <a:cubicBezTo>
                  <a:pt x="38" y="36"/>
                  <a:pt x="42" y="36"/>
                  <a:pt x="45" y="34"/>
                </a:cubicBezTo>
                <a:cubicBezTo>
                  <a:pt x="71" y="17"/>
                  <a:pt x="71" y="17"/>
                  <a:pt x="71" y="17"/>
                </a:cubicBezTo>
                <a:cubicBezTo>
                  <a:pt x="71" y="17"/>
                  <a:pt x="71" y="17"/>
                  <a:pt x="71" y="17"/>
                </a:cubicBezTo>
                <a:cubicBezTo>
                  <a:pt x="71" y="17"/>
                  <a:pt x="71" y="18"/>
                  <a:pt x="71" y="18"/>
                </a:cubicBezTo>
                <a:cubicBezTo>
                  <a:pt x="71" y="119"/>
                  <a:pt x="71" y="119"/>
                  <a:pt x="71" y="119"/>
                </a:cubicBezTo>
                <a:cubicBezTo>
                  <a:pt x="71" y="146"/>
                  <a:pt x="56" y="156"/>
                  <a:pt x="38" y="167"/>
                </a:cubicBezTo>
                <a:cubicBezTo>
                  <a:pt x="20" y="179"/>
                  <a:pt x="0" y="193"/>
                  <a:pt x="0" y="226"/>
                </a:cubicBezTo>
                <a:cubicBezTo>
                  <a:pt x="0" y="255"/>
                  <a:pt x="0" y="255"/>
                  <a:pt x="0" y="255"/>
                </a:cubicBezTo>
                <a:cubicBezTo>
                  <a:pt x="0" y="280"/>
                  <a:pt x="0" y="280"/>
                  <a:pt x="0" y="280"/>
                </a:cubicBezTo>
                <a:cubicBezTo>
                  <a:pt x="0" y="291"/>
                  <a:pt x="0" y="291"/>
                  <a:pt x="0" y="291"/>
                </a:cubicBezTo>
                <a:cubicBezTo>
                  <a:pt x="0" y="294"/>
                  <a:pt x="3" y="297"/>
                  <a:pt x="6" y="297"/>
                </a:cubicBezTo>
                <a:cubicBezTo>
                  <a:pt x="9" y="297"/>
                  <a:pt x="12" y="294"/>
                  <a:pt x="12" y="291"/>
                </a:cubicBezTo>
                <a:cubicBezTo>
                  <a:pt x="12" y="280"/>
                  <a:pt x="12" y="280"/>
                  <a:pt x="12" y="280"/>
                </a:cubicBezTo>
                <a:cubicBezTo>
                  <a:pt x="12" y="280"/>
                  <a:pt x="12" y="280"/>
                  <a:pt x="12" y="280"/>
                </a:cubicBezTo>
                <a:cubicBezTo>
                  <a:pt x="12" y="226"/>
                  <a:pt x="12" y="226"/>
                  <a:pt x="12" y="226"/>
                </a:cubicBezTo>
                <a:cubicBezTo>
                  <a:pt x="12" y="199"/>
                  <a:pt x="27" y="189"/>
                  <a:pt x="45" y="177"/>
                </a:cubicBezTo>
                <a:cubicBezTo>
                  <a:pt x="57" y="169"/>
                  <a:pt x="70" y="161"/>
                  <a:pt x="77" y="146"/>
                </a:cubicBezTo>
                <a:cubicBezTo>
                  <a:pt x="84" y="161"/>
                  <a:pt x="97" y="169"/>
                  <a:pt x="109" y="177"/>
                </a:cubicBezTo>
                <a:cubicBezTo>
                  <a:pt x="127" y="189"/>
                  <a:pt x="142" y="199"/>
                  <a:pt x="142" y="226"/>
                </a:cubicBezTo>
                <a:cubicBezTo>
                  <a:pt x="142" y="280"/>
                  <a:pt x="142" y="280"/>
                  <a:pt x="142" y="280"/>
                </a:cubicBezTo>
                <a:cubicBezTo>
                  <a:pt x="142" y="280"/>
                  <a:pt x="142" y="280"/>
                  <a:pt x="142" y="280"/>
                </a:cubicBezTo>
                <a:cubicBezTo>
                  <a:pt x="142" y="291"/>
                  <a:pt x="142" y="291"/>
                  <a:pt x="142" y="291"/>
                </a:cubicBezTo>
                <a:cubicBezTo>
                  <a:pt x="142" y="294"/>
                  <a:pt x="145" y="297"/>
                  <a:pt x="148" y="297"/>
                </a:cubicBezTo>
                <a:cubicBezTo>
                  <a:pt x="152" y="297"/>
                  <a:pt x="154" y="294"/>
                  <a:pt x="154" y="291"/>
                </a:cubicBezTo>
                <a:cubicBezTo>
                  <a:pt x="154" y="280"/>
                  <a:pt x="154" y="280"/>
                  <a:pt x="154" y="280"/>
                </a:cubicBezTo>
                <a:cubicBezTo>
                  <a:pt x="154" y="255"/>
                  <a:pt x="154" y="255"/>
                  <a:pt x="154" y="255"/>
                </a:cubicBezTo>
                <a:cubicBezTo>
                  <a:pt x="154" y="226"/>
                  <a:pt x="154" y="226"/>
                  <a:pt x="154" y="226"/>
                </a:cubicBezTo>
                <a:cubicBezTo>
                  <a:pt x="154" y="193"/>
                  <a:pt x="134" y="179"/>
                  <a:pt x="116" y="16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+mj-lt"/>
            </a:endParaRPr>
          </a:p>
        </p:txBody>
      </p:sp>
      <p:grpSp>
        <p:nvGrpSpPr>
          <p:cNvPr id="352" name="Group 351">
            <a:extLst>
              <a:ext uri="{FF2B5EF4-FFF2-40B4-BE49-F238E27FC236}">
                <a16:creationId xmlns:a16="http://schemas.microsoft.com/office/drawing/2014/main" id="{93CF84E6-DB80-C040-8D2B-6B117435B35D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7132640" y="1933804"/>
            <a:ext cx="491102" cy="492306"/>
            <a:chOff x="1378" y="455"/>
            <a:chExt cx="408" cy="409"/>
          </a:xfrm>
          <a:solidFill>
            <a:schemeClr val="accent1"/>
          </a:solidFill>
        </p:grpSpPr>
        <p:sp>
          <p:nvSpPr>
            <p:cNvPr id="353" name="Freeform 10">
              <a:extLst>
                <a:ext uri="{FF2B5EF4-FFF2-40B4-BE49-F238E27FC236}">
                  <a16:creationId xmlns:a16="http://schemas.microsoft.com/office/drawing/2014/main" id="{19E0843A-545A-5E44-8AF6-E92D9679B4A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12" y="489"/>
              <a:ext cx="340" cy="341"/>
            </a:xfrm>
            <a:custGeom>
              <a:avLst/>
              <a:gdLst>
                <a:gd name="T0" fmla="*/ 115 w 230"/>
                <a:gd name="T1" fmla="*/ 230 h 230"/>
                <a:gd name="T2" fmla="*/ 0 w 230"/>
                <a:gd name="T3" fmla="*/ 115 h 230"/>
                <a:gd name="T4" fmla="*/ 115 w 230"/>
                <a:gd name="T5" fmla="*/ 0 h 230"/>
                <a:gd name="T6" fmla="*/ 230 w 230"/>
                <a:gd name="T7" fmla="*/ 115 h 230"/>
                <a:gd name="T8" fmla="*/ 115 w 230"/>
                <a:gd name="T9" fmla="*/ 230 h 230"/>
                <a:gd name="T10" fmla="*/ 115 w 230"/>
                <a:gd name="T11" fmla="*/ 12 h 230"/>
                <a:gd name="T12" fmla="*/ 12 w 230"/>
                <a:gd name="T13" fmla="*/ 115 h 230"/>
                <a:gd name="T14" fmla="*/ 115 w 230"/>
                <a:gd name="T15" fmla="*/ 218 h 230"/>
                <a:gd name="T16" fmla="*/ 218 w 230"/>
                <a:gd name="T17" fmla="*/ 115 h 230"/>
                <a:gd name="T18" fmla="*/ 115 w 230"/>
                <a:gd name="T19" fmla="*/ 12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0" h="230">
                  <a:moveTo>
                    <a:pt x="115" y="230"/>
                  </a:moveTo>
                  <a:cubicBezTo>
                    <a:pt x="52" y="230"/>
                    <a:pt x="0" y="178"/>
                    <a:pt x="0" y="115"/>
                  </a:cubicBezTo>
                  <a:cubicBezTo>
                    <a:pt x="0" y="51"/>
                    <a:pt x="52" y="0"/>
                    <a:pt x="115" y="0"/>
                  </a:cubicBezTo>
                  <a:cubicBezTo>
                    <a:pt x="179" y="0"/>
                    <a:pt x="230" y="51"/>
                    <a:pt x="230" y="115"/>
                  </a:cubicBezTo>
                  <a:cubicBezTo>
                    <a:pt x="230" y="178"/>
                    <a:pt x="179" y="230"/>
                    <a:pt x="115" y="230"/>
                  </a:cubicBezTo>
                  <a:close/>
                  <a:moveTo>
                    <a:pt x="115" y="12"/>
                  </a:moveTo>
                  <a:cubicBezTo>
                    <a:pt x="59" y="12"/>
                    <a:pt x="12" y="58"/>
                    <a:pt x="12" y="115"/>
                  </a:cubicBezTo>
                  <a:cubicBezTo>
                    <a:pt x="12" y="172"/>
                    <a:pt x="59" y="218"/>
                    <a:pt x="115" y="218"/>
                  </a:cubicBezTo>
                  <a:cubicBezTo>
                    <a:pt x="172" y="218"/>
                    <a:pt x="218" y="172"/>
                    <a:pt x="218" y="115"/>
                  </a:cubicBezTo>
                  <a:cubicBezTo>
                    <a:pt x="218" y="58"/>
                    <a:pt x="172" y="12"/>
                    <a:pt x="115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54" name="Freeform 11">
              <a:extLst>
                <a:ext uri="{FF2B5EF4-FFF2-40B4-BE49-F238E27FC236}">
                  <a16:creationId xmlns:a16="http://schemas.microsoft.com/office/drawing/2014/main" id="{E215F30D-61AD-A146-85D1-7B02FC0B257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98" y="574"/>
              <a:ext cx="170" cy="170"/>
            </a:xfrm>
            <a:custGeom>
              <a:avLst/>
              <a:gdLst>
                <a:gd name="T0" fmla="*/ 57 w 115"/>
                <a:gd name="T1" fmla="*/ 115 h 115"/>
                <a:gd name="T2" fmla="*/ 0 w 115"/>
                <a:gd name="T3" fmla="*/ 58 h 115"/>
                <a:gd name="T4" fmla="*/ 57 w 115"/>
                <a:gd name="T5" fmla="*/ 0 h 115"/>
                <a:gd name="T6" fmla="*/ 115 w 115"/>
                <a:gd name="T7" fmla="*/ 58 h 115"/>
                <a:gd name="T8" fmla="*/ 57 w 115"/>
                <a:gd name="T9" fmla="*/ 115 h 115"/>
                <a:gd name="T10" fmla="*/ 57 w 115"/>
                <a:gd name="T11" fmla="*/ 12 h 115"/>
                <a:gd name="T12" fmla="*/ 12 w 115"/>
                <a:gd name="T13" fmla="*/ 58 h 115"/>
                <a:gd name="T14" fmla="*/ 57 w 115"/>
                <a:gd name="T15" fmla="*/ 103 h 115"/>
                <a:gd name="T16" fmla="*/ 103 w 115"/>
                <a:gd name="T17" fmla="*/ 58 h 115"/>
                <a:gd name="T18" fmla="*/ 57 w 115"/>
                <a:gd name="T19" fmla="*/ 12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5" h="115">
                  <a:moveTo>
                    <a:pt x="57" y="115"/>
                  </a:moveTo>
                  <a:cubicBezTo>
                    <a:pt x="26" y="115"/>
                    <a:pt x="0" y="90"/>
                    <a:pt x="0" y="58"/>
                  </a:cubicBezTo>
                  <a:cubicBezTo>
                    <a:pt x="0" y="26"/>
                    <a:pt x="26" y="0"/>
                    <a:pt x="57" y="0"/>
                  </a:cubicBezTo>
                  <a:cubicBezTo>
                    <a:pt x="89" y="0"/>
                    <a:pt x="115" y="26"/>
                    <a:pt x="115" y="58"/>
                  </a:cubicBezTo>
                  <a:cubicBezTo>
                    <a:pt x="115" y="90"/>
                    <a:pt x="89" y="115"/>
                    <a:pt x="57" y="115"/>
                  </a:cubicBezTo>
                  <a:close/>
                  <a:moveTo>
                    <a:pt x="57" y="12"/>
                  </a:moveTo>
                  <a:cubicBezTo>
                    <a:pt x="32" y="12"/>
                    <a:pt x="12" y="33"/>
                    <a:pt x="12" y="58"/>
                  </a:cubicBezTo>
                  <a:cubicBezTo>
                    <a:pt x="12" y="83"/>
                    <a:pt x="32" y="103"/>
                    <a:pt x="57" y="103"/>
                  </a:cubicBezTo>
                  <a:cubicBezTo>
                    <a:pt x="83" y="103"/>
                    <a:pt x="103" y="83"/>
                    <a:pt x="103" y="58"/>
                  </a:cubicBezTo>
                  <a:cubicBezTo>
                    <a:pt x="103" y="33"/>
                    <a:pt x="83" y="12"/>
                    <a:pt x="57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55" name="Freeform 12">
              <a:extLst>
                <a:ext uri="{FF2B5EF4-FFF2-40B4-BE49-F238E27FC236}">
                  <a16:creationId xmlns:a16="http://schemas.microsoft.com/office/drawing/2014/main" id="{B99AB6FD-96E3-0141-8570-EF1AD6989162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3" y="455"/>
              <a:ext cx="18" cy="409"/>
            </a:xfrm>
            <a:custGeom>
              <a:avLst/>
              <a:gdLst>
                <a:gd name="T0" fmla="*/ 6 w 12"/>
                <a:gd name="T1" fmla="*/ 276 h 276"/>
                <a:gd name="T2" fmla="*/ 0 w 12"/>
                <a:gd name="T3" fmla="*/ 270 h 276"/>
                <a:gd name="T4" fmla="*/ 0 w 12"/>
                <a:gd name="T5" fmla="*/ 6 h 276"/>
                <a:gd name="T6" fmla="*/ 6 w 12"/>
                <a:gd name="T7" fmla="*/ 0 h 276"/>
                <a:gd name="T8" fmla="*/ 12 w 12"/>
                <a:gd name="T9" fmla="*/ 6 h 276"/>
                <a:gd name="T10" fmla="*/ 12 w 12"/>
                <a:gd name="T11" fmla="*/ 270 h 276"/>
                <a:gd name="T12" fmla="*/ 6 w 12"/>
                <a:gd name="T13" fmla="*/ 276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276">
                  <a:moveTo>
                    <a:pt x="6" y="276"/>
                  </a:moveTo>
                  <a:cubicBezTo>
                    <a:pt x="3" y="276"/>
                    <a:pt x="0" y="273"/>
                    <a:pt x="0" y="27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0" y="0"/>
                    <a:pt x="12" y="3"/>
                    <a:pt x="12" y="6"/>
                  </a:cubicBezTo>
                  <a:cubicBezTo>
                    <a:pt x="12" y="270"/>
                    <a:pt x="12" y="270"/>
                    <a:pt x="12" y="270"/>
                  </a:cubicBezTo>
                  <a:cubicBezTo>
                    <a:pt x="12" y="273"/>
                    <a:pt x="10" y="276"/>
                    <a:pt x="6" y="2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56" name="Freeform 13">
              <a:extLst>
                <a:ext uri="{FF2B5EF4-FFF2-40B4-BE49-F238E27FC236}">
                  <a16:creationId xmlns:a16="http://schemas.microsoft.com/office/drawing/2014/main" id="{B8756B43-11EC-4C44-B2BA-7B15246B220E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8" y="651"/>
              <a:ext cx="408" cy="17"/>
            </a:xfrm>
            <a:custGeom>
              <a:avLst/>
              <a:gdLst>
                <a:gd name="T0" fmla="*/ 270 w 276"/>
                <a:gd name="T1" fmla="*/ 12 h 12"/>
                <a:gd name="T2" fmla="*/ 6 w 276"/>
                <a:gd name="T3" fmla="*/ 12 h 12"/>
                <a:gd name="T4" fmla="*/ 0 w 276"/>
                <a:gd name="T5" fmla="*/ 6 h 12"/>
                <a:gd name="T6" fmla="*/ 6 w 276"/>
                <a:gd name="T7" fmla="*/ 0 h 12"/>
                <a:gd name="T8" fmla="*/ 270 w 276"/>
                <a:gd name="T9" fmla="*/ 0 h 12"/>
                <a:gd name="T10" fmla="*/ 276 w 276"/>
                <a:gd name="T11" fmla="*/ 6 h 12"/>
                <a:gd name="T12" fmla="*/ 270 w 276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6" h="12">
                  <a:moveTo>
                    <a:pt x="270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70" y="0"/>
                    <a:pt x="270" y="0"/>
                    <a:pt x="270" y="0"/>
                  </a:cubicBezTo>
                  <a:cubicBezTo>
                    <a:pt x="274" y="0"/>
                    <a:pt x="276" y="3"/>
                    <a:pt x="276" y="6"/>
                  </a:cubicBezTo>
                  <a:cubicBezTo>
                    <a:pt x="276" y="9"/>
                    <a:pt x="274" y="12"/>
                    <a:pt x="27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grpSp>
        <p:nvGrpSpPr>
          <p:cNvPr id="357" name="Group 60">
            <a:extLst>
              <a:ext uri="{FF2B5EF4-FFF2-40B4-BE49-F238E27FC236}">
                <a16:creationId xmlns:a16="http://schemas.microsoft.com/office/drawing/2014/main" id="{3B66017D-AE30-3842-A30B-430AD751F9D3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3334652" y="5494451"/>
            <a:ext cx="481666" cy="480536"/>
            <a:chOff x="348" y="1721"/>
            <a:chExt cx="426" cy="425"/>
          </a:xfrm>
          <a:solidFill>
            <a:schemeClr val="accent1"/>
          </a:solidFill>
        </p:grpSpPr>
        <p:sp>
          <p:nvSpPr>
            <p:cNvPr id="358" name="Freeform 61">
              <a:extLst>
                <a:ext uri="{FF2B5EF4-FFF2-40B4-BE49-F238E27FC236}">
                  <a16:creationId xmlns:a16="http://schemas.microsoft.com/office/drawing/2014/main" id="{2C5B2D4E-1F4D-CB46-A341-2B749AC7F16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8" y="1721"/>
              <a:ext cx="373" cy="372"/>
            </a:xfrm>
            <a:custGeom>
              <a:avLst/>
              <a:gdLst>
                <a:gd name="T0" fmla="*/ 126 w 252"/>
                <a:gd name="T1" fmla="*/ 252 h 252"/>
                <a:gd name="T2" fmla="*/ 0 w 252"/>
                <a:gd name="T3" fmla="*/ 126 h 252"/>
                <a:gd name="T4" fmla="*/ 126 w 252"/>
                <a:gd name="T5" fmla="*/ 0 h 252"/>
                <a:gd name="T6" fmla="*/ 252 w 252"/>
                <a:gd name="T7" fmla="*/ 126 h 252"/>
                <a:gd name="T8" fmla="*/ 126 w 252"/>
                <a:gd name="T9" fmla="*/ 252 h 252"/>
                <a:gd name="T10" fmla="*/ 126 w 252"/>
                <a:gd name="T11" fmla="*/ 12 h 252"/>
                <a:gd name="T12" fmla="*/ 12 w 252"/>
                <a:gd name="T13" fmla="*/ 126 h 252"/>
                <a:gd name="T14" fmla="*/ 126 w 252"/>
                <a:gd name="T15" fmla="*/ 240 h 252"/>
                <a:gd name="T16" fmla="*/ 240 w 252"/>
                <a:gd name="T17" fmla="*/ 126 h 252"/>
                <a:gd name="T18" fmla="*/ 126 w 252"/>
                <a:gd name="T19" fmla="*/ 12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2" h="252">
                  <a:moveTo>
                    <a:pt x="126" y="252"/>
                  </a:moveTo>
                  <a:cubicBezTo>
                    <a:pt x="56" y="252"/>
                    <a:pt x="0" y="195"/>
                    <a:pt x="0" y="126"/>
                  </a:cubicBezTo>
                  <a:cubicBezTo>
                    <a:pt x="0" y="56"/>
                    <a:pt x="56" y="0"/>
                    <a:pt x="126" y="0"/>
                  </a:cubicBezTo>
                  <a:cubicBezTo>
                    <a:pt x="195" y="0"/>
                    <a:pt x="252" y="56"/>
                    <a:pt x="252" y="126"/>
                  </a:cubicBezTo>
                  <a:cubicBezTo>
                    <a:pt x="252" y="195"/>
                    <a:pt x="195" y="252"/>
                    <a:pt x="126" y="252"/>
                  </a:cubicBezTo>
                  <a:close/>
                  <a:moveTo>
                    <a:pt x="126" y="12"/>
                  </a:moveTo>
                  <a:cubicBezTo>
                    <a:pt x="63" y="12"/>
                    <a:pt x="12" y="63"/>
                    <a:pt x="12" y="126"/>
                  </a:cubicBezTo>
                  <a:cubicBezTo>
                    <a:pt x="12" y="188"/>
                    <a:pt x="63" y="240"/>
                    <a:pt x="126" y="240"/>
                  </a:cubicBezTo>
                  <a:cubicBezTo>
                    <a:pt x="188" y="240"/>
                    <a:pt x="240" y="188"/>
                    <a:pt x="240" y="126"/>
                  </a:cubicBezTo>
                  <a:cubicBezTo>
                    <a:pt x="240" y="63"/>
                    <a:pt x="188" y="12"/>
                    <a:pt x="12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359" name="Freeform 62">
              <a:extLst>
                <a:ext uri="{FF2B5EF4-FFF2-40B4-BE49-F238E27FC236}">
                  <a16:creationId xmlns:a16="http://schemas.microsoft.com/office/drawing/2014/main" id="{DD515909-F712-6D4B-BF72-2C4B8885D1C9}"/>
                </a:ext>
              </a:extLst>
            </p:cNvPr>
            <p:cNvSpPr>
              <a:spLocks/>
            </p:cNvSpPr>
            <p:nvPr/>
          </p:nvSpPr>
          <p:spPr bwMode="auto">
            <a:xfrm>
              <a:off x="650" y="2022"/>
              <a:ext cx="124" cy="124"/>
            </a:xfrm>
            <a:custGeom>
              <a:avLst/>
              <a:gdLst>
                <a:gd name="T0" fmla="*/ 78 w 84"/>
                <a:gd name="T1" fmla="*/ 84 h 84"/>
                <a:gd name="T2" fmla="*/ 73 w 84"/>
                <a:gd name="T3" fmla="*/ 82 h 84"/>
                <a:gd name="T4" fmla="*/ 2 w 84"/>
                <a:gd name="T5" fmla="*/ 11 h 84"/>
                <a:gd name="T6" fmla="*/ 2 w 84"/>
                <a:gd name="T7" fmla="*/ 2 h 84"/>
                <a:gd name="T8" fmla="*/ 11 w 84"/>
                <a:gd name="T9" fmla="*/ 2 h 84"/>
                <a:gd name="T10" fmla="*/ 82 w 84"/>
                <a:gd name="T11" fmla="*/ 73 h 84"/>
                <a:gd name="T12" fmla="*/ 82 w 84"/>
                <a:gd name="T13" fmla="*/ 82 h 84"/>
                <a:gd name="T14" fmla="*/ 78 w 84"/>
                <a:gd name="T15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4" h="84">
                  <a:moveTo>
                    <a:pt x="78" y="84"/>
                  </a:moveTo>
                  <a:cubicBezTo>
                    <a:pt x="76" y="84"/>
                    <a:pt x="75" y="83"/>
                    <a:pt x="73" y="82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8"/>
                    <a:pt x="0" y="5"/>
                    <a:pt x="2" y="2"/>
                  </a:cubicBezTo>
                  <a:cubicBezTo>
                    <a:pt x="5" y="0"/>
                    <a:pt x="8" y="0"/>
                    <a:pt x="11" y="2"/>
                  </a:cubicBezTo>
                  <a:cubicBezTo>
                    <a:pt x="82" y="73"/>
                    <a:pt x="82" y="73"/>
                    <a:pt x="82" y="73"/>
                  </a:cubicBezTo>
                  <a:cubicBezTo>
                    <a:pt x="84" y="76"/>
                    <a:pt x="84" y="80"/>
                    <a:pt x="82" y="82"/>
                  </a:cubicBezTo>
                  <a:cubicBezTo>
                    <a:pt x="81" y="83"/>
                    <a:pt x="79" y="84"/>
                    <a:pt x="78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360" name="Freeform 63">
              <a:extLst>
                <a:ext uri="{FF2B5EF4-FFF2-40B4-BE49-F238E27FC236}">
                  <a16:creationId xmlns:a16="http://schemas.microsoft.com/office/drawing/2014/main" id="{CC9BE79E-AA71-604B-8FB7-CFEA0AC849D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2" y="1783"/>
              <a:ext cx="244" cy="248"/>
            </a:xfrm>
            <a:custGeom>
              <a:avLst/>
              <a:gdLst>
                <a:gd name="T0" fmla="*/ 66 w 165"/>
                <a:gd name="T1" fmla="*/ 168 h 168"/>
                <a:gd name="T2" fmla="*/ 60 w 165"/>
                <a:gd name="T3" fmla="*/ 146 h 168"/>
                <a:gd name="T4" fmla="*/ 27 w 165"/>
                <a:gd name="T5" fmla="*/ 143 h 168"/>
                <a:gd name="T6" fmla="*/ 1 w 165"/>
                <a:gd name="T7" fmla="*/ 110 h 168"/>
                <a:gd name="T8" fmla="*/ 3 w 165"/>
                <a:gd name="T9" fmla="*/ 102 h 168"/>
                <a:gd name="T10" fmla="*/ 17 w 165"/>
                <a:gd name="T11" fmla="*/ 74 h 168"/>
                <a:gd name="T12" fmla="*/ 0 w 165"/>
                <a:gd name="T13" fmla="*/ 62 h 168"/>
                <a:gd name="T14" fmla="*/ 19 w 165"/>
                <a:gd name="T15" fmla="*/ 26 h 168"/>
                <a:gd name="T16" fmla="*/ 42 w 165"/>
                <a:gd name="T17" fmla="*/ 32 h 168"/>
                <a:gd name="T18" fmla="*/ 60 w 165"/>
                <a:gd name="T19" fmla="*/ 6 h 168"/>
                <a:gd name="T20" fmla="*/ 102 w 165"/>
                <a:gd name="T21" fmla="*/ 0 h 168"/>
                <a:gd name="T22" fmla="*/ 108 w 165"/>
                <a:gd name="T23" fmla="*/ 23 h 168"/>
                <a:gd name="T24" fmla="*/ 138 w 165"/>
                <a:gd name="T25" fmla="*/ 24 h 168"/>
                <a:gd name="T26" fmla="*/ 146 w 165"/>
                <a:gd name="T27" fmla="*/ 26 h 168"/>
                <a:gd name="T28" fmla="*/ 165 w 165"/>
                <a:gd name="T29" fmla="*/ 62 h 168"/>
                <a:gd name="T30" fmla="*/ 148 w 165"/>
                <a:gd name="T31" fmla="*/ 74 h 168"/>
                <a:gd name="T32" fmla="*/ 162 w 165"/>
                <a:gd name="T33" fmla="*/ 102 h 168"/>
                <a:gd name="T34" fmla="*/ 164 w 165"/>
                <a:gd name="T35" fmla="*/ 110 h 168"/>
                <a:gd name="T36" fmla="*/ 143 w 165"/>
                <a:gd name="T37" fmla="*/ 144 h 168"/>
                <a:gd name="T38" fmla="*/ 124 w 165"/>
                <a:gd name="T39" fmla="*/ 135 h 168"/>
                <a:gd name="T40" fmla="*/ 108 w 165"/>
                <a:gd name="T41" fmla="*/ 162 h 168"/>
                <a:gd name="T42" fmla="*/ 72 w 165"/>
                <a:gd name="T43" fmla="*/ 156 h 168"/>
                <a:gd name="T44" fmla="*/ 96 w 165"/>
                <a:gd name="T45" fmla="*/ 141 h 168"/>
                <a:gd name="T46" fmla="*/ 120 w 165"/>
                <a:gd name="T47" fmla="*/ 123 h 168"/>
                <a:gd name="T48" fmla="*/ 139 w 165"/>
                <a:gd name="T49" fmla="*/ 130 h 168"/>
                <a:gd name="T50" fmla="*/ 138 w 165"/>
                <a:gd name="T51" fmla="*/ 102 h 168"/>
                <a:gd name="T52" fmla="*/ 135 w 165"/>
                <a:gd name="T53" fmla="*/ 72 h 168"/>
                <a:gd name="T54" fmla="*/ 151 w 165"/>
                <a:gd name="T55" fmla="*/ 58 h 168"/>
                <a:gd name="T56" fmla="*/ 127 w 165"/>
                <a:gd name="T57" fmla="*/ 45 h 168"/>
                <a:gd name="T58" fmla="*/ 100 w 165"/>
                <a:gd name="T59" fmla="*/ 32 h 168"/>
                <a:gd name="T60" fmla="*/ 96 w 165"/>
                <a:gd name="T61" fmla="*/ 12 h 168"/>
                <a:gd name="T62" fmla="*/ 72 w 165"/>
                <a:gd name="T63" fmla="*/ 26 h 168"/>
                <a:gd name="T64" fmla="*/ 47 w 165"/>
                <a:gd name="T65" fmla="*/ 44 h 168"/>
                <a:gd name="T66" fmla="*/ 27 w 165"/>
                <a:gd name="T67" fmla="*/ 37 h 168"/>
                <a:gd name="T68" fmla="*/ 27 w 165"/>
                <a:gd name="T69" fmla="*/ 65 h 168"/>
                <a:gd name="T70" fmla="*/ 30 w 165"/>
                <a:gd name="T71" fmla="*/ 95 h 168"/>
                <a:gd name="T72" fmla="*/ 14 w 165"/>
                <a:gd name="T73" fmla="*/ 109 h 168"/>
                <a:gd name="T74" fmla="*/ 40 w 165"/>
                <a:gd name="T75" fmla="*/ 123 h 168"/>
                <a:gd name="T76" fmla="*/ 67 w 165"/>
                <a:gd name="T77" fmla="*/ 135 h 168"/>
                <a:gd name="T78" fmla="*/ 72 w 165"/>
                <a:gd name="T79" fmla="*/ 156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65" h="168">
                  <a:moveTo>
                    <a:pt x="102" y="168"/>
                  </a:moveTo>
                  <a:cubicBezTo>
                    <a:pt x="66" y="168"/>
                    <a:pt x="66" y="168"/>
                    <a:pt x="66" y="168"/>
                  </a:cubicBezTo>
                  <a:cubicBezTo>
                    <a:pt x="63" y="168"/>
                    <a:pt x="60" y="165"/>
                    <a:pt x="60" y="162"/>
                  </a:cubicBezTo>
                  <a:cubicBezTo>
                    <a:pt x="60" y="146"/>
                    <a:pt x="60" y="146"/>
                    <a:pt x="60" y="146"/>
                  </a:cubicBezTo>
                  <a:cubicBezTo>
                    <a:pt x="52" y="143"/>
                    <a:pt x="47" y="139"/>
                    <a:pt x="42" y="135"/>
                  </a:cubicBezTo>
                  <a:cubicBezTo>
                    <a:pt x="27" y="143"/>
                    <a:pt x="27" y="143"/>
                    <a:pt x="27" y="143"/>
                  </a:cubicBezTo>
                  <a:cubicBezTo>
                    <a:pt x="24" y="145"/>
                    <a:pt x="21" y="144"/>
                    <a:pt x="19" y="141"/>
                  </a:cubicBezTo>
                  <a:cubicBezTo>
                    <a:pt x="1" y="110"/>
                    <a:pt x="1" y="110"/>
                    <a:pt x="1" y="110"/>
                  </a:cubicBezTo>
                  <a:cubicBezTo>
                    <a:pt x="0" y="109"/>
                    <a:pt x="0" y="107"/>
                    <a:pt x="0" y="106"/>
                  </a:cubicBezTo>
                  <a:cubicBezTo>
                    <a:pt x="1" y="104"/>
                    <a:pt x="2" y="103"/>
                    <a:pt x="3" y="102"/>
                  </a:cubicBezTo>
                  <a:cubicBezTo>
                    <a:pt x="17" y="94"/>
                    <a:pt x="17" y="94"/>
                    <a:pt x="17" y="94"/>
                  </a:cubicBezTo>
                  <a:cubicBezTo>
                    <a:pt x="16" y="87"/>
                    <a:pt x="16" y="80"/>
                    <a:pt x="17" y="74"/>
                  </a:cubicBezTo>
                  <a:cubicBezTo>
                    <a:pt x="3" y="65"/>
                    <a:pt x="3" y="65"/>
                    <a:pt x="3" y="65"/>
                  </a:cubicBezTo>
                  <a:cubicBezTo>
                    <a:pt x="2" y="65"/>
                    <a:pt x="1" y="63"/>
                    <a:pt x="0" y="62"/>
                  </a:cubicBezTo>
                  <a:cubicBezTo>
                    <a:pt x="0" y="60"/>
                    <a:pt x="0" y="59"/>
                    <a:pt x="1" y="57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21" y="23"/>
                    <a:pt x="25" y="22"/>
                    <a:pt x="27" y="24"/>
                  </a:cubicBezTo>
                  <a:cubicBezTo>
                    <a:pt x="42" y="32"/>
                    <a:pt x="42" y="32"/>
                    <a:pt x="42" y="32"/>
                  </a:cubicBezTo>
                  <a:cubicBezTo>
                    <a:pt x="47" y="28"/>
                    <a:pt x="52" y="24"/>
                    <a:pt x="60" y="22"/>
                  </a:cubicBezTo>
                  <a:cubicBezTo>
                    <a:pt x="60" y="6"/>
                    <a:pt x="60" y="6"/>
                    <a:pt x="60" y="6"/>
                  </a:cubicBezTo>
                  <a:cubicBezTo>
                    <a:pt x="60" y="2"/>
                    <a:pt x="63" y="0"/>
                    <a:pt x="66" y="0"/>
                  </a:cubicBezTo>
                  <a:cubicBezTo>
                    <a:pt x="102" y="0"/>
                    <a:pt x="102" y="0"/>
                    <a:pt x="102" y="0"/>
                  </a:cubicBezTo>
                  <a:cubicBezTo>
                    <a:pt x="105" y="0"/>
                    <a:pt x="108" y="2"/>
                    <a:pt x="108" y="6"/>
                  </a:cubicBezTo>
                  <a:cubicBezTo>
                    <a:pt x="108" y="23"/>
                    <a:pt x="108" y="23"/>
                    <a:pt x="108" y="23"/>
                  </a:cubicBezTo>
                  <a:cubicBezTo>
                    <a:pt x="115" y="26"/>
                    <a:pt x="120" y="29"/>
                    <a:pt x="124" y="32"/>
                  </a:cubicBezTo>
                  <a:cubicBezTo>
                    <a:pt x="138" y="24"/>
                    <a:pt x="138" y="24"/>
                    <a:pt x="138" y="24"/>
                  </a:cubicBezTo>
                  <a:cubicBezTo>
                    <a:pt x="139" y="23"/>
                    <a:pt x="141" y="23"/>
                    <a:pt x="143" y="23"/>
                  </a:cubicBezTo>
                  <a:cubicBezTo>
                    <a:pt x="144" y="24"/>
                    <a:pt x="146" y="25"/>
                    <a:pt x="146" y="26"/>
                  </a:cubicBezTo>
                  <a:cubicBezTo>
                    <a:pt x="164" y="57"/>
                    <a:pt x="164" y="57"/>
                    <a:pt x="164" y="57"/>
                  </a:cubicBezTo>
                  <a:cubicBezTo>
                    <a:pt x="165" y="59"/>
                    <a:pt x="165" y="60"/>
                    <a:pt x="165" y="62"/>
                  </a:cubicBezTo>
                  <a:cubicBezTo>
                    <a:pt x="165" y="63"/>
                    <a:pt x="164" y="65"/>
                    <a:pt x="162" y="65"/>
                  </a:cubicBezTo>
                  <a:cubicBezTo>
                    <a:pt x="148" y="74"/>
                    <a:pt x="148" y="74"/>
                    <a:pt x="148" y="74"/>
                  </a:cubicBezTo>
                  <a:cubicBezTo>
                    <a:pt x="149" y="80"/>
                    <a:pt x="149" y="87"/>
                    <a:pt x="148" y="94"/>
                  </a:cubicBezTo>
                  <a:cubicBezTo>
                    <a:pt x="162" y="102"/>
                    <a:pt x="162" y="102"/>
                    <a:pt x="162" y="102"/>
                  </a:cubicBezTo>
                  <a:cubicBezTo>
                    <a:pt x="164" y="103"/>
                    <a:pt x="165" y="104"/>
                    <a:pt x="165" y="106"/>
                  </a:cubicBezTo>
                  <a:cubicBezTo>
                    <a:pt x="165" y="107"/>
                    <a:pt x="165" y="109"/>
                    <a:pt x="164" y="110"/>
                  </a:cubicBezTo>
                  <a:cubicBezTo>
                    <a:pt x="146" y="141"/>
                    <a:pt x="146" y="141"/>
                    <a:pt x="146" y="141"/>
                  </a:cubicBezTo>
                  <a:cubicBezTo>
                    <a:pt x="146" y="143"/>
                    <a:pt x="144" y="144"/>
                    <a:pt x="143" y="144"/>
                  </a:cubicBezTo>
                  <a:cubicBezTo>
                    <a:pt x="141" y="144"/>
                    <a:pt x="139" y="144"/>
                    <a:pt x="138" y="143"/>
                  </a:cubicBezTo>
                  <a:cubicBezTo>
                    <a:pt x="124" y="135"/>
                    <a:pt x="124" y="135"/>
                    <a:pt x="124" y="135"/>
                  </a:cubicBezTo>
                  <a:cubicBezTo>
                    <a:pt x="120" y="138"/>
                    <a:pt x="115" y="142"/>
                    <a:pt x="108" y="145"/>
                  </a:cubicBezTo>
                  <a:cubicBezTo>
                    <a:pt x="108" y="162"/>
                    <a:pt x="108" y="162"/>
                    <a:pt x="108" y="162"/>
                  </a:cubicBezTo>
                  <a:cubicBezTo>
                    <a:pt x="108" y="165"/>
                    <a:pt x="105" y="168"/>
                    <a:pt x="102" y="168"/>
                  </a:cubicBezTo>
                  <a:close/>
                  <a:moveTo>
                    <a:pt x="72" y="156"/>
                  </a:moveTo>
                  <a:cubicBezTo>
                    <a:pt x="96" y="156"/>
                    <a:pt x="96" y="156"/>
                    <a:pt x="96" y="156"/>
                  </a:cubicBezTo>
                  <a:cubicBezTo>
                    <a:pt x="96" y="141"/>
                    <a:pt x="96" y="141"/>
                    <a:pt x="96" y="141"/>
                  </a:cubicBezTo>
                  <a:cubicBezTo>
                    <a:pt x="96" y="139"/>
                    <a:pt x="97" y="136"/>
                    <a:pt x="100" y="135"/>
                  </a:cubicBezTo>
                  <a:cubicBezTo>
                    <a:pt x="109" y="131"/>
                    <a:pt x="115" y="127"/>
                    <a:pt x="120" y="123"/>
                  </a:cubicBezTo>
                  <a:cubicBezTo>
                    <a:pt x="122" y="122"/>
                    <a:pt x="125" y="121"/>
                    <a:pt x="127" y="123"/>
                  </a:cubicBezTo>
                  <a:cubicBezTo>
                    <a:pt x="139" y="130"/>
                    <a:pt x="139" y="130"/>
                    <a:pt x="139" y="130"/>
                  </a:cubicBezTo>
                  <a:cubicBezTo>
                    <a:pt x="151" y="109"/>
                    <a:pt x="151" y="109"/>
                    <a:pt x="151" y="109"/>
                  </a:cubicBezTo>
                  <a:cubicBezTo>
                    <a:pt x="138" y="102"/>
                    <a:pt x="138" y="102"/>
                    <a:pt x="138" y="102"/>
                  </a:cubicBezTo>
                  <a:cubicBezTo>
                    <a:pt x="136" y="101"/>
                    <a:pt x="135" y="98"/>
                    <a:pt x="135" y="95"/>
                  </a:cubicBezTo>
                  <a:cubicBezTo>
                    <a:pt x="137" y="87"/>
                    <a:pt x="137" y="80"/>
                    <a:pt x="135" y="72"/>
                  </a:cubicBezTo>
                  <a:cubicBezTo>
                    <a:pt x="135" y="69"/>
                    <a:pt x="136" y="67"/>
                    <a:pt x="138" y="65"/>
                  </a:cubicBezTo>
                  <a:cubicBezTo>
                    <a:pt x="151" y="58"/>
                    <a:pt x="151" y="58"/>
                    <a:pt x="151" y="58"/>
                  </a:cubicBezTo>
                  <a:cubicBezTo>
                    <a:pt x="139" y="37"/>
                    <a:pt x="139" y="37"/>
                    <a:pt x="139" y="37"/>
                  </a:cubicBezTo>
                  <a:cubicBezTo>
                    <a:pt x="127" y="45"/>
                    <a:pt x="127" y="45"/>
                    <a:pt x="127" y="45"/>
                  </a:cubicBezTo>
                  <a:cubicBezTo>
                    <a:pt x="125" y="46"/>
                    <a:pt x="122" y="46"/>
                    <a:pt x="120" y="44"/>
                  </a:cubicBezTo>
                  <a:cubicBezTo>
                    <a:pt x="116" y="40"/>
                    <a:pt x="109" y="36"/>
                    <a:pt x="100" y="32"/>
                  </a:cubicBezTo>
                  <a:cubicBezTo>
                    <a:pt x="97" y="31"/>
                    <a:pt x="96" y="29"/>
                    <a:pt x="96" y="26"/>
                  </a:cubicBezTo>
                  <a:cubicBezTo>
                    <a:pt x="96" y="12"/>
                    <a:pt x="96" y="12"/>
                    <a:pt x="96" y="12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72" y="26"/>
                    <a:pt x="72" y="26"/>
                    <a:pt x="72" y="26"/>
                  </a:cubicBezTo>
                  <a:cubicBezTo>
                    <a:pt x="72" y="29"/>
                    <a:pt x="70" y="32"/>
                    <a:pt x="67" y="32"/>
                  </a:cubicBezTo>
                  <a:cubicBezTo>
                    <a:pt x="57" y="35"/>
                    <a:pt x="53" y="38"/>
                    <a:pt x="47" y="44"/>
                  </a:cubicBezTo>
                  <a:cubicBezTo>
                    <a:pt x="45" y="45"/>
                    <a:pt x="42" y="46"/>
                    <a:pt x="40" y="45"/>
                  </a:cubicBezTo>
                  <a:cubicBezTo>
                    <a:pt x="27" y="37"/>
                    <a:pt x="27" y="37"/>
                    <a:pt x="27" y="37"/>
                  </a:cubicBezTo>
                  <a:cubicBezTo>
                    <a:pt x="14" y="58"/>
                    <a:pt x="14" y="58"/>
                    <a:pt x="14" y="58"/>
                  </a:cubicBezTo>
                  <a:cubicBezTo>
                    <a:pt x="27" y="65"/>
                    <a:pt x="27" y="65"/>
                    <a:pt x="27" y="65"/>
                  </a:cubicBezTo>
                  <a:cubicBezTo>
                    <a:pt x="29" y="67"/>
                    <a:pt x="31" y="69"/>
                    <a:pt x="30" y="72"/>
                  </a:cubicBezTo>
                  <a:cubicBezTo>
                    <a:pt x="28" y="80"/>
                    <a:pt x="28" y="88"/>
                    <a:pt x="30" y="95"/>
                  </a:cubicBezTo>
                  <a:cubicBezTo>
                    <a:pt x="31" y="98"/>
                    <a:pt x="29" y="101"/>
                    <a:pt x="27" y="102"/>
                  </a:cubicBezTo>
                  <a:cubicBezTo>
                    <a:pt x="14" y="109"/>
                    <a:pt x="14" y="109"/>
                    <a:pt x="14" y="109"/>
                  </a:cubicBezTo>
                  <a:cubicBezTo>
                    <a:pt x="26" y="130"/>
                    <a:pt x="26" y="130"/>
                    <a:pt x="26" y="130"/>
                  </a:cubicBezTo>
                  <a:cubicBezTo>
                    <a:pt x="40" y="123"/>
                    <a:pt x="40" y="123"/>
                    <a:pt x="40" y="123"/>
                  </a:cubicBezTo>
                  <a:cubicBezTo>
                    <a:pt x="42" y="121"/>
                    <a:pt x="45" y="122"/>
                    <a:pt x="47" y="123"/>
                  </a:cubicBezTo>
                  <a:cubicBezTo>
                    <a:pt x="53" y="129"/>
                    <a:pt x="57" y="133"/>
                    <a:pt x="67" y="135"/>
                  </a:cubicBezTo>
                  <a:cubicBezTo>
                    <a:pt x="70" y="136"/>
                    <a:pt x="72" y="138"/>
                    <a:pt x="72" y="141"/>
                  </a:cubicBezTo>
                  <a:lnTo>
                    <a:pt x="72" y="1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361" name="Freeform 64">
              <a:extLst>
                <a:ext uri="{FF2B5EF4-FFF2-40B4-BE49-F238E27FC236}">
                  <a16:creationId xmlns:a16="http://schemas.microsoft.com/office/drawing/2014/main" id="{7949AA08-1950-4A44-91C1-8E34BD10E50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0" y="1863"/>
              <a:ext cx="89" cy="88"/>
            </a:xfrm>
            <a:custGeom>
              <a:avLst/>
              <a:gdLst>
                <a:gd name="T0" fmla="*/ 30 w 60"/>
                <a:gd name="T1" fmla="*/ 60 h 60"/>
                <a:gd name="T2" fmla="*/ 0 w 60"/>
                <a:gd name="T3" fmla="*/ 30 h 60"/>
                <a:gd name="T4" fmla="*/ 30 w 60"/>
                <a:gd name="T5" fmla="*/ 0 h 60"/>
                <a:gd name="T6" fmla="*/ 60 w 60"/>
                <a:gd name="T7" fmla="*/ 30 h 60"/>
                <a:gd name="T8" fmla="*/ 30 w 60"/>
                <a:gd name="T9" fmla="*/ 60 h 60"/>
                <a:gd name="T10" fmla="*/ 30 w 60"/>
                <a:gd name="T11" fmla="*/ 12 h 60"/>
                <a:gd name="T12" fmla="*/ 12 w 60"/>
                <a:gd name="T13" fmla="*/ 30 h 60"/>
                <a:gd name="T14" fmla="*/ 30 w 60"/>
                <a:gd name="T15" fmla="*/ 48 h 60"/>
                <a:gd name="T16" fmla="*/ 48 w 60"/>
                <a:gd name="T17" fmla="*/ 30 h 60"/>
                <a:gd name="T18" fmla="*/ 30 w 60"/>
                <a:gd name="T19" fmla="*/ 12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60">
                  <a:moveTo>
                    <a:pt x="30" y="60"/>
                  </a:moveTo>
                  <a:cubicBezTo>
                    <a:pt x="13" y="60"/>
                    <a:pt x="0" y="46"/>
                    <a:pt x="0" y="30"/>
                  </a:cubicBezTo>
                  <a:cubicBezTo>
                    <a:pt x="0" y="13"/>
                    <a:pt x="13" y="0"/>
                    <a:pt x="30" y="0"/>
                  </a:cubicBezTo>
                  <a:cubicBezTo>
                    <a:pt x="46" y="0"/>
                    <a:pt x="60" y="13"/>
                    <a:pt x="60" y="30"/>
                  </a:cubicBezTo>
                  <a:cubicBezTo>
                    <a:pt x="60" y="46"/>
                    <a:pt x="46" y="60"/>
                    <a:pt x="30" y="60"/>
                  </a:cubicBezTo>
                  <a:close/>
                  <a:moveTo>
                    <a:pt x="30" y="12"/>
                  </a:moveTo>
                  <a:cubicBezTo>
                    <a:pt x="20" y="12"/>
                    <a:pt x="12" y="20"/>
                    <a:pt x="12" y="30"/>
                  </a:cubicBezTo>
                  <a:cubicBezTo>
                    <a:pt x="12" y="40"/>
                    <a:pt x="20" y="48"/>
                    <a:pt x="30" y="48"/>
                  </a:cubicBezTo>
                  <a:cubicBezTo>
                    <a:pt x="40" y="48"/>
                    <a:pt x="48" y="40"/>
                    <a:pt x="48" y="30"/>
                  </a:cubicBezTo>
                  <a:cubicBezTo>
                    <a:pt x="48" y="20"/>
                    <a:pt x="40" y="12"/>
                    <a:pt x="3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</p:grpSp>
      <p:grpSp>
        <p:nvGrpSpPr>
          <p:cNvPr id="362" name="Group 83">
            <a:extLst>
              <a:ext uri="{FF2B5EF4-FFF2-40B4-BE49-F238E27FC236}">
                <a16:creationId xmlns:a16="http://schemas.microsoft.com/office/drawing/2014/main" id="{EFF1C6C9-655D-274A-BF87-2269FFB3606F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10959261" y="4300132"/>
            <a:ext cx="479568" cy="490720"/>
            <a:chOff x="1580" y="1910"/>
            <a:chExt cx="387" cy="396"/>
          </a:xfrm>
          <a:solidFill>
            <a:schemeClr val="accent4"/>
          </a:solidFill>
        </p:grpSpPr>
        <p:sp>
          <p:nvSpPr>
            <p:cNvPr id="363" name="Freeform 84">
              <a:extLst>
                <a:ext uri="{FF2B5EF4-FFF2-40B4-BE49-F238E27FC236}">
                  <a16:creationId xmlns:a16="http://schemas.microsoft.com/office/drawing/2014/main" id="{A5BD3BA6-1E5D-A147-A5E7-38A35AFB2FB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55" y="1982"/>
              <a:ext cx="238" cy="252"/>
            </a:xfrm>
            <a:custGeom>
              <a:avLst/>
              <a:gdLst>
                <a:gd name="T0" fmla="*/ 0 w 156"/>
                <a:gd name="T1" fmla="*/ 78 h 169"/>
                <a:gd name="T2" fmla="*/ 54 w 156"/>
                <a:gd name="T3" fmla="*/ 163 h 169"/>
                <a:gd name="T4" fmla="*/ 96 w 156"/>
                <a:gd name="T5" fmla="*/ 169 h 169"/>
                <a:gd name="T6" fmla="*/ 102 w 156"/>
                <a:gd name="T7" fmla="*/ 153 h 169"/>
                <a:gd name="T8" fmla="*/ 78 w 156"/>
                <a:gd name="T9" fmla="*/ 0 h 169"/>
                <a:gd name="T10" fmla="*/ 90 w 156"/>
                <a:gd name="T11" fmla="*/ 148 h 169"/>
                <a:gd name="T12" fmla="*/ 66 w 156"/>
                <a:gd name="T13" fmla="*/ 157 h 169"/>
                <a:gd name="T14" fmla="*/ 61 w 156"/>
                <a:gd name="T15" fmla="*/ 142 h 169"/>
                <a:gd name="T16" fmla="*/ 63 w 156"/>
                <a:gd name="T17" fmla="*/ 133 h 169"/>
                <a:gd name="T18" fmla="*/ 67 w 156"/>
                <a:gd name="T19" fmla="*/ 110 h 169"/>
                <a:gd name="T20" fmla="*/ 58 w 156"/>
                <a:gd name="T21" fmla="*/ 89 h 169"/>
                <a:gd name="T22" fmla="*/ 53 w 156"/>
                <a:gd name="T23" fmla="*/ 78 h 169"/>
                <a:gd name="T24" fmla="*/ 56 w 156"/>
                <a:gd name="T25" fmla="*/ 67 h 169"/>
                <a:gd name="T26" fmla="*/ 55 w 156"/>
                <a:gd name="T27" fmla="*/ 57 h 169"/>
                <a:gd name="T28" fmla="*/ 82 w 156"/>
                <a:gd name="T29" fmla="*/ 44 h 169"/>
                <a:gd name="T30" fmla="*/ 99 w 156"/>
                <a:gd name="T31" fmla="*/ 67 h 169"/>
                <a:gd name="T32" fmla="*/ 102 w 156"/>
                <a:gd name="T33" fmla="*/ 78 h 169"/>
                <a:gd name="T34" fmla="*/ 102 w 156"/>
                <a:gd name="T35" fmla="*/ 83 h 169"/>
                <a:gd name="T36" fmla="*/ 92 w 156"/>
                <a:gd name="T37" fmla="*/ 105 h 169"/>
                <a:gd name="T38" fmla="*/ 89 w 156"/>
                <a:gd name="T39" fmla="*/ 127 h 169"/>
                <a:gd name="T40" fmla="*/ 105 w 156"/>
                <a:gd name="T41" fmla="*/ 138 h 169"/>
                <a:gd name="T42" fmla="*/ 118 w 156"/>
                <a:gd name="T43" fmla="*/ 131 h 169"/>
                <a:gd name="T44" fmla="*/ 100 w 156"/>
                <a:gd name="T45" fmla="*/ 114 h 169"/>
                <a:gd name="T46" fmla="*/ 114 w 156"/>
                <a:gd name="T47" fmla="*/ 80 h 169"/>
                <a:gd name="T48" fmla="*/ 111 w 156"/>
                <a:gd name="T49" fmla="*/ 69 h 169"/>
                <a:gd name="T50" fmla="*/ 82 w 156"/>
                <a:gd name="T51" fmla="*/ 33 h 169"/>
                <a:gd name="T52" fmla="*/ 44 w 156"/>
                <a:gd name="T53" fmla="*/ 49 h 169"/>
                <a:gd name="T54" fmla="*/ 43 w 156"/>
                <a:gd name="T55" fmla="*/ 71 h 169"/>
                <a:gd name="T56" fmla="*/ 46 w 156"/>
                <a:gd name="T57" fmla="*/ 93 h 169"/>
                <a:gd name="T58" fmla="*/ 55 w 156"/>
                <a:gd name="T59" fmla="*/ 123 h 169"/>
                <a:gd name="T60" fmla="*/ 12 w 156"/>
                <a:gd name="T61" fmla="*/ 78 h 169"/>
                <a:gd name="T62" fmla="*/ 144 w 156"/>
                <a:gd name="T63" fmla="*/ 78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56" h="169">
                  <a:moveTo>
                    <a:pt x="78" y="0"/>
                  </a:moveTo>
                  <a:cubicBezTo>
                    <a:pt x="35" y="0"/>
                    <a:pt x="0" y="35"/>
                    <a:pt x="0" y="78"/>
                  </a:cubicBezTo>
                  <a:cubicBezTo>
                    <a:pt x="0" y="112"/>
                    <a:pt x="22" y="142"/>
                    <a:pt x="54" y="153"/>
                  </a:cubicBezTo>
                  <a:cubicBezTo>
                    <a:pt x="54" y="163"/>
                    <a:pt x="54" y="163"/>
                    <a:pt x="54" y="163"/>
                  </a:cubicBezTo>
                  <a:cubicBezTo>
                    <a:pt x="54" y="166"/>
                    <a:pt x="56" y="169"/>
                    <a:pt x="60" y="169"/>
                  </a:cubicBezTo>
                  <a:cubicBezTo>
                    <a:pt x="96" y="169"/>
                    <a:pt x="96" y="169"/>
                    <a:pt x="96" y="169"/>
                  </a:cubicBezTo>
                  <a:cubicBezTo>
                    <a:pt x="99" y="169"/>
                    <a:pt x="102" y="166"/>
                    <a:pt x="102" y="163"/>
                  </a:cubicBezTo>
                  <a:cubicBezTo>
                    <a:pt x="102" y="153"/>
                    <a:pt x="102" y="153"/>
                    <a:pt x="102" y="153"/>
                  </a:cubicBezTo>
                  <a:cubicBezTo>
                    <a:pt x="134" y="142"/>
                    <a:pt x="156" y="112"/>
                    <a:pt x="156" y="78"/>
                  </a:cubicBezTo>
                  <a:cubicBezTo>
                    <a:pt x="156" y="35"/>
                    <a:pt x="121" y="0"/>
                    <a:pt x="78" y="0"/>
                  </a:cubicBezTo>
                  <a:close/>
                  <a:moveTo>
                    <a:pt x="94" y="142"/>
                  </a:moveTo>
                  <a:cubicBezTo>
                    <a:pt x="92" y="143"/>
                    <a:pt x="90" y="145"/>
                    <a:pt x="90" y="148"/>
                  </a:cubicBezTo>
                  <a:cubicBezTo>
                    <a:pt x="90" y="157"/>
                    <a:pt x="90" y="157"/>
                    <a:pt x="90" y="157"/>
                  </a:cubicBezTo>
                  <a:cubicBezTo>
                    <a:pt x="66" y="157"/>
                    <a:pt x="66" y="157"/>
                    <a:pt x="66" y="157"/>
                  </a:cubicBezTo>
                  <a:cubicBezTo>
                    <a:pt x="66" y="148"/>
                    <a:pt x="66" y="148"/>
                    <a:pt x="66" y="148"/>
                  </a:cubicBezTo>
                  <a:cubicBezTo>
                    <a:pt x="66" y="145"/>
                    <a:pt x="64" y="143"/>
                    <a:pt x="61" y="142"/>
                  </a:cubicBezTo>
                  <a:cubicBezTo>
                    <a:pt x="57" y="141"/>
                    <a:pt x="54" y="140"/>
                    <a:pt x="50" y="138"/>
                  </a:cubicBezTo>
                  <a:cubicBezTo>
                    <a:pt x="54" y="136"/>
                    <a:pt x="59" y="135"/>
                    <a:pt x="63" y="133"/>
                  </a:cubicBezTo>
                  <a:cubicBezTo>
                    <a:pt x="65" y="132"/>
                    <a:pt x="67" y="130"/>
                    <a:pt x="67" y="127"/>
                  </a:cubicBezTo>
                  <a:cubicBezTo>
                    <a:pt x="67" y="110"/>
                    <a:pt x="67" y="110"/>
                    <a:pt x="67" y="110"/>
                  </a:cubicBezTo>
                  <a:cubicBezTo>
                    <a:pt x="67" y="108"/>
                    <a:pt x="65" y="106"/>
                    <a:pt x="63" y="105"/>
                  </a:cubicBezTo>
                  <a:cubicBezTo>
                    <a:pt x="63" y="105"/>
                    <a:pt x="58" y="102"/>
                    <a:pt x="58" y="89"/>
                  </a:cubicBezTo>
                  <a:cubicBezTo>
                    <a:pt x="58" y="86"/>
                    <a:pt x="56" y="84"/>
                    <a:pt x="54" y="84"/>
                  </a:cubicBezTo>
                  <a:cubicBezTo>
                    <a:pt x="53" y="83"/>
                    <a:pt x="52" y="80"/>
                    <a:pt x="53" y="78"/>
                  </a:cubicBezTo>
                  <a:cubicBezTo>
                    <a:pt x="56" y="78"/>
                    <a:pt x="58" y="75"/>
                    <a:pt x="58" y="72"/>
                  </a:cubicBezTo>
                  <a:cubicBezTo>
                    <a:pt x="58" y="71"/>
                    <a:pt x="58" y="69"/>
                    <a:pt x="56" y="67"/>
                  </a:cubicBezTo>
                  <a:cubicBezTo>
                    <a:pt x="54" y="60"/>
                    <a:pt x="53" y="58"/>
                    <a:pt x="53" y="57"/>
                  </a:cubicBezTo>
                  <a:cubicBezTo>
                    <a:pt x="54" y="57"/>
                    <a:pt x="54" y="57"/>
                    <a:pt x="55" y="57"/>
                  </a:cubicBezTo>
                  <a:cubicBezTo>
                    <a:pt x="58" y="58"/>
                    <a:pt x="61" y="56"/>
                    <a:pt x="62" y="53"/>
                  </a:cubicBezTo>
                  <a:cubicBezTo>
                    <a:pt x="63" y="48"/>
                    <a:pt x="72" y="44"/>
                    <a:pt x="82" y="44"/>
                  </a:cubicBezTo>
                  <a:cubicBezTo>
                    <a:pt x="92" y="44"/>
                    <a:pt x="100" y="48"/>
                    <a:pt x="102" y="53"/>
                  </a:cubicBezTo>
                  <a:cubicBezTo>
                    <a:pt x="103" y="58"/>
                    <a:pt x="100" y="64"/>
                    <a:pt x="99" y="67"/>
                  </a:cubicBezTo>
                  <a:cubicBezTo>
                    <a:pt x="98" y="69"/>
                    <a:pt x="97" y="71"/>
                    <a:pt x="97" y="72"/>
                  </a:cubicBezTo>
                  <a:cubicBezTo>
                    <a:pt x="97" y="75"/>
                    <a:pt x="100" y="78"/>
                    <a:pt x="102" y="78"/>
                  </a:cubicBezTo>
                  <a:cubicBezTo>
                    <a:pt x="103" y="78"/>
                    <a:pt x="103" y="79"/>
                    <a:pt x="103" y="79"/>
                  </a:cubicBezTo>
                  <a:cubicBezTo>
                    <a:pt x="103" y="81"/>
                    <a:pt x="102" y="82"/>
                    <a:pt x="102" y="83"/>
                  </a:cubicBezTo>
                  <a:cubicBezTo>
                    <a:pt x="99" y="84"/>
                    <a:pt x="97" y="86"/>
                    <a:pt x="97" y="89"/>
                  </a:cubicBezTo>
                  <a:cubicBezTo>
                    <a:pt x="97" y="101"/>
                    <a:pt x="93" y="104"/>
                    <a:pt x="92" y="105"/>
                  </a:cubicBezTo>
                  <a:cubicBezTo>
                    <a:pt x="90" y="106"/>
                    <a:pt x="89" y="108"/>
                    <a:pt x="89" y="110"/>
                  </a:cubicBezTo>
                  <a:cubicBezTo>
                    <a:pt x="89" y="127"/>
                    <a:pt x="89" y="127"/>
                    <a:pt x="89" y="127"/>
                  </a:cubicBezTo>
                  <a:cubicBezTo>
                    <a:pt x="89" y="130"/>
                    <a:pt x="90" y="132"/>
                    <a:pt x="92" y="133"/>
                  </a:cubicBezTo>
                  <a:cubicBezTo>
                    <a:pt x="97" y="135"/>
                    <a:pt x="101" y="136"/>
                    <a:pt x="105" y="138"/>
                  </a:cubicBezTo>
                  <a:cubicBezTo>
                    <a:pt x="102" y="140"/>
                    <a:pt x="98" y="141"/>
                    <a:pt x="94" y="142"/>
                  </a:cubicBezTo>
                  <a:close/>
                  <a:moveTo>
                    <a:pt x="118" y="131"/>
                  </a:moveTo>
                  <a:cubicBezTo>
                    <a:pt x="112" y="128"/>
                    <a:pt x="106" y="126"/>
                    <a:pt x="100" y="123"/>
                  </a:cubicBezTo>
                  <a:cubicBezTo>
                    <a:pt x="100" y="114"/>
                    <a:pt x="100" y="114"/>
                    <a:pt x="100" y="114"/>
                  </a:cubicBezTo>
                  <a:cubicBezTo>
                    <a:pt x="104" y="111"/>
                    <a:pt x="108" y="105"/>
                    <a:pt x="109" y="93"/>
                  </a:cubicBezTo>
                  <a:cubicBezTo>
                    <a:pt x="112" y="90"/>
                    <a:pt x="114" y="85"/>
                    <a:pt x="114" y="80"/>
                  </a:cubicBezTo>
                  <a:cubicBezTo>
                    <a:pt x="114" y="76"/>
                    <a:pt x="114" y="74"/>
                    <a:pt x="112" y="71"/>
                  </a:cubicBezTo>
                  <a:cubicBezTo>
                    <a:pt x="112" y="71"/>
                    <a:pt x="111" y="70"/>
                    <a:pt x="111" y="69"/>
                  </a:cubicBezTo>
                  <a:cubicBezTo>
                    <a:pt x="113" y="65"/>
                    <a:pt x="115" y="57"/>
                    <a:pt x="113" y="50"/>
                  </a:cubicBezTo>
                  <a:cubicBezTo>
                    <a:pt x="110" y="37"/>
                    <a:pt x="94" y="33"/>
                    <a:pt x="82" y="33"/>
                  </a:cubicBezTo>
                  <a:cubicBezTo>
                    <a:pt x="71" y="33"/>
                    <a:pt x="58" y="36"/>
                    <a:pt x="53" y="45"/>
                  </a:cubicBezTo>
                  <a:cubicBezTo>
                    <a:pt x="49" y="45"/>
                    <a:pt x="46" y="46"/>
                    <a:pt x="44" y="49"/>
                  </a:cubicBezTo>
                  <a:cubicBezTo>
                    <a:pt x="39" y="55"/>
                    <a:pt x="42" y="64"/>
                    <a:pt x="45" y="69"/>
                  </a:cubicBezTo>
                  <a:cubicBezTo>
                    <a:pt x="44" y="70"/>
                    <a:pt x="44" y="71"/>
                    <a:pt x="43" y="71"/>
                  </a:cubicBezTo>
                  <a:cubicBezTo>
                    <a:pt x="42" y="74"/>
                    <a:pt x="41" y="77"/>
                    <a:pt x="41" y="80"/>
                  </a:cubicBezTo>
                  <a:cubicBezTo>
                    <a:pt x="41" y="85"/>
                    <a:pt x="43" y="90"/>
                    <a:pt x="46" y="93"/>
                  </a:cubicBezTo>
                  <a:cubicBezTo>
                    <a:pt x="47" y="105"/>
                    <a:pt x="51" y="111"/>
                    <a:pt x="55" y="114"/>
                  </a:cubicBezTo>
                  <a:cubicBezTo>
                    <a:pt x="55" y="123"/>
                    <a:pt x="55" y="123"/>
                    <a:pt x="55" y="123"/>
                  </a:cubicBezTo>
                  <a:cubicBezTo>
                    <a:pt x="49" y="126"/>
                    <a:pt x="43" y="128"/>
                    <a:pt x="38" y="131"/>
                  </a:cubicBezTo>
                  <a:cubicBezTo>
                    <a:pt x="22" y="119"/>
                    <a:pt x="12" y="100"/>
                    <a:pt x="12" y="78"/>
                  </a:cubicBezTo>
                  <a:cubicBezTo>
                    <a:pt x="12" y="42"/>
                    <a:pt x="41" y="12"/>
                    <a:pt x="78" y="12"/>
                  </a:cubicBezTo>
                  <a:cubicBezTo>
                    <a:pt x="114" y="12"/>
                    <a:pt x="144" y="42"/>
                    <a:pt x="144" y="78"/>
                  </a:cubicBezTo>
                  <a:cubicBezTo>
                    <a:pt x="144" y="100"/>
                    <a:pt x="134" y="119"/>
                    <a:pt x="118" y="1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364" name="Freeform 85">
              <a:extLst>
                <a:ext uri="{FF2B5EF4-FFF2-40B4-BE49-F238E27FC236}">
                  <a16:creationId xmlns:a16="http://schemas.microsoft.com/office/drawing/2014/main" id="{16B4A2A5-EFF3-D844-8BFB-D9FC0A674E5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6" y="2288"/>
              <a:ext cx="36" cy="18"/>
            </a:xfrm>
            <a:custGeom>
              <a:avLst/>
              <a:gdLst>
                <a:gd name="T0" fmla="*/ 18 w 24"/>
                <a:gd name="T1" fmla="*/ 0 h 12"/>
                <a:gd name="T2" fmla="*/ 6 w 24"/>
                <a:gd name="T3" fmla="*/ 0 h 12"/>
                <a:gd name="T4" fmla="*/ 0 w 24"/>
                <a:gd name="T5" fmla="*/ 6 h 12"/>
                <a:gd name="T6" fmla="*/ 6 w 24"/>
                <a:gd name="T7" fmla="*/ 12 h 12"/>
                <a:gd name="T8" fmla="*/ 18 w 24"/>
                <a:gd name="T9" fmla="*/ 12 h 12"/>
                <a:gd name="T10" fmla="*/ 24 w 24"/>
                <a:gd name="T11" fmla="*/ 6 h 12"/>
                <a:gd name="T12" fmla="*/ 18 w 24"/>
                <a:gd name="T1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12">
                  <a:moveTo>
                    <a:pt x="18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2"/>
                    <a:pt x="0" y="6"/>
                  </a:cubicBezTo>
                  <a:cubicBezTo>
                    <a:pt x="0" y="9"/>
                    <a:pt x="2" y="12"/>
                    <a:pt x="6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21" y="12"/>
                    <a:pt x="24" y="9"/>
                    <a:pt x="24" y="6"/>
                  </a:cubicBezTo>
                  <a:cubicBezTo>
                    <a:pt x="24" y="2"/>
                    <a:pt x="21" y="0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365" name="Freeform 86">
              <a:extLst>
                <a:ext uri="{FF2B5EF4-FFF2-40B4-BE49-F238E27FC236}">
                  <a16:creationId xmlns:a16="http://schemas.microsoft.com/office/drawing/2014/main" id="{01032911-E44E-6A44-B3AE-2C20E895BDF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7" y="2252"/>
              <a:ext cx="74" cy="18"/>
            </a:xfrm>
            <a:custGeom>
              <a:avLst/>
              <a:gdLst>
                <a:gd name="T0" fmla="*/ 42 w 48"/>
                <a:gd name="T1" fmla="*/ 0 h 12"/>
                <a:gd name="T2" fmla="*/ 6 w 48"/>
                <a:gd name="T3" fmla="*/ 0 h 12"/>
                <a:gd name="T4" fmla="*/ 0 w 48"/>
                <a:gd name="T5" fmla="*/ 6 h 12"/>
                <a:gd name="T6" fmla="*/ 6 w 48"/>
                <a:gd name="T7" fmla="*/ 12 h 12"/>
                <a:gd name="T8" fmla="*/ 42 w 48"/>
                <a:gd name="T9" fmla="*/ 12 h 12"/>
                <a:gd name="T10" fmla="*/ 48 w 48"/>
                <a:gd name="T11" fmla="*/ 6 h 12"/>
                <a:gd name="T12" fmla="*/ 42 w 48"/>
                <a:gd name="T1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12">
                  <a:moveTo>
                    <a:pt x="42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2"/>
                    <a:pt x="0" y="6"/>
                  </a:cubicBezTo>
                  <a:cubicBezTo>
                    <a:pt x="0" y="9"/>
                    <a:pt x="2" y="12"/>
                    <a:pt x="6" y="12"/>
                  </a:cubicBezTo>
                  <a:cubicBezTo>
                    <a:pt x="42" y="12"/>
                    <a:pt x="42" y="12"/>
                    <a:pt x="42" y="12"/>
                  </a:cubicBezTo>
                  <a:cubicBezTo>
                    <a:pt x="45" y="12"/>
                    <a:pt x="48" y="9"/>
                    <a:pt x="48" y="6"/>
                  </a:cubicBezTo>
                  <a:cubicBezTo>
                    <a:pt x="48" y="2"/>
                    <a:pt x="45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366" name="Freeform 87">
              <a:extLst>
                <a:ext uri="{FF2B5EF4-FFF2-40B4-BE49-F238E27FC236}">
                  <a16:creationId xmlns:a16="http://schemas.microsoft.com/office/drawing/2014/main" id="{329745C6-8CE0-9B43-A51F-DC7EC13E0A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5" y="1910"/>
              <a:ext cx="18" cy="54"/>
            </a:xfrm>
            <a:custGeom>
              <a:avLst/>
              <a:gdLst>
                <a:gd name="T0" fmla="*/ 6 w 12"/>
                <a:gd name="T1" fmla="*/ 36 h 36"/>
                <a:gd name="T2" fmla="*/ 12 w 12"/>
                <a:gd name="T3" fmla="*/ 30 h 36"/>
                <a:gd name="T4" fmla="*/ 12 w 12"/>
                <a:gd name="T5" fmla="*/ 6 h 36"/>
                <a:gd name="T6" fmla="*/ 6 w 12"/>
                <a:gd name="T7" fmla="*/ 0 h 36"/>
                <a:gd name="T8" fmla="*/ 0 w 12"/>
                <a:gd name="T9" fmla="*/ 6 h 36"/>
                <a:gd name="T10" fmla="*/ 0 w 12"/>
                <a:gd name="T11" fmla="*/ 30 h 36"/>
                <a:gd name="T12" fmla="*/ 6 w 12"/>
                <a:gd name="T13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36">
                  <a:moveTo>
                    <a:pt x="6" y="36"/>
                  </a:moveTo>
                  <a:cubicBezTo>
                    <a:pt x="9" y="36"/>
                    <a:pt x="12" y="34"/>
                    <a:pt x="12" y="30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3"/>
                    <a:pt x="9" y="0"/>
                    <a:pt x="6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4"/>
                    <a:pt x="2" y="36"/>
                    <a:pt x="6" y="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367" name="Freeform 88">
              <a:extLst>
                <a:ext uri="{FF2B5EF4-FFF2-40B4-BE49-F238E27FC236}">
                  <a16:creationId xmlns:a16="http://schemas.microsoft.com/office/drawing/2014/main" id="{8FA27E58-1649-0041-A7D0-1488B173F455}"/>
                </a:ext>
              </a:extLst>
            </p:cNvPr>
            <p:cNvSpPr>
              <a:spLocks/>
            </p:cNvSpPr>
            <p:nvPr/>
          </p:nvSpPr>
          <p:spPr bwMode="auto">
            <a:xfrm>
              <a:off x="1912" y="2089"/>
              <a:ext cx="55" cy="18"/>
            </a:xfrm>
            <a:custGeom>
              <a:avLst/>
              <a:gdLst>
                <a:gd name="T0" fmla="*/ 30 w 36"/>
                <a:gd name="T1" fmla="*/ 0 h 12"/>
                <a:gd name="T2" fmla="*/ 6 w 36"/>
                <a:gd name="T3" fmla="*/ 0 h 12"/>
                <a:gd name="T4" fmla="*/ 0 w 36"/>
                <a:gd name="T5" fmla="*/ 6 h 12"/>
                <a:gd name="T6" fmla="*/ 6 w 36"/>
                <a:gd name="T7" fmla="*/ 12 h 12"/>
                <a:gd name="T8" fmla="*/ 30 w 36"/>
                <a:gd name="T9" fmla="*/ 12 h 12"/>
                <a:gd name="T10" fmla="*/ 36 w 36"/>
                <a:gd name="T11" fmla="*/ 6 h 12"/>
                <a:gd name="T12" fmla="*/ 30 w 36"/>
                <a:gd name="T1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12">
                  <a:moveTo>
                    <a:pt x="30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10"/>
                    <a:pt x="2" y="12"/>
                    <a:pt x="6" y="12"/>
                  </a:cubicBezTo>
                  <a:cubicBezTo>
                    <a:pt x="30" y="12"/>
                    <a:pt x="30" y="12"/>
                    <a:pt x="30" y="12"/>
                  </a:cubicBezTo>
                  <a:cubicBezTo>
                    <a:pt x="33" y="12"/>
                    <a:pt x="36" y="10"/>
                    <a:pt x="36" y="6"/>
                  </a:cubicBezTo>
                  <a:cubicBezTo>
                    <a:pt x="36" y="3"/>
                    <a:pt x="33" y="0"/>
                    <a:pt x="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368" name="Freeform 89">
              <a:extLst>
                <a:ext uri="{FF2B5EF4-FFF2-40B4-BE49-F238E27FC236}">
                  <a16:creationId xmlns:a16="http://schemas.microsoft.com/office/drawing/2014/main" id="{09F7C906-F808-E349-BEC7-3B3085AFF7F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0" y="2089"/>
              <a:ext cx="55" cy="18"/>
            </a:xfrm>
            <a:custGeom>
              <a:avLst/>
              <a:gdLst>
                <a:gd name="T0" fmla="*/ 30 w 36"/>
                <a:gd name="T1" fmla="*/ 0 h 12"/>
                <a:gd name="T2" fmla="*/ 6 w 36"/>
                <a:gd name="T3" fmla="*/ 0 h 12"/>
                <a:gd name="T4" fmla="*/ 0 w 36"/>
                <a:gd name="T5" fmla="*/ 6 h 12"/>
                <a:gd name="T6" fmla="*/ 6 w 36"/>
                <a:gd name="T7" fmla="*/ 12 h 12"/>
                <a:gd name="T8" fmla="*/ 30 w 36"/>
                <a:gd name="T9" fmla="*/ 12 h 12"/>
                <a:gd name="T10" fmla="*/ 36 w 36"/>
                <a:gd name="T11" fmla="*/ 6 h 12"/>
                <a:gd name="T12" fmla="*/ 30 w 36"/>
                <a:gd name="T1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12">
                  <a:moveTo>
                    <a:pt x="30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3" y="12"/>
                    <a:pt x="6" y="12"/>
                  </a:cubicBezTo>
                  <a:cubicBezTo>
                    <a:pt x="30" y="12"/>
                    <a:pt x="30" y="12"/>
                    <a:pt x="30" y="12"/>
                  </a:cubicBezTo>
                  <a:cubicBezTo>
                    <a:pt x="34" y="12"/>
                    <a:pt x="36" y="10"/>
                    <a:pt x="36" y="6"/>
                  </a:cubicBezTo>
                  <a:cubicBezTo>
                    <a:pt x="36" y="3"/>
                    <a:pt x="34" y="0"/>
                    <a:pt x="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369" name="Freeform 90">
              <a:extLst>
                <a:ext uri="{FF2B5EF4-FFF2-40B4-BE49-F238E27FC236}">
                  <a16:creationId xmlns:a16="http://schemas.microsoft.com/office/drawing/2014/main" id="{7A702297-D13A-8649-B1E4-169139C5B88C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1" y="1949"/>
              <a:ext cx="58" cy="57"/>
            </a:xfrm>
            <a:custGeom>
              <a:avLst/>
              <a:gdLst>
                <a:gd name="T0" fmla="*/ 27 w 38"/>
                <a:gd name="T1" fmla="*/ 37 h 38"/>
                <a:gd name="T2" fmla="*/ 32 w 38"/>
                <a:gd name="T3" fmla="*/ 38 h 38"/>
                <a:gd name="T4" fmla="*/ 36 w 38"/>
                <a:gd name="T5" fmla="*/ 37 h 38"/>
                <a:gd name="T6" fmla="*/ 36 w 38"/>
                <a:gd name="T7" fmla="*/ 28 h 38"/>
                <a:gd name="T8" fmla="*/ 10 w 38"/>
                <a:gd name="T9" fmla="*/ 3 h 38"/>
                <a:gd name="T10" fmla="*/ 2 w 38"/>
                <a:gd name="T11" fmla="*/ 3 h 38"/>
                <a:gd name="T12" fmla="*/ 2 w 38"/>
                <a:gd name="T13" fmla="*/ 11 h 38"/>
                <a:gd name="T14" fmla="*/ 27 w 38"/>
                <a:gd name="T15" fmla="*/ 37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" h="38">
                  <a:moveTo>
                    <a:pt x="27" y="37"/>
                  </a:moveTo>
                  <a:cubicBezTo>
                    <a:pt x="29" y="38"/>
                    <a:pt x="30" y="38"/>
                    <a:pt x="32" y="38"/>
                  </a:cubicBezTo>
                  <a:cubicBezTo>
                    <a:pt x="33" y="38"/>
                    <a:pt x="35" y="38"/>
                    <a:pt x="36" y="37"/>
                  </a:cubicBezTo>
                  <a:cubicBezTo>
                    <a:pt x="38" y="34"/>
                    <a:pt x="38" y="31"/>
                    <a:pt x="36" y="28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8" y="0"/>
                    <a:pt x="4" y="0"/>
                    <a:pt x="2" y="3"/>
                  </a:cubicBezTo>
                  <a:cubicBezTo>
                    <a:pt x="0" y="5"/>
                    <a:pt x="0" y="9"/>
                    <a:pt x="2" y="11"/>
                  </a:cubicBezTo>
                  <a:lnTo>
                    <a:pt x="27" y="3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370" name="Freeform 91">
              <a:extLst>
                <a:ext uri="{FF2B5EF4-FFF2-40B4-BE49-F238E27FC236}">
                  <a16:creationId xmlns:a16="http://schemas.microsoft.com/office/drawing/2014/main" id="{B529D1D4-ACB6-4044-80CA-AB16AF0C4585}"/>
                </a:ext>
              </a:extLst>
            </p:cNvPr>
            <p:cNvSpPr>
              <a:spLocks/>
            </p:cNvSpPr>
            <p:nvPr/>
          </p:nvSpPr>
          <p:spPr bwMode="auto">
            <a:xfrm>
              <a:off x="1867" y="1949"/>
              <a:ext cx="60" cy="57"/>
            </a:xfrm>
            <a:custGeom>
              <a:avLst/>
              <a:gdLst>
                <a:gd name="T0" fmla="*/ 7 w 39"/>
                <a:gd name="T1" fmla="*/ 38 h 38"/>
                <a:gd name="T2" fmla="*/ 11 w 39"/>
                <a:gd name="T3" fmla="*/ 37 h 38"/>
                <a:gd name="T4" fmla="*/ 36 w 39"/>
                <a:gd name="T5" fmla="*/ 11 h 38"/>
                <a:gd name="T6" fmla="*/ 36 w 39"/>
                <a:gd name="T7" fmla="*/ 3 h 38"/>
                <a:gd name="T8" fmla="*/ 28 w 39"/>
                <a:gd name="T9" fmla="*/ 3 h 38"/>
                <a:gd name="T10" fmla="*/ 2 w 39"/>
                <a:gd name="T11" fmla="*/ 28 h 38"/>
                <a:gd name="T12" fmla="*/ 2 w 39"/>
                <a:gd name="T13" fmla="*/ 37 h 38"/>
                <a:gd name="T14" fmla="*/ 7 w 39"/>
                <a:gd name="T15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" h="38">
                  <a:moveTo>
                    <a:pt x="7" y="38"/>
                  </a:moveTo>
                  <a:cubicBezTo>
                    <a:pt x="8" y="38"/>
                    <a:pt x="10" y="38"/>
                    <a:pt x="11" y="37"/>
                  </a:cubicBezTo>
                  <a:cubicBezTo>
                    <a:pt x="36" y="11"/>
                    <a:pt x="36" y="11"/>
                    <a:pt x="36" y="11"/>
                  </a:cubicBezTo>
                  <a:cubicBezTo>
                    <a:pt x="39" y="9"/>
                    <a:pt x="39" y="5"/>
                    <a:pt x="36" y="3"/>
                  </a:cubicBezTo>
                  <a:cubicBezTo>
                    <a:pt x="34" y="0"/>
                    <a:pt x="30" y="0"/>
                    <a:pt x="28" y="3"/>
                  </a:cubicBezTo>
                  <a:cubicBezTo>
                    <a:pt x="2" y="28"/>
                    <a:pt x="2" y="28"/>
                    <a:pt x="2" y="28"/>
                  </a:cubicBezTo>
                  <a:cubicBezTo>
                    <a:pt x="0" y="31"/>
                    <a:pt x="0" y="34"/>
                    <a:pt x="2" y="37"/>
                  </a:cubicBezTo>
                  <a:cubicBezTo>
                    <a:pt x="4" y="38"/>
                    <a:pt x="5" y="38"/>
                    <a:pt x="7" y="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</p:grpSp>
      <p:grpSp>
        <p:nvGrpSpPr>
          <p:cNvPr id="371" name="Group 56">
            <a:extLst>
              <a:ext uri="{FF2B5EF4-FFF2-40B4-BE49-F238E27FC236}">
                <a16:creationId xmlns:a16="http://schemas.microsoft.com/office/drawing/2014/main" id="{754010E9-6578-4145-B63E-FE551FCF0B38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8400111" y="1923077"/>
            <a:ext cx="513762" cy="513760"/>
            <a:chOff x="6721" y="600"/>
            <a:chExt cx="426" cy="426"/>
          </a:xfrm>
          <a:solidFill>
            <a:schemeClr val="accent4"/>
          </a:solidFill>
        </p:grpSpPr>
        <p:sp>
          <p:nvSpPr>
            <p:cNvPr id="372" name="Freeform 57">
              <a:extLst>
                <a:ext uri="{FF2B5EF4-FFF2-40B4-BE49-F238E27FC236}">
                  <a16:creationId xmlns:a16="http://schemas.microsoft.com/office/drawing/2014/main" id="{E54CC8A3-2BE8-4348-8408-7A6C774ED71C}"/>
                </a:ext>
              </a:extLst>
            </p:cNvPr>
            <p:cNvSpPr>
              <a:spLocks/>
            </p:cNvSpPr>
            <p:nvPr/>
          </p:nvSpPr>
          <p:spPr bwMode="auto">
            <a:xfrm>
              <a:off x="6721" y="600"/>
              <a:ext cx="426" cy="426"/>
            </a:xfrm>
            <a:custGeom>
              <a:avLst/>
              <a:gdLst>
                <a:gd name="T0" fmla="*/ 144 w 288"/>
                <a:gd name="T1" fmla="*/ 288 h 288"/>
                <a:gd name="T2" fmla="*/ 0 w 288"/>
                <a:gd name="T3" fmla="*/ 144 h 288"/>
                <a:gd name="T4" fmla="*/ 144 w 288"/>
                <a:gd name="T5" fmla="*/ 0 h 288"/>
                <a:gd name="T6" fmla="*/ 288 w 288"/>
                <a:gd name="T7" fmla="*/ 144 h 288"/>
                <a:gd name="T8" fmla="*/ 282 w 288"/>
                <a:gd name="T9" fmla="*/ 150 h 288"/>
                <a:gd name="T10" fmla="*/ 276 w 288"/>
                <a:gd name="T11" fmla="*/ 144 h 288"/>
                <a:gd name="T12" fmla="*/ 144 w 288"/>
                <a:gd name="T13" fmla="*/ 12 h 288"/>
                <a:gd name="T14" fmla="*/ 12 w 288"/>
                <a:gd name="T15" fmla="*/ 144 h 288"/>
                <a:gd name="T16" fmla="*/ 144 w 288"/>
                <a:gd name="T17" fmla="*/ 276 h 288"/>
                <a:gd name="T18" fmla="*/ 190 w 288"/>
                <a:gd name="T19" fmla="*/ 268 h 288"/>
                <a:gd name="T20" fmla="*/ 198 w 288"/>
                <a:gd name="T21" fmla="*/ 272 h 288"/>
                <a:gd name="T22" fmla="*/ 194 w 288"/>
                <a:gd name="T23" fmla="*/ 280 h 288"/>
                <a:gd name="T24" fmla="*/ 144 w 288"/>
                <a:gd name="T25" fmla="*/ 288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88" h="288">
                  <a:moveTo>
                    <a:pt x="144" y="288"/>
                  </a:moveTo>
                  <a:cubicBezTo>
                    <a:pt x="65" y="288"/>
                    <a:pt x="0" y="224"/>
                    <a:pt x="0" y="144"/>
                  </a:cubicBezTo>
                  <a:cubicBezTo>
                    <a:pt x="0" y="65"/>
                    <a:pt x="65" y="0"/>
                    <a:pt x="144" y="0"/>
                  </a:cubicBezTo>
                  <a:cubicBezTo>
                    <a:pt x="224" y="0"/>
                    <a:pt x="288" y="65"/>
                    <a:pt x="288" y="144"/>
                  </a:cubicBezTo>
                  <a:cubicBezTo>
                    <a:pt x="288" y="148"/>
                    <a:pt x="286" y="150"/>
                    <a:pt x="282" y="150"/>
                  </a:cubicBezTo>
                  <a:cubicBezTo>
                    <a:pt x="279" y="150"/>
                    <a:pt x="276" y="148"/>
                    <a:pt x="276" y="144"/>
                  </a:cubicBezTo>
                  <a:cubicBezTo>
                    <a:pt x="276" y="71"/>
                    <a:pt x="217" y="12"/>
                    <a:pt x="144" y="12"/>
                  </a:cubicBezTo>
                  <a:cubicBezTo>
                    <a:pt x="72" y="12"/>
                    <a:pt x="12" y="71"/>
                    <a:pt x="12" y="144"/>
                  </a:cubicBezTo>
                  <a:cubicBezTo>
                    <a:pt x="12" y="217"/>
                    <a:pt x="72" y="276"/>
                    <a:pt x="144" y="276"/>
                  </a:cubicBezTo>
                  <a:cubicBezTo>
                    <a:pt x="160" y="276"/>
                    <a:pt x="175" y="274"/>
                    <a:pt x="190" y="268"/>
                  </a:cubicBezTo>
                  <a:cubicBezTo>
                    <a:pt x="193" y="267"/>
                    <a:pt x="196" y="269"/>
                    <a:pt x="198" y="272"/>
                  </a:cubicBezTo>
                  <a:cubicBezTo>
                    <a:pt x="199" y="275"/>
                    <a:pt x="197" y="278"/>
                    <a:pt x="194" y="280"/>
                  </a:cubicBezTo>
                  <a:cubicBezTo>
                    <a:pt x="178" y="285"/>
                    <a:pt x="161" y="288"/>
                    <a:pt x="144" y="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AU"/>
            </a:p>
          </p:txBody>
        </p:sp>
        <p:sp>
          <p:nvSpPr>
            <p:cNvPr id="373" name="Freeform 58">
              <a:extLst>
                <a:ext uri="{FF2B5EF4-FFF2-40B4-BE49-F238E27FC236}">
                  <a16:creationId xmlns:a16="http://schemas.microsoft.com/office/drawing/2014/main" id="{468ADAAF-C6DA-A647-AC52-16E1AB8E8D5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87" y="813"/>
              <a:ext cx="160" cy="213"/>
            </a:xfrm>
            <a:custGeom>
              <a:avLst/>
              <a:gdLst>
                <a:gd name="T0" fmla="*/ 54 w 108"/>
                <a:gd name="T1" fmla="*/ 144 h 144"/>
                <a:gd name="T2" fmla="*/ 50 w 108"/>
                <a:gd name="T3" fmla="*/ 142 h 144"/>
                <a:gd name="T4" fmla="*/ 0 w 108"/>
                <a:gd name="T5" fmla="*/ 54 h 144"/>
                <a:gd name="T6" fmla="*/ 54 w 108"/>
                <a:gd name="T7" fmla="*/ 0 h 144"/>
                <a:gd name="T8" fmla="*/ 108 w 108"/>
                <a:gd name="T9" fmla="*/ 54 h 144"/>
                <a:gd name="T10" fmla="*/ 59 w 108"/>
                <a:gd name="T11" fmla="*/ 142 h 144"/>
                <a:gd name="T12" fmla="*/ 54 w 108"/>
                <a:gd name="T13" fmla="*/ 144 h 144"/>
                <a:gd name="T14" fmla="*/ 54 w 108"/>
                <a:gd name="T15" fmla="*/ 12 h 144"/>
                <a:gd name="T16" fmla="*/ 12 w 108"/>
                <a:gd name="T17" fmla="*/ 54 h 144"/>
                <a:gd name="T18" fmla="*/ 54 w 108"/>
                <a:gd name="T19" fmla="*/ 129 h 144"/>
                <a:gd name="T20" fmla="*/ 96 w 108"/>
                <a:gd name="T21" fmla="*/ 54 h 144"/>
                <a:gd name="T22" fmla="*/ 54 w 108"/>
                <a:gd name="T23" fmla="*/ 12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" h="144">
                  <a:moveTo>
                    <a:pt x="54" y="144"/>
                  </a:moveTo>
                  <a:cubicBezTo>
                    <a:pt x="53" y="144"/>
                    <a:pt x="51" y="143"/>
                    <a:pt x="50" y="142"/>
                  </a:cubicBezTo>
                  <a:cubicBezTo>
                    <a:pt x="45" y="136"/>
                    <a:pt x="0" y="82"/>
                    <a:pt x="0" y="54"/>
                  </a:cubicBezTo>
                  <a:cubicBezTo>
                    <a:pt x="0" y="24"/>
                    <a:pt x="25" y="0"/>
                    <a:pt x="54" y="0"/>
                  </a:cubicBezTo>
                  <a:cubicBezTo>
                    <a:pt x="84" y="0"/>
                    <a:pt x="108" y="24"/>
                    <a:pt x="108" y="54"/>
                  </a:cubicBezTo>
                  <a:cubicBezTo>
                    <a:pt x="108" y="82"/>
                    <a:pt x="64" y="136"/>
                    <a:pt x="59" y="142"/>
                  </a:cubicBezTo>
                  <a:cubicBezTo>
                    <a:pt x="58" y="143"/>
                    <a:pt x="56" y="144"/>
                    <a:pt x="54" y="144"/>
                  </a:cubicBezTo>
                  <a:close/>
                  <a:moveTo>
                    <a:pt x="54" y="12"/>
                  </a:moveTo>
                  <a:cubicBezTo>
                    <a:pt x="31" y="12"/>
                    <a:pt x="12" y="31"/>
                    <a:pt x="12" y="54"/>
                  </a:cubicBezTo>
                  <a:cubicBezTo>
                    <a:pt x="12" y="72"/>
                    <a:pt x="40" y="110"/>
                    <a:pt x="54" y="129"/>
                  </a:cubicBezTo>
                  <a:cubicBezTo>
                    <a:pt x="69" y="110"/>
                    <a:pt x="96" y="72"/>
                    <a:pt x="96" y="54"/>
                  </a:cubicBezTo>
                  <a:cubicBezTo>
                    <a:pt x="96" y="31"/>
                    <a:pt x="78" y="12"/>
                    <a:pt x="54" y="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AU"/>
            </a:p>
          </p:txBody>
        </p:sp>
        <p:sp>
          <p:nvSpPr>
            <p:cNvPr id="374" name="Freeform 59">
              <a:extLst>
                <a:ext uri="{FF2B5EF4-FFF2-40B4-BE49-F238E27FC236}">
                  <a16:creationId xmlns:a16="http://schemas.microsoft.com/office/drawing/2014/main" id="{1D2D45F1-2BA4-144E-BFD4-CF2AE4D806E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32" y="857"/>
              <a:ext cx="71" cy="71"/>
            </a:xfrm>
            <a:custGeom>
              <a:avLst/>
              <a:gdLst>
                <a:gd name="T0" fmla="*/ 24 w 48"/>
                <a:gd name="T1" fmla="*/ 48 h 48"/>
                <a:gd name="T2" fmla="*/ 0 w 48"/>
                <a:gd name="T3" fmla="*/ 24 h 48"/>
                <a:gd name="T4" fmla="*/ 24 w 48"/>
                <a:gd name="T5" fmla="*/ 0 h 48"/>
                <a:gd name="T6" fmla="*/ 48 w 48"/>
                <a:gd name="T7" fmla="*/ 24 h 48"/>
                <a:gd name="T8" fmla="*/ 24 w 48"/>
                <a:gd name="T9" fmla="*/ 48 h 48"/>
                <a:gd name="T10" fmla="*/ 24 w 48"/>
                <a:gd name="T11" fmla="*/ 12 h 48"/>
                <a:gd name="T12" fmla="*/ 12 w 48"/>
                <a:gd name="T13" fmla="*/ 24 h 48"/>
                <a:gd name="T14" fmla="*/ 24 w 48"/>
                <a:gd name="T15" fmla="*/ 36 h 48"/>
                <a:gd name="T16" fmla="*/ 36 w 48"/>
                <a:gd name="T17" fmla="*/ 24 h 48"/>
                <a:gd name="T18" fmla="*/ 24 w 48"/>
                <a:gd name="T19" fmla="*/ 1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24" y="48"/>
                  </a:moveTo>
                  <a:cubicBezTo>
                    <a:pt x="11" y="48"/>
                    <a:pt x="0" y="37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38" y="0"/>
                    <a:pt x="48" y="11"/>
                    <a:pt x="48" y="24"/>
                  </a:cubicBezTo>
                  <a:cubicBezTo>
                    <a:pt x="48" y="37"/>
                    <a:pt x="38" y="48"/>
                    <a:pt x="24" y="48"/>
                  </a:cubicBezTo>
                  <a:close/>
                  <a:moveTo>
                    <a:pt x="24" y="12"/>
                  </a:moveTo>
                  <a:cubicBezTo>
                    <a:pt x="18" y="12"/>
                    <a:pt x="12" y="18"/>
                    <a:pt x="12" y="24"/>
                  </a:cubicBezTo>
                  <a:cubicBezTo>
                    <a:pt x="12" y="31"/>
                    <a:pt x="18" y="36"/>
                    <a:pt x="24" y="36"/>
                  </a:cubicBezTo>
                  <a:cubicBezTo>
                    <a:pt x="31" y="36"/>
                    <a:pt x="36" y="31"/>
                    <a:pt x="36" y="24"/>
                  </a:cubicBezTo>
                  <a:cubicBezTo>
                    <a:pt x="36" y="18"/>
                    <a:pt x="31" y="12"/>
                    <a:pt x="24" y="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AU"/>
            </a:p>
          </p:txBody>
        </p:sp>
        <p:sp>
          <p:nvSpPr>
            <p:cNvPr id="375" name="Freeform 60">
              <a:extLst>
                <a:ext uri="{FF2B5EF4-FFF2-40B4-BE49-F238E27FC236}">
                  <a16:creationId xmlns:a16="http://schemas.microsoft.com/office/drawing/2014/main" id="{B9008D23-F674-6448-903D-C3B5D32E5D0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2" y="607"/>
              <a:ext cx="213" cy="313"/>
            </a:xfrm>
            <a:custGeom>
              <a:avLst/>
              <a:gdLst>
                <a:gd name="T0" fmla="*/ 66 w 144"/>
                <a:gd name="T1" fmla="*/ 211 h 211"/>
                <a:gd name="T2" fmla="*/ 60 w 144"/>
                <a:gd name="T3" fmla="*/ 205 h 211"/>
                <a:gd name="T4" fmla="*/ 60 w 144"/>
                <a:gd name="T5" fmla="*/ 178 h 211"/>
                <a:gd name="T6" fmla="*/ 3 w 144"/>
                <a:gd name="T7" fmla="*/ 132 h 211"/>
                <a:gd name="T8" fmla="*/ 1 w 144"/>
                <a:gd name="T9" fmla="*/ 124 h 211"/>
                <a:gd name="T10" fmla="*/ 28 w 144"/>
                <a:gd name="T11" fmla="*/ 82 h 211"/>
                <a:gd name="T12" fmla="*/ 33 w 144"/>
                <a:gd name="T13" fmla="*/ 79 h 211"/>
                <a:gd name="T14" fmla="*/ 96 w 144"/>
                <a:gd name="T15" fmla="*/ 79 h 211"/>
                <a:gd name="T16" fmla="*/ 96 w 144"/>
                <a:gd name="T17" fmla="*/ 52 h 211"/>
                <a:gd name="T18" fmla="*/ 81 w 144"/>
                <a:gd name="T19" fmla="*/ 42 h 211"/>
                <a:gd name="T20" fmla="*/ 78 w 144"/>
                <a:gd name="T21" fmla="*/ 37 h 211"/>
                <a:gd name="T22" fmla="*/ 81 w 144"/>
                <a:gd name="T23" fmla="*/ 32 h 211"/>
                <a:gd name="T24" fmla="*/ 134 w 144"/>
                <a:gd name="T25" fmla="*/ 2 h 211"/>
                <a:gd name="T26" fmla="*/ 142 w 144"/>
                <a:gd name="T27" fmla="*/ 4 h 211"/>
                <a:gd name="T28" fmla="*/ 140 w 144"/>
                <a:gd name="T29" fmla="*/ 12 h 211"/>
                <a:gd name="T30" fmla="*/ 96 w 144"/>
                <a:gd name="T31" fmla="*/ 38 h 211"/>
                <a:gd name="T32" fmla="*/ 106 w 144"/>
                <a:gd name="T33" fmla="*/ 44 h 211"/>
                <a:gd name="T34" fmla="*/ 108 w 144"/>
                <a:gd name="T35" fmla="*/ 49 h 211"/>
                <a:gd name="T36" fmla="*/ 108 w 144"/>
                <a:gd name="T37" fmla="*/ 85 h 211"/>
                <a:gd name="T38" fmla="*/ 102 w 144"/>
                <a:gd name="T39" fmla="*/ 91 h 211"/>
                <a:gd name="T40" fmla="*/ 37 w 144"/>
                <a:gd name="T41" fmla="*/ 91 h 211"/>
                <a:gd name="T42" fmla="*/ 14 w 144"/>
                <a:gd name="T43" fmla="*/ 126 h 211"/>
                <a:gd name="T44" fmla="*/ 70 w 144"/>
                <a:gd name="T45" fmla="*/ 171 h 211"/>
                <a:gd name="T46" fmla="*/ 72 w 144"/>
                <a:gd name="T47" fmla="*/ 175 h 211"/>
                <a:gd name="T48" fmla="*/ 72 w 144"/>
                <a:gd name="T49" fmla="*/ 205 h 211"/>
                <a:gd name="T50" fmla="*/ 66 w 144"/>
                <a:gd name="T51" fmla="*/ 211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4" h="211">
                  <a:moveTo>
                    <a:pt x="66" y="211"/>
                  </a:moveTo>
                  <a:cubicBezTo>
                    <a:pt x="63" y="211"/>
                    <a:pt x="60" y="209"/>
                    <a:pt x="60" y="205"/>
                  </a:cubicBezTo>
                  <a:cubicBezTo>
                    <a:pt x="60" y="178"/>
                    <a:pt x="60" y="178"/>
                    <a:pt x="60" y="178"/>
                  </a:cubicBezTo>
                  <a:cubicBezTo>
                    <a:pt x="3" y="132"/>
                    <a:pt x="3" y="132"/>
                    <a:pt x="3" y="132"/>
                  </a:cubicBezTo>
                  <a:cubicBezTo>
                    <a:pt x="0" y="130"/>
                    <a:pt x="0" y="127"/>
                    <a:pt x="1" y="124"/>
                  </a:cubicBezTo>
                  <a:cubicBezTo>
                    <a:pt x="28" y="82"/>
                    <a:pt x="28" y="82"/>
                    <a:pt x="28" y="82"/>
                  </a:cubicBezTo>
                  <a:cubicBezTo>
                    <a:pt x="30" y="80"/>
                    <a:pt x="31" y="79"/>
                    <a:pt x="33" y="79"/>
                  </a:cubicBezTo>
                  <a:cubicBezTo>
                    <a:pt x="96" y="79"/>
                    <a:pt x="96" y="79"/>
                    <a:pt x="96" y="79"/>
                  </a:cubicBezTo>
                  <a:cubicBezTo>
                    <a:pt x="96" y="52"/>
                    <a:pt x="96" y="52"/>
                    <a:pt x="96" y="52"/>
                  </a:cubicBezTo>
                  <a:cubicBezTo>
                    <a:pt x="81" y="42"/>
                    <a:pt x="81" y="42"/>
                    <a:pt x="81" y="42"/>
                  </a:cubicBezTo>
                  <a:cubicBezTo>
                    <a:pt x="79" y="41"/>
                    <a:pt x="78" y="39"/>
                    <a:pt x="78" y="37"/>
                  </a:cubicBezTo>
                  <a:cubicBezTo>
                    <a:pt x="79" y="35"/>
                    <a:pt x="80" y="33"/>
                    <a:pt x="81" y="32"/>
                  </a:cubicBezTo>
                  <a:cubicBezTo>
                    <a:pt x="134" y="2"/>
                    <a:pt x="134" y="2"/>
                    <a:pt x="134" y="2"/>
                  </a:cubicBezTo>
                  <a:cubicBezTo>
                    <a:pt x="137" y="0"/>
                    <a:pt x="140" y="1"/>
                    <a:pt x="142" y="4"/>
                  </a:cubicBezTo>
                  <a:cubicBezTo>
                    <a:pt x="144" y="7"/>
                    <a:pt x="143" y="11"/>
                    <a:pt x="140" y="12"/>
                  </a:cubicBezTo>
                  <a:cubicBezTo>
                    <a:pt x="96" y="38"/>
                    <a:pt x="96" y="38"/>
                    <a:pt x="96" y="38"/>
                  </a:cubicBezTo>
                  <a:cubicBezTo>
                    <a:pt x="106" y="44"/>
                    <a:pt x="106" y="44"/>
                    <a:pt x="106" y="44"/>
                  </a:cubicBezTo>
                  <a:cubicBezTo>
                    <a:pt x="107" y="45"/>
                    <a:pt x="108" y="47"/>
                    <a:pt x="108" y="49"/>
                  </a:cubicBezTo>
                  <a:cubicBezTo>
                    <a:pt x="108" y="85"/>
                    <a:pt x="108" y="85"/>
                    <a:pt x="108" y="85"/>
                  </a:cubicBezTo>
                  <a:cubicBezTo>
                    <a:pt x="108" y="89"/>
                    <a:pt x="106" y="91"/>
                    <a:pt x="102" y="91"/>
                  </a:cubicBezTo>
                  <a:cubicBezTo>
                    <a:pt x="37" y="91"/>
                    <a:pt x="37" y="91"/>
                    <a:pt x="37" y="91"/>
                  </a:cubicBezTo>
                  <a:cubicBezTo>
                    <a:pt x="14" y="126"/>
                    <a:pt x="14" y="126"/>
                    <a:pt x="14" y="126"/>
                  </a:cubicBezTo>
                  <a:cubicBezTo>
                    <a:pt x="70" y="171"/>
                    <a:pt x="70" y="171"/>
                    <a:pt x="70" y="171"/>
                  </a:cubicBezTo>
                  <a:cubicBezTo>
                    <a:pt x="72" y="172"/>
                    <a:pt x="72" y="173"/>
                    <a:pt x="72" y="175"/>
                  </a:cubicBezTo>
                  <a:cubicBezTo>
                    <a:pt x="72" y="205"/>
                    <a:pt x="72" y="205"/>
                    <a:pt x="72" y="205"/>
                  </a:cubicBezTo>
                  <a:cubicBezTo>
                    <a:pt x="72" y="209"/>
                    <a:pt x="70" y="211"/>
                    <a:pt x="66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AU"/>
            </a:p>
          </p:txBody>
        </p:sp>
        <p:sp>
          <p:nvSpPr>
            <p:cNvPr id="376" name="Freeform 61">
              <a:extLst>
                <a:ext uri="{FF2B5EF4-FFF2-40B4-BE49-F238E27FC236}">
                  <a16:creationId xmlns:a16="http://schemas.microsoft.com/office/drawing/2014/main" id="{81B4FE17-16E8-1D46-A84D-C61DF767FCAD}"/>
                </a:ext>
              </a:extLst>
            </p:cNvPr>
            <p:cNvSpPr>
              <a:spLocks/>
            </p:cNvSpPr>
            <p:nvPr/>
          </p:nvSpPr>
          <p:spPr bwMode="auto">
            <a:xfrm>
              <a:off x="6983" y="665"/>
              <a:ext cx="112" cy="108"/>
            </a:xfrm>
            <a:custGeom>
              <a:avLst/>
              <a:gdLst>
                <a:gd name="T0" fmla="*/ 6 w 76"/>
                <a:gd name="T1" fmla="*/ 73 h 73"/>
                <a:gd name="T2" fmla="*/ 2 w 76"/>
                <a:gd name="T3" fmla="*/ 71 h 73"/>
                <a:gd name="T4" fmla="*/ 2 w 76"/>
                <a:gd name="T5" fmla="*/ 63 h 73"/>
                <a:gd name="T6" fmla="*/ 23 w 76"/>
                <a:gd name="T7" fmla="*/ 42 h 73"/>
                <a:gd name="T8" fmla="*/ 27 w 76"/>
                <a:gd name="T9" fmla="*/ 40 h 73"/>
                <a:gd name="T10" fmla="*/ 45 w 76"/>
                <a:gd name="T11" fmla="*/ 40 h 73"/>
                <a:gd name="T12" fmla="*/ 64 w 76"/>
                <a:gd name="T13" fmla="*/ 4 h 73"/>
                <a:gd name="T14" fmla="*/ 72 w 76"/>
                <a:gd name="T15" fmla="*/ 2 h 73"/>
                <a:gd name="T16" fmla="*/ 75 w 76"/>
                <a:gd name="T17" fmla="*/ 10 h 73"/>
                <a:gd name="T18" fmla="*/ 54 w 76"/>
                <a:gd name="T19" fmla="*/ 49 h 73"/>
                <a:gd name="T20" fmla="*/ 48 w 76"/>
                <a:gd name="T21" fmla="*/ 52 h 73"/>
                <a:gd name="T22" fmla="*/ 30 w 76"/>
                <a:gd name="T23" fmla="*/ 52 h 73"/>
                <a:gd name="T24" fmla="*/ 11 w 76"/>
                <a:gd name="T25" fmla="*/ 71 h 73"/>
                <a:gd name="T26" fmla="*/ 6 w 76"/>
                <a:gd name="T27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" h="73">
                  <a:moveTo>
                    <a:pt x="6" y="73"/>
                  </a:moveTo>
                  <a:cubicBezTo>
                    <a:pt x="5" y="73"/>
                    <a:pt x="3" y="73"/>
                    <a:pt x="2" y="71"/>
                  </a:cubicBezTo>
                  <a:cubicBezTo>
                    <a:pt x="0" y="69"/>
                    <a:pt x="0" y="65"/>
                    <a:pt x="2" y="63"/>
                  </a:cubicBezTo>
                  <a:cubicBezTo>
                    <a:pt x="23" y="42"/>
                    <a:pt x="23" y="42"/>
                    <a:pt x="23" y="42"/>
                  </a:cubicBezTo>
                  <a:cubicBezTo>
                    <a:pt x="24" y="41"/>
                    <a:pt x="26" y="40"/>
                    <a:pt x="27" y="40"/>
                  </a:cubicBezTo>
                  <a:cubicBezTo>
                    <a:pt x="45" y="40"/>
                    <a:pt x="45" y="40"/>
                    <a:pt x="45" y="40"/>
                  </a:cubicBezTo>
                  <a:cubicBezTo>
                    <a:pt x="64" y="4"/>
                    <a:pt x="64" y="4"/>
                    <a:pt x="64" y="4"/>
                  </a:cubicBezTo>
                  <a:cubicBezTo>
                    <a:pt x="66" y="2"/>
                    <a:pt x="69" y="0"/>
                    <a:pt x="72" y="2"/>
                  </a:cubicBezTo>
                  <a:cubicBezTo>
                    <a:pt x="75" y="4"/>
                    <a:pt x="76" y="7"/>
                    <a:pt x="75" y="10"/>
                  </a:cubicBezTo>
                  <a:cubicBezTo>
                    <a:pt x="54" y="49"/>
                    <a:pt x="54" y="49"/>
                    <a:pt x="54" y="49"/>
                  </a:cubicBezTo>
                  <a:cubicBezTo>
                    <a:pt x="53" y="51"/>
                    <a:pt x="51" y="52"/>
                    <a:pt x="48" y="52"/>
                  </a:cubicBezTo>
                  <a:cubicBezTo>
                    <a:pt x="30" y="52"/>
                    <a:pt x="30" y="52"/>
                    <a:pt x="30" y="52"/>
                  </a:cubicBezTo>
                  <a:cubicBezTo>
                    <a:pt x="11" y="71"/>
                    <a:pt x="11" y="71"/>
                    <a:pt x="11" y="71"/>
                  </a:cubicBezTo>
                  <a:cubicBezTo>
                    <a:pt x="10" y="73"/>
                    <a:pt x="8" y="73"/>
                    <a:pt x="6" y="7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AU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F6439B37-7E18-2D43-9C03-BCA23C9C27E0}"/>
              </a:ext>
            </a:extLst>
          </p:cNvPr>
          <p:cNvSpPr txBox="1"/>
          <p:nvPr userDrawn="1"/>
        </p:nvSpPr>
        <p:spPr>
          <a:xfrm>
            <a:off x="4732020" y="2080260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defTabSz="228600">
              <a:spcAft>
                <a:spcPts val="1200"/>
              </a:spcAft>
            </a:pP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07103589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3"/>
          <p:cNvSpPr txBox="1">
            <a:spLocks noGrp="1"/>
          </p:cNvSpPr>
          <p:nvPr>
            <p:ph type="ftr" idx="11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13"/>
          <p:cNvSpPr txBox="1">
            <a:spLocks noGrp="1"/>
          </p:cNvSpPr>
          <p:nvPr>
            <p:ph type="sldNum" idx="12"/>
          </p:nvPr>
        </p:nvSpPr>
        <p:spPr>
          <a:xfrm>
            <a:off x="11484746" y="6490025"/>
            <a:ext cx="326254" cy="201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3219912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 you">
  <p:cSld name="Thank you">
    <p:bg>
      <p:bgPr>
        <a:solidFill>
          <a:schemeClr val="lt1"/>
        </a:solid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subTitle" idx="1"/>
          </p:nvPr>
        </p:nvSpPr>
        <p:spPr>
          <a:xfrm>
            <a:off x="1558033" y="4086367"/>
            <a:ext cx="4246000" cy="5248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67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subTitle" idx="2"/>
          </p:nvPr>
        </p:nvSpPr>
        <p:spPr>
          <a:xfrm>
            <a:off x="1558033" y="4849967"/>
            <a:ext cx="4246000" cy="5248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67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subTitle" idx="3"/>
          </p:nvPr>
        </p:nvSpPr>
        <p:spPr>
          <a:xfrm>
            <a:off x="1558033" y="5613567"/>
            <a:ext cx="4246000" cy="5248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67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609600" y="181563"/>
            <a:ext cx="8120000" cy="299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algn="r"/>
            <a:fld id="{00000000-1234-1234-1234-123412341234}" type="slidenum">
              <a:rPr lang="en" smtClean="0"/>
              <a:pPr algn="r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64233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-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9EAD9AED-9987-4CE9-B39D-B256B46200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9906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Place headline here (36pt, min 30pt)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53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 1.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144FEB45-5B13-814A-A7C6-C024B705C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91584" y="6537399"/>
            <a:ext cx="4141956" cy="138499"/>
          </a:xfrm>
        </p:spPr>
        <p:txBody>
          <a:bodyPr/>
          <a:lstStyle>
            <a:lvl1pPr>
              <a:defRPr>
                <a:latin typeface="Graphik" panose="020B0503030202060203" pitchFamily="34" charset="77"/>
              </a:defRPr>
            </a:lvl1pPr>
          </a:lstStyle>
          <a:p>
            <a:r>
              <a:rPr lang="en-US"/>
              <a:t>Copyright © 2018 Accenture. All rights reserved.</a:t>
            </a:r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565ED8D5-F7BD-D244-8E89-518DAA5C7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flipH="1">
            <a:off x="11617001" y="6537474"/>
            <a:ext cx="216084" cy="161888"/>
          </a:xfrm>
        </p:spPr>
        <p:txBody>
          <a:bodyPr/>
          <a:lstStyle>
            <a:lvl1pPr>
              <a:defRPr>
                <a:latin typeface="Graphik" panose="020B0503030202060203" pitchFamily="34" charset="77"/>
              </a:defRPr>
            </a:lvl1pPr>
          </a:lstStyle>
          <a:p>
            <a:fld id="{4F9AC08D-23A9-440E-BCB9-AA1E9877CC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C17F5D-75B4-214F-897A-1071EDD4741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5171" y="296863"/>
            <a:ext cx="7326592" cy="1501938"/>
          </a:xfrm>
        </p:spPr>
        <p:txBody>
          <a:bodyPr vert="horz" wrap="square" lIns="0" tIns="0" rIns="0" bIns="0" rtlCol="0" anchor="b"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Font typeface="Arial" pitchFamily="34" charset="0"/>
              <a:buNone/>
              <a:defRPr lang="en-US" b="0" i="0">
                <a:ea typeface="Roboto" panose="02000000000000000000" pitchFamily="2" charset="0"/>
              </a:defRPr>
            </a:lvl1pPr>
          </a:lstStyle>
          <a:p>
            <a:pPr marL="0" lvl="0" indent="0">
              <a:spcBef>
                <a:spcPts val="0"/>
              </a:spcBef>
              <a:buFont typeface="Arial" pitchFamily="34" charset="0"/>
              <a:buNone/>
            </a:pPr>
            <a:r>
              <a:rPr lang="en-US"/>
              <a:t>INSERT MAIN TITLE </a:t>
            </a:r>
            <a:br>
              <a:rPr lang="en-US"/>
            </a:br>
            <a:r>
              <a:rPr lang="en-US"/>
              <a:t>AT 36PT MIN 30PT</a:t>
            </a:r>
          </a:p>
        </p:txBody>
      </p:sp>
    </p:spTree>
    <p:extLst>
      <p:ext uri="{BB962C8B-B14F-4D97-AF65-F5344CB8AC3E}">
        <p14:creationId xmlns:p14="http://schemas.microsoft.com/office/powerpoint/2010/main" val="3292413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46551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Greetings + Greater Than L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C7882D0-879F-974F-B35F-EE91948B7FE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2DF26BFD-3D15-48EA-A458-43E2274B938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22800" y="0"/>
            <a:ext cx="71882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0999" y="2318273"/>
            <a:ext cx="7040753" cy="2221454"/>
          </a:xfrm>
        </p:spPr>
        <p:txBody>
          <a:bodyPr anchor="ctr"/>
          <a:lstStyle>
            <a:lvl1pPr algn="l">
              <a:defRPr sz="7200">
                <a:solidFill>
                  <a:schemeClr val="tx1"/>
                </a:solidFill>
              </a:defRPr>
            </a:lvl1pPr>
          </a:lstStyle>
          <a:p>
            <a:r>
              <a:rPr lang="en-GB"/>
              <a:t>Thank you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7AD433-4B77-E741-930C-11F17D433B19}"/>
              </a:ext>
            </a:extLst>
          </p:cNvPr>
          <p:cNvSpPr txBox="1"/>
          <p:nvPr userDrawn="1"/>
        </p:nvSpPr>
        <p:spPr>
          <a:xfrm>
            <a:off x="4490720" y="3606800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defTabSz="228600">
              <a:spcAft>
                <a:spcPts val="1200"/>
              </a:spcAft>
            </a:pP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5732055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Blank -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Background pattern&#10;&#10;Description automatically generated">
            <a:extLst>
              <a:ext uri="{FF2B5EF4-FFF2-40B4-BE49-F238E27FC236}">
                <a16:creationId xmlns:a16="http://schemas.microsoft.com/office/drawing/2014/main" id="{61C2FDCE-F81F-964E-8EFB-93569B44BE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0485" t="71999" r="28818" b="8546"/>
          <a:stretch/>
        </p:blipFill>
        <p:spPr>
          <a:xfrm rot="5400000">
            <a:off x="-1210918" y="1194782"/>
            <a:ext cx="6872809" cy="4450977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9EAD9AED-9987-4CE9-B39D-B256B46200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05435" y="314453"/>
            <a:ext cx="3264229" cy="3579730"/>
          </a:xfrm>
        </p:spPr>
        <p:txBody>
          <a:bodyPr/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/>
              <a:t>Place headline here (36pt, min 30pt)</a:t>
            </a:r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789DFC8-98F9-344F-8082-465F718DC75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05435" y="6105309"/>
            <a:ext cx="191087" cy="202328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21CB6AD-C217-FA40-84D4-56EF2CA8F9FD}"/>
              </a:ext>
            </a:extLst>
          </p:cNvPr>
          <p:cNvSpPr/>
          <p:nvPr userDrawn="1"/>
        </p:nvSpPr>
        <p:spPr>
          <a:xfrm>
            <a:off x="8548914" y="6105309"/>
            <a:ext cx="3077029" cy="3245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ctr"/>
          <a:lstStyle/>
          <a:p>
            <a:pPr algn="ctr"/>
            <a:endParaRPr lang="en-US" err="1"/>
          </a:p>
        </p:txBody>
      </p:sp>
    </p:spTree>
    <p:extLst>
      <p:ext uri="{BB962C8B-B14F-4D97-AF65-F5344CB8AC3E}">
        <p14:creationId xmlns:p14="http://schemas.microsoft.com/office/powerpoint/2010/main" val="4197828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81002"/>
            <a:ext cx="11430000" cy="983263"/>
          </a:xfrm>
          <a:prstGeom prst="rect">
            <a:avLst/>
          </a:prstGeom>
        </p:spPr>
        <p:txBody>
          <a:bodyPr vert="horz" lIns="0" tIns="45720" rIns="0" bIns="0" rtlCol="0" anchor="t" anchorCtr="0">
            <a:normAutofit/>
          </a:bodyPr>
          <a:lstStyle/>
          <a:p>
            <a:r>
              <a:rPr kumimoji="0" lang="en-GB" sz="3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Insert main title at 36pt, min 30pt</a:t>
            </a:r>
            <a:endParaRPr lang="en-US"/>
          </a:p>
        </p:txBody>
      </p:sp>
      <p:sp>
        <p:nvSpPr>
          <p:cNvPr id="5" name="Footer Placeholder 6">
            <a:extLst>
              <a:ext uri="{FF2B5EF4-FFF2-40B4-BE49-F238E27FC236}">
                <a16:creationId xmlns:a16="http://schemas.microsoft.com/office/drawing/2014/main" id="{6F6B3343-B4EF-4BC5-A753-D80C4EADB3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2" y="6519009"/>
            <a:ext cx="5714999" cy="206375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tx1">
                    <a:alpha val="40000"/>
                  </a:schemeClr>
                </a:solidFill>
              </a:defRPr>
            </a:lvl1pPr>
          </a:lstStyle>
          <a:p>
            <a:r>
              <a:rPr lang="en-US"/>
              <a:t>Copyright © 2020 Accenture. All rights reserved.</a:t>
            </a:r>
          </a:p>
        </p:txBody>
      </p:sp>
      <p:sp>
        <p:nvSpPr>
          <p:cNvPr id="6" name="Slide Number Placeholder 9">
            <a:extLst>
              <a:ext uri="{FF2B5EF4-FFF2-40B4-BE49-F238E27FC236}">
                <a16:creationId xmlns:a16="http://schemas.microsoft.com/office/drawing/2014/main" id="{299A5035-44EB-4653-8F65-351427FC9B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6202" y="6519009"/>
            <a:ext cx="385711" cy="206375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tx1">
                    <a:alpha val="40000"/>
                  </a:schemeClr>
                </a:solidFill>
              </a:defRPr>
            </a:lvl1pPr>
          </a:lstStyle>
          <a:p>
            <a:fld id="{4F9AC08D-23A9-440E-BCB9-AA1E9877CC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34CD17C-3ACE-4AE0-A6C5-F90D44EA72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943099"/>
            <a:ext cx="11430000" cy="423386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733615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6" r:id="rId1"/>
    <p:sldLayoutId id="2147483760" r:id="rId2"/>
    <p:sldLayoutId id="2147483870" r:id="rId3"/>
    <p:sldLayoutId id="2147483925" r:id="rId4"/>
    <p:sldLayoutId id="2147483928" r:id="rId5"/>
    <p:sldLayoutId id="2147483929" r:id="rId6"/>
    <p:sldLayoutId id="2147483930" r:id="rId7"/>
    <p:sldLayoutId id="2147483934" r:id="rId8"/>
    <p:sldLayoutId id="2147483935" r:id="rId9"/>
    <p:sldLayoutId id="2147483936" r:id="rId10"/>
    <p:sldLayoutId id="2147483873" r:id="rId11"/>
    <p:sldLayoutId id="2147483874" r:id="rId12"/>
    <p:sldLayoutId id="2147483875" r:id="rId13"/>
    <p:sldLayoutId id="2147483876" r:id="rId14"/>
    <p:sldLayoutId id="2147483877" r:id="rId15"/>
    <p:sldLayoutId id="2147483878" r:id="rId16"/>
    <p:sldLayoutId id="2147483879" r:id="rId17"/>
    <p:sldLayoutId id="2147483880" r:id="rId18"/>
    <p:sldLayoutId id="2147483881" r:id="rId19"/>
    <p:sldLayoutId id="2147483910" r:id="rId20"/>
    <p:sldLayoutId id="2147483882" r:id="rId21"/>
    <p:sldLayoutId id="2147483883" r:id="rId22"/>
    <p:sldLayoutId id="2147483884" r:id="rId23"/>
    <p:sldLayoutId id="2147483886" r:id="rId24"/>
    <p:sldLayoutId id="2147483889" r:id="rId25"/>
    <p:sldLayoutId id="2147483890" r:id="rId26"/>
    <p:sldLayoutId id="2147483891" r:id="rId27"/>
    <p:sldLayoutId id="2147483899" r:id="rId28"/>
    <p:sldLayoutId id="2147483901" r:id="rId29"/>
    <p:sldLayoutId id="2147483902" r:id="rId30"/>
    <p:sldLayoutId id="2147483903" r:id="rId31"/>
    <p:sldLayoutId id="2147483904" r:id="rId32"/>
    <p:sldLayoutId id="2147483914" r:id="rId33"/>
    <p:sldLayoutId id="2147483913" r:id="rId34"/>
    <p:sldLayoutId id="2147483905" r:id="rId35"/>
    <p:sldLayoutId id="2147483906" r:id="rId36"/>
    <p:sldLayoutId id="2147483907" r:id="rId37"/>
    <p:sldLayoutId id="2147483916" r:id="rId38"/>
    <p:sldLayoutId id="2147483915" r:id="rId39"/>
    <p:sldLayoutId id="2147483911" r:id="rId40"/>
    <p:sldLayoutId id="2147483918" r:id="rId41"/>
    <p:sldLayoutId id="2147483919" r:id="rId42"/>
    <p:sldLayoutId id="2147483912" r:id="rId43"/>
    <p:sldLayoutId id="2147483921" r:id="rId44"/>
    <p:sldLayoutId id="2147483920" r:id="rId45"/>
    <p:sldLayoutId id="2147483908" r:id="rId46"/>
    <p:sldLayoutId id="2147483937" r:id="rId47"/>
    <p:sldLayoutId id="2147483938" r:id="rId48"/>
  </p:sldLayoutIdLst>
  <p:hf hdr="0" dt="0"/>
  <p:txStyles>
    <p:titleStyle>
      <a:lvl1pPr marL="0" indent="0" algn="l" defTabSz="914377" rtl="0" eaLnBrk="1" latinLnBrk="0" hangingPunct="1">
        <a:lnSpc>
          <a:spcPct val="80000"/>
        </a:lnSpc>
        <a:spcBef>
          <a:spcPct val="0"/>
        </a:spcBef>
        <a:buNone/>
        <a:defRPr sz="3600" b="1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377" rtl="0" eaLnBrk="1" latinLnBrk="0" hangingPunct="1">
        <a:lnSpc>
          <a:spcPct val="100000"/>
        </a:lnSpc>
        <a:spcBef>
          <a:spcPts val="1200"/>
        </a:spcBef>
        <a:spcAft>
          <a:spcPts val="1200"/>
        </a:spcAft>
        <a:buFont typeface="Arial" panose="020B0604020202020204" pitchFamily="34" charset="0"/>
        <a:buNone/>
        <a:defRPr sz="2800" b="1" kern="1200" cap="none" baseline="0">
          <a:solidFill>
            <a:schemeClr val="tx1"/>
          </a:solidFill>
          <a:latin typeface="+mj-lt"/>
          <a:ea typeface="+mn-ea"/>
          <a:cs typeface="+mn-cs"/>
        </a:defRPr>
      </a:lvl1pPr>
      <a:lvl2pPr marL="0" indent="0" algn="l" defTabSz="914377" rtl="0" eaLnBrk="1" latinLnBrk="0" hangingPunct="1">
        <a:lnSpc>
          <a:spcPct val="100000"/>
        </a:lnSpc>
        <a:spcBef>
          <a:spcPts val="1200"/>
        </a:spcBef>
        <a:spcAft>
          <a:spcPts val="1200"/>
        </a:spcAft>
        <a:buFont typeface="Arial" panose="020B0604020202020204" pitchFamily="34" charset="0"/>
        <a:buNone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80975" indent="-180975" algn="l" defTabSz="914377" rtl="0" eaLnBrk="1" latinLnBrk="0" hangingPunct="1">
        <a:lnSpc>
          <a:spcPct val="100000"/>
        </a:lnSpc>
        <a:spcBef>
          <a:spcPts val="120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73034" indent="-169858" algn="l" defTabSz="914377" rtl="0" eaLnBrk="1" latinLnBrk="0" hangingPunct="1">
        <a:lnSpc>
          <a:spcPct val="110000"/>
        </a:lnSpc>
        <a:spcBef>
          <a:spcPts val="0"/>
        </a:spcBef>
        <a:spcAft>
          <a:spcPts val="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346066" indent="-177796" algn="l" defTabSz="914377" rtl="0" eaLnBrk="1" latinLnBrk="0" hangingPunct="1">
        <a:lnSpc>
          <a:spcPct val="110000"/>
        </a:lnSpc>
        <a:spcBef>
          <a:spcPts val="0"/>
        </a:spcBef>
        <a:spcAft>
          <a:spcPts val="0"/>
        </a:spcAft>
        <a:buFont typeface="Graphik" panose="020B0503030202060203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512750" indent="-17303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377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None/>
        <a:defRPr sz="1200" b="1" kern="1200" cap="all" baseline="0">
          <a:solidFill>
            <a:schemeClr val="tx1"/>
          </a:solidFill>
          <a:latin typeface="+mj-lt"/>
          <a:ea typeface="+mn-ea"/>
          <a:cs typeface="+mn-cs"/>
        </a:defRPr>
      </a:lvl7pPr>
      <a:lvl8pPr marL="0" indent="0" algn="l" defTabSz="914377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Font typeface="Arial" panose="020B0604020202020204" pitchFamily="34" charset="0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914377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224">
          <p15:clr>
            <a:srgbClr val="F26B43"/>
          </p15:clr>
        </p15:guide>
        <p15:guide id="2" pos="5640">
          <p15:clr>
            <a:srgbClr val="F26B43"/>
          </p15:clr>
        </p15:guide>
        <p15:guide id="4">
          <p15:clr>
            <a:srgbClr val="F26B43"/>
          </p15:clr>
        </p15:guide>
        <p15:guide id="5" orient="horz" pos="240">
          <p15:clr>
            <a:srgbClr val="F26B43"/>
          </p15:clr>
        </p15:guide>
        <p15:guide id="6" orient="horz">
          <p15:clr>
            <a:srgbClr val="F26B43"/>
          </p15:clr>
        </p15:guide>
        <p15:guide id="7" pos="7680">
          <p15:clr>
            <a:srgbClr val="F26B43"/>
          </p15:clr>
        </p15:guide>
        <p15:guide id="9" pos="240">
          <p15:clr>
            <a:srgbClr val="F26B43"/>
          </p15:clr>
        </p15:guide>
        <p15:guide id="10" orient="horz" pos="4110" userDrawn="1">
          <p15:clr>
            <a:srgbClr val="F26B43"/>
          </p15:clr>
        </p15:guide>
        <p15:guide id="11" pos="3840">
          <p15:clr>
            <a:srgbClr val="F26B43"/>
          </p15:clr>
        </p15:guide>
        <p15:guide id="13" pos="2040">
          <p15:clr>
            <a:srgbClr val="F26B43"/>
          </p15:clr>
        </p15:guide>
        <p15:guide id="14" pos="7440">
          <p15:clr>
            <a:srgbClr val="F26B43"/>
          </p15:clr>
        </p15:guide>
        <p15:guide id="15" orient="horz" pos="2232">
          <p15:clr>
            <a:srgbClr val="F26B43"/>
          </p15:clr>
        </p15:guide>
        <p15:guide id="16" orient="horz" pos="3240">
          <p15:clr>
            <a:srgbClr val="F26B43"/>
          </p15:clr>
        </p15:guide>
        <p15:guide id="17" pos="1073" userDrawn="1">
          <p15:clr>
            <a:srgbClr val="F26B43"/>
          </p15:clr>
        </p15:guide>
        <p15:guide id="18" pos="656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Relationship Id="rId4" Type="http://schemas.openxmlformats.org/officeDocument/2006/relationships/hyperlink" Target="https://www.freestock.com/free-photos/portrait-frustrated-woman-headache-isolated-white-138861899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5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5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45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BBDF6E9-B8E5-CAC4-E1DC-549E809C0C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99670"/>
            <a:ext cx="12192000" cy="3458659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087E842B-2858-4E48-A2F5-ECD54F4CB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/>
              <a:t>Session #H: Naming Things</a:t>
            </a:r>
            <a:br>
              <a:rPr lang="en-US" dirty="0"/>
            </a:br>
            <a:r>
              <a:rPr lang="en-US" sz="4800" dirty="0"/>
              <a:t>Peter Ritchie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50315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B0B3E2C9-A335-A41F-9F2C-D10161421EF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68BBC2F-21FC-FB77-9A8F-86A9AEEFE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Existing Guidelines:</a:t>
            </a:r>
            <a:br>
              <a:rPr lang="en-US" dirty="0"/>
            </a:br>
            <a:r>
              <a:rPr lang="en-US" dirty="0"/>
              <a:t>Java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600CCC-9028-484D-340F-9D99E868C87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4AA573-71A2-1472-E105-8939D33028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 defTabSz="228600">
              <a:spcAft>
                <a:spcPts val="1200"/>
              </a:spcAft>
            </a:pPr>
            <a:fld id="{CC9E6EB9-168E-4914-8CC7-2E853AFB4F1B}" type="slidenum">
              <a:rPr lang="en-US" smtClean="0"/>
              <a:pPr algn="r" defTabSz="228600">
                <a:spcAft>
                  <a:spcPts val="1200"/>
                </a:spcAft>
              </a:pPr>
              <a:t>10</a:t>
            </a:fld>
            <a:endParaRPr lang="en-US"/>
          </a:p>
        </p:txBody>
      </p:sp>
      <p:sp>
        <p:nvSpPr>
          <p:cNvPr id="7" name="Google Shape;177;p31">
            <a:extLst>
              <a:ext uri="{FF2B5EF4-FFF2-40B4-BE49-F238E27FC236}">
                <a16:creationId xmlns:a16="http://schemas.microsoft.com/office/drawing/2014/main" id="{7DC41608-5776-4F05-311E-1007D236F90D}"/>
              </a:ext>
            </a:extLst>
          </p:cNvPr>
          <p:cNvSpPr txBox="1">
            <a:spLocks/>
          </p:cNvSpPr>
          <p:nvPr/>
        </p:nvSpPr>
        <p:spPr>
          <a:xfrm>
            <a:off x="5162199" y="721519"/>
            <a:ext cx="6860722" cy="5414961"/>
          </a:xfrm>
          <a:prstGeom prst="rect">
            <a:avLst/>
          </a:prstGeom>
          <a:ln w="57150">
            <a:solidFill>
              <a:srgbClr val="28A5DB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spcBef>
                <a:spcPts val="0"/>
              </a:spcBef>
              <a:spcAft>
                <a:spcPts val="800"/>
              </a:spcAft>
              <a:buSzPts val="1800"/>
              <a:buFont typeface="Arial" panose="020B0604020202020204" pitchFamily="34" charset="0"/>
              <a:buNone/>
            </a:pPr>
            <a:endParaRPr lang="en-US" sz="1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latin typeface="Rocket Sans" panose="020B0602020202020204" pitchFamily="34" charset="0"/>
              <a:ea typeface="Rocket Sans" panose="020B0602020202020204" pitchFamily="34" charset="0"/>
              <a:cs typeface="Courier New" panose="02070309020205020404" pitchFamily="49" charset="0"/>
            </a:endParaRPr>
          </a:p>
          <a:p>
            <a:pPr marL="114300" indent="0">
              <a:spcBef>
                <a:spcPts val="0"/>
              </a:spcBef>
              <a:spcAft>
                <a:spcPts val="800"/>
              </a:spcAft>
              <a:buSzPts val="1800"/>
              <a:buFont typeface="Arial" panose="020B0604020202020204" pitchFamily="34" charset="0"/>
              <a:buNone/>
            </a:pPr>
            <a:endParaRPr lang="en-US" sz="1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latin typeface="Rocket Sans" panose="020B0602020202020204" pitchFamily="34" charset="0"/>
              <a:ea typeface="Rocket Sans" panose="020B0602020202020204" pitchFamily="34" charset="0"/>
              <a:cs typeface="Courier New" panose="02070309020205020404" pitchFamily="49" charset="0"/>
            </a:endParaRPr>
          </a:p>
          <a:p>
            <a:pPr marL="114300" indent="0">
              <a:spcBef>
                <a:spcPts val="0"/>
              </a:spcBef>
              <a:spcAft>
                <a:spcPts val="800"/>
              </a:spcAft>
              <a:buSzPts val="1800"/>
              <a:buFont typeface="Arial" panose="020B0604020202020204" pitchFamily="34" charset="0"/>
              <a:buNone/>
            </a:pPr>
            <a:endParaRPr lang="en-US" sz="2400" b="1" dirty="0">
              <a:ln>
                <a:solidFill>
                  <a:schemeClr val="bg1">
                    <a:lumMod val="75000"/>
                    <a:lumOff val="25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chemeClr val="tx2">
                    <a:lumMod val="10000"/>
                    <a:alpha val="70000"/>
                  </a:scheme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spcBef>
                <a:spcPts val="0"/>
              </a:spcBef>
              <a:spcAft>
                <a:spcPts val="800"/>
              </a:spcAft>
              <a:buSzPts val="1800"/>
              <a:buFont typeface="Arial" panose="020B0604020202020204" pitchFamily="34" charset="0"/>
              <a:buNone/>
            </a:pPr>
            <a:endParaRPr lang="en-US" sz="2400" b="1" dirty="0">
              <a:ln>
                <a:solidFill>
                  <a:schemeClr val="bg1">
                    <a:lumMod val="75000"/>
                    <a:lumOff val="25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chemeClr val="tx2">
                    <a:lumMod val="10000"/>
                    <a:alpha val="70000"/>
                  </a:scheme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spcBef>
                <a:spcPts val="0"/>
              </a:spcBef>
              <a:buSzPts val="1800"/>
              <a:buFont typeface="Arial" panose="020B0604020202020204" pitchFamily="34" charset="0"/>
              <a:buNone/>
            </a:pPr>
            <a:r>
              <a:rPr lang="en-US" sz="3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  <a:cs typeface="Courier New" panose="02070309020205020404" pitchFamily="49" charset="0"/>
              </a:rPr>
              <a:t>Methods </a:t>
            </a:r>
            <a:r>
              <a:rPr lang="en-US" sz="3400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  <a:cs typeface="Courier New" panose="02070309020205020404" pitchFamily="49" charset="0"/>
              </a:rPr>
              <a:t>should be verbs.</a:t>
            </a:r>
          </a:p>
          <a:p>
            <a:pPr marL="114300" indent="0">
              <a:spcBef>
                <a:spcPts val="0"/>
              </a:spcBef>
              <a:buSzPts val="1800"/>
              <a:buFont typeface="Arial" panose="020B0604020202020204" pitchFamily="34" charset="0"/>
              <a:buNone/>
            </a:pPr>
            <a:endParaRPr lang="en-US" sz="3400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latin typeface="Rocket Sans" panose="020B0602020202020204" pitchFamily="34" charset="0"/>
              <a:ea typeface="Rocket Sans" panose="020B0602020202020204" pitchFamily="34" charset="0"/>
              <a:cs typeface="Courier New" panose="02070309020205020404" pitchFamily="49" charset="0"/>
            </a:endParaRPr>
          </a:p>
          <a:p>
            <a:pPr marL="114300" indent="0">
              <a:spcBef>
                <a:spcPts val="0"/>
              </a:spcBef>
              <a:buSzPts val="1800"/>
              <a:buFont typeface="Arial" panose="020B0604020202020204" pitchFamily="34" charset="0"/>
              <a:buNone/>
            </a:pPr>
            <a:r>
              <a:rPr lang="en-US" sz="3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  <a:cs typeface="Courier New" panose="02070309020205020404" pitchFamily="49" charset="0"/>
              </a:rPr>
              <a:t>Class names </a:t>
            </a:r>
            <a:r>
              <a:rPr lang="en-US" sz="3400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  <a:cs typeface="Courier New" panose="02070309020205020404" pitchFamily="49" charset="0"/>
              </a:rPr>
              <a:t>should be nouns.</a:t>
            </a:r>
          </a:p>
        </p:txBody>
      </p:sp>
    </p:spTree>
    <p:extLst>
      <p:ext uri="{BB962C8B-B14F-4D97-AF65-F5344CB8AC3E}">
        <p14:creationId xmlns:p14="http://schemas.microsoft.com/office/powerpoint/2010/main" val="37846221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8807D23-ABAD-7B7E-9360-63794B12C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Oh, Okay; </a:t>
            </a:r>
            <a:r>
              <a:rPr lang="en-US"/>
              <a:t>Now it’s Clear</a:t>
            </a:r>
            <a:r>
              <a:rPr lang="en-US" dirty="0"/>
              <a:t>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6E7DAF-2789-692F-AE8D-2F5330EA35C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3EC691-D592-D20D-73A9-256CB91B7A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 defTabSz="228600">
              <a:spcAft>
                <a:spcPts val="1200"/>
              </a:spcAft>
            </a:pPr>
            <a:fld id="{CC9E6EB9-168E-4914-8CC7-2E853AFB4F1B}" type="slidenum">
              <a:rPr lang="en-US" smtClean="0"/>
              <a:pPr algn="r" defTabSz="228600">
                <a:spcAft>
                  <a:spcPts val="1200"/>
                </a:spcAft>
              </a:pPr>
              <a:t>11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410647-38F0-7CF0-633C-B730D09D27F1}"/>
              </a:ext>
            </a:extLst>
          </p:cNvPr>
          <p:cNvSpPr txBox="1"/>
          <p:nvPr/>
        </p:nvSpPr>
        <p:spPr>
          <a:xfrm>
            <a:off x="6858000" y="394044"/>
            <a:ext cx="4952999" cy="5607083"/>
          </a:xfrm>
          <a:prstGeom prst="rect">
            <a:avLst/>
          </a:prstGeom>
          <a:noFill/>
        </p:spPr>
        <p:txBody>
          <a:bodyPr wrap="square" lIns="0" tIns="0" rIns="0" bIns="45720" rtlCol="0" anchor="ctr" anchorCtr="0">
            <a:noAutofit/>
          </a:bodyPr>
          <a:lstStyle/>
          <a:p>
            <a:r>
              <a:rPr lang="en-US" sz="3200" dirty="0"/>
              <a:t>Verbs: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Be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Seem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Were</a:t>
            </a:r>
          </a:p>
          <a:p>
            <a:r>
              <a:rPr lang="en-US" sz="3200" dirty="0"/>
              <a:t>Nouns: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Green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Warmth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Collections</a:t>
            </a:r>
          </a:p>
        </p:txBody>
      </p:sp>
    </p:spTree>
    <p:extLst>
      <p:ext uri="{BB962C8B-B14F-4D97-AF65-F5344CB8AC3E}">
        <p14:creationId xmlns:p14="http://schemas.microsoft.com/office/powerpoint/2010/main" val="8830656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6375F-539E-01A9-F4F0-23BCA1E9A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015925"/>
            <a:ext cx="11430000" cy="2826150"/>
          </a:xfrm>
        </p:spPr>
        <p:txBody>
          <a:bodyPr/>
          <a:lstStyle/>
          <a:p>
            <a:r>
              <a:rPr lang="en-US" dirty="0"/>
              <a:t>https://github.com/</a:t>
            </a:r>
            <a:br>
              <a:rPr lang="en-US" dirty="0"/>
            </a:br>
            <a:r>
              <a:rPr lang="en-US" dirty="0"/>
              <a:t>peter</a:t>
            </a:r>
            <a:r>
              <a:rPr lang="en-US" sz="6000" dirty="0"/>
              <a:t>a</a:t>
            </a:r>
            <a:r>
              <a:rPr lang="en-US" dirty="0"/>
              <a:t>ritchie/</a:t>
            </a:r>
            <a:r>
              <a:rPr lang="en-US" dirty="0" err="1"/>
              <a:t>NamingThings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8522A34-2855-6B30-482E-44553D68A2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 defTabSz="228600">
              <a:spcAft>
                <a:spcPts val="1200"/>
              </a:spcAft>
            </a:pPr>
            <a:fld id="{CC9E6EB9-168E-4914-8CC7-2E853AFB4F1B}" type="slidenum">
              <a:rPr lang="en-US" smtClean="0"/>
              <a:pPr algn="r" defTabSz="228600">
                <a:spcAft>
                  <a:spcPts val="1200"/>
                </a:spcAft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3877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0D62B-379E-E6FE-1195-ADD2A0685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Things We Name (Scoped to This Session)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6F77896-038D-1341-F71F-BD55418B8F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0999" y="1371601"/>
            <a:ext cx="11429999" cy="4502426"/>
          </a:xfrm>
        </p:spPr>
        <p:txBody>
          <a:bodyPr>
            <a:normAutofit lnSpcReduction="10000"/>
          </a:bodyPr>
          <a:lstStyle/>
          <a:p>
            <a:pPr marL="342900" indent="-342900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Abstract classes</a:t>
            </a:r>
          </a:p>
          <a:p>
            <a:pPr marL="342900" indent="-342900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Namespaces</a:t>
            </a:r>
          </a:p>
          <a:p>
            <a:pPr marL="342900" indent="-342900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Class libraries</a:t>
            </a:r>
          </a:p>
          <a:p>
            <a:pPr marL="342900" indent="-342900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Application</a:t>
            </a:r>
          </a:p>
          <a:p>
            <a:pPr marL="342900" indent="-342900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Service</a:t>
            </a:r>
          </a:p>
          <a:p>
            <a:pPr marL="342900" indent="-342900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Capabilities</a:t>
            </a:r>
          </a:p>
          <a:p>
            <a:pPr marL="342900" indent="-342900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Properties</a:t>
            </a:r>
          </a:p>
          <a:p>
            <a:pPr marL="342900" indent="-342900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Hierarchies</a:t>
            </a:r>
          </a:p>
          <a:p>
            <a:pPr marL="466725" lvl="2" indent="-285750">
              <a:spcBef>
                <a:spcPts val="400"/>
              </a:spcBef>
              <a:spcAft>
                <a:spcPts val="400"/>
              </a:spcAft>
            </a:pPr>
            <a:r>
              <a:rPr lang="en-US" sz="2400" dirty="0"/>
              <a:t>Sub-namespaces</a:t>
            </a:r>
          </a:p>
          <a:p>
            <a:pPr marL="466725" lvl="2" indent="-285750">
              <a:spcBef>
                <a:spcPts val="400"/>
              </a:spcBef>
              <a:spcAft>
                <a:spcPts val="400"/>
              </a:spcAft>
            </a:pPr>
            <a:r>
              <a:rPr lang="en-US" sz="2400" dirty="0"/>
              <a:t>Inline classes</a:t>
            </a:r>
          </a:p>
        </p:txBody>
      </p:sp>
    </p:spTree>
    <p:extLst>
      <p:ext uri="{BB962C8B-B14F-4D97-AF65-F5344CB8AC3E}">
        <p14:creationId xmlns:p14="http://schemas.microsoft.com/office/powerpoint/2010/main" val="38334603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0D62B-379E-E6FE-1195-ADD2A0685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CFED31-8B2C-E401-719A-4015F2DB89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Business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8B059D-9F9E-D38D-C756-66684D435C76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r>
              <a:rPr lang="en-US" dirty="0"/>
              <a:t>Conceptual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2B965A-818A-73C7-8D99-472E90597C46}"/>
              </a:ext>
            </a:extLst>
          </p:cNvPr>
          <p:cNvSpPr>
            <a:spLocks noGrp="1"/>
          </p:cNvSpPr>
          <p:nvPr>
            <p:ph type="body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E4BC99D-0876-A74C-F7DB-F18589E262C2}"/>
              </a:ext>
            </a:extLst>
          </p:cNvPr>
          <p:cNvSpPr>
            <a:spLocks noGrp="1"/>
          </p:cNvSpPr>
          <p:nvPr>
            <p:ph type="body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6F77896-038D-1341-F71F-BD55418B8FE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Entities</a:t>
            </a:r>
          </a:p>
          <a:p>
            <a:r>
              <a:rPr lang="en-US" dirty="0"/>
              <a:t>Services</a:t>
            </a:r>
          </a:p>
          <a:p>
            <a:r>
              <a:rPr lang="en-US" dirty="0"/>
              <a:t>Processes</a:t>
            </a:r>
          </a:p>
          <a:p>
            <a:r>
              <a:rPr lang="en-US" dirty="0"/>
              <a:t>Functions</a:t>
            </a:r>
          </a:p>
          <a:p>
            <a:r>
              <a:rPr lang="en-US" dirty="0"/>
              <a:t>Deliverables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8A5BAE4-78CE-8276-D920-0A4F8211280A}"/>
              </a:ext>
            </a:extLst>
          </p:cNvPr>
          <p:cNvSpPr>
            <a:spLocks noGrp="1"/>
          </p:cNvSpPr>
          <p:nvPr>
            <p:ph sz="half" idx="18"/>
          </p:nvPr>
        </p:nvSpPr>
        <p:spPr/>
        <p:txBody>
          <a:bodyPr>
            <a:normAutofit/>
          </a:bodyPr>
          <a:lstStyle/>
          <a:p>
            <a:r>
              <a:rPr lang="en-US" dirty="0"/>
              <a:t>Hierarchy</a:t>
            </a:r>
          </a:p>
          <a:p>
            <a:r>
              <a:rPr lang="en-US" dirty="0"/>
              <a:t>Layers</a:t>
            </a:r>
          </a:p>
          <a:p>
            <a:r>
              <a:rPr lang="en-US" dirty="0"/>
              <a:t>Project</a:t>
            </a:r>
          </a:p>
          <a:p>
            <a:r>
              <a:rPr lang="en-US" dirty="0"/>
              <a:t>Processes</a:t>
            </a:r>
          </a:p>
        </p:txBody>
      </p:sp>
    </p:spTree>
    <p:extLst>
      <p:ext uri="{BB962C8B-B14F-4D97-AF65-F5344CB8AC3E}">
        <p14:creationId xmlns:p14="http://schemas.microsoft.com/office/powerpoint/2010/main" val="27045712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04DFBFE-FA3D-1089-013D-07FBB24404D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The Usual Culprits</a:t>
            </a:r>
          </a:p>
        </p:txBody>
      </p:sp>
      <p:pic>
        <p:nvPicPr>
          <p:cNvPr id="7" name="Picture Placeholder 6" descr="A picture containing person, hair&#10;&#10;Description automatically generated">
            <a:extLst>
              <a:ext uri="{FF2B5EF4-FFF2-40B4-BE49-F238E27FC236}">
                <a16:creationId xmlns:a16="http://schemas.microsoft.com/office/drawing/2014/main" id="{28B45137-4C7D-2B91-DC13-92193604E36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11021" r="11021"/>
          <a:stretch>
            <a:fillRect/>
          </a:stretch>
        </p:blipFill>
        <p:spPr/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1EE063B4-0272-8293-F98A-EBE70F098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Contributors to Difficulty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FAF6A7-B79F-0655-D4A1-35494104FE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 defTabSz="228600">
              <a:spcAft>
                <a:spcPts val="1200"/>
              </a:spcAft>
            </a:pPr>
            <a:fld id="{CC9E6EB9-168E-4914-8CC7-2E853AFB4F1B}" type="slidenum">
              <a:rPr lang="en-US" smtClean="0"/>
              <a:pPr algn="r" defTabSz="228600">
                <a:spcAft>
                  <a:spcPts val="1200"/>
                </a:spcAft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2873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719F5-0BB6-9816-A881-0BDFFCAAC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Computer Language Constraints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A0B0A17-44F6-CB1F-1A6F-44ACFA71F0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 defTabSz="228600">
              <a:spcAft>
                <a:spcPts val="1200"/>
              </a:spcAft>
            </a:pPr>
            <a:fld id="{CC9E6EB9-168E-4914-8CC7-2E853AFB4F1B}" type="slidenum">
              <a:rPr lang="en-IN" smtClean="0"/>
              <a:pPr algn="r" defTabSz="228600">
                <a:spcAft>
                  <a:spcPts val="1200"/>
                </a:spcAft>
              </a:pPr>
              <a:t>16</a:t>
            </a:fld>
            <a:endParaRPr lang="en-IN"/>
          </a:p>
        </p:txBody>
      </p:sp>
      <p:sp>
        <p:nvSpPr>
          <p:cNvPr id="4" name="Google Shape;757;p61">
            <a:extLst>
              <a:ext uri="{FF2B5EF4-FFF2-40B4-BE49-F238E27FC236}">
                <a16:creationId xmlns:a16="http://schemas.microsoft.com/office/drawing/2014/main" id="{12D15560-8A90-46E4-A114-474FC7FC198E}"/>
              </a:ext>
            </a:extLst>
          </p:cNvPr>
          <p:cNvSpPr txBox="1"/>
          <p:nvPr/>
        </p:nvSpPr>
        <p:spPr>
          <a:xfrm>
            <a:off x="905435" y="1954789"/>
            <a:ext cx="10905565" cy="3188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 dirty="0">
                <a:latin typeface="Graphik" panose="020B0503030202060203" pitchFamily="34" charset="77"/>
              </a:rPr>
              <a:t>Naming clashes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800" b="1" dirty="0">
                <a:latin typeface="Graphik" panose="020B0503030202060203" pitchFamily="34" charset="77"/>
              </a:rPr>
              <a:t>Type names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800" b="1" dirty="0">
                <a:latin typeface="Graphik" panose="020B0503030202060203" pitchFamily="34" charset="77"/>
              </a:rPr>
              <a:t>Namespaces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800" b="1" dirty="0">
                <a:latin typeface="Graphik" panose="020B0503030202060203" pitchFamily="34" charset="77"/>
              </a:rPr>
              <a:t>Members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 dirty="0">
                <a:latin typeface="Graphik" panose="020B0503030202060203" pitchFamily="34" charset="77"/>
              </a:rPr>
              <a:t>Deployment-specific components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800" b="1" dirty="0">
                <a:latin typeface="Graphik" panose="020B0503030202060203" pitchFamily="34" charset="77"/>
              </a:rPr>
              <a:t>Modules/Libraries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800" b="1" dirty="0">
                <a:latin typeface="Graphik" panose="020B0503030202060203" pitchFamily="34" charset="77"/>
              </a:rPr>
              <a:t>Packages</a:t>
            </a:r>
          </a:p>
        </p:txBody>
      </p:sp>
    </p:spTree>
    <p:extLst>
      <p:ext uri="{BB962C8B-B14F-4D97-AF65-F5344CB8AC3E}">
        <p14:creationId xmlns:p14="http://schemas.microsoft.com/office/powerpoint/2010/main" val="31022669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48B3E0D5-4692-FDAE-FC8E-340B723374E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2D2B514-FB34-A3CE-F4EA-2F6780940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English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418899-6B8D-698B-3F01-CFC93AD0FCF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48B10C-D199-6A69-9300-D598E608D8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 defTabSz="228600">
              <a:spcAft>
                <a:spcPts val="1200"/>
              </a:spcAft>
            </a:pPr>
            <a:fld id="{CC9E6EB9-168E-4914-8CC7-2E853AFB4F1B}" type="slidenum">
              <a:rPr lang="en-US" smtClean="0"/>
              <a:pPr algn="r" defTabSz="228600">
                <a:spcAft>
                  <a:spcPts val="1200"/>
                </a:spcAft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7032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CCA66-954D-40FE-F5D4-DEE23DD78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English is Tricky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9C7CC0-FC59-B3DF-A45F-CB71A2DF960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bandage was wound around the wound.</a:t>
            </a:r>
          </a:p>
          <a:p>
            <a:r>
              <a:rPr lang="en-US" dirty="0"/>
              <a:t>The farm was used to produce </a:t>
            </a:r>
            <a:r>
              <a:rPr lang="en-US" dirty="0" err="1"/>
              <a:t>produce</a:t>
            </a:r>
            <a:r>
              <a:rPr lang="en-US" dirty="0"/>
              <a:t>.</a:t>
            </a:r>
          </a:p>
          <a:p>
            <a:r>
              <a:rPr lang="en-US" dirty="0"/>
              <a:t>The dump was so full that it had to refuse more refuse.</a:t>
            </a:r>
          </a:p>
          <a:p>
            <a:r>
              <a:rPr lang="en-US" dirty="0"/>
              <a:t>We must polish the polish furniture.</a:t>
            </a:r>
          </a:p>
          <a:p>
            <a:r>
              <a:rPr lang="en-US" dirty="0"/>
              <a:t>He could lead if he would get the lead out.</a:t>
            </a:r>
          </a:p>
        </p:txBody>
      </p:sp>
    </p:spTree>
    <p:extLst>
      <p:ext uri="{BB962C8B-B14F-4D97-AF65-F5344CB8AC3E}">
        <p14:creationId xmlns:p14="http://schemas.microsoft.com/office/powerpoint/2010/main" val="20302112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58AAAF8-86B7-8814-3CCB-172BEE6F076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75FBBC-86F8-92BA-95A8-675E0E965D2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Understandability</a:t>
            </a:r>
          </a:p>
          <a:p>
            <a:r>
              <a:rPr lang="en-US" dirty="0"/>
              <a:t>Implicit Meanings</a:t>
            </a:r>
          </a:p>
          <a:p>
            <a:r>
              <a:rPr lang="en-US" dirty="0"/>
              <a:t>Word classes</a:t>
            </a:r>
          </a:p>
          <a:p>
            <a:r>
              <a:rPr lang="en-US" dirty="0"/>
              <a:t>Parts of speech</a:t>
            </a:r>
          </a:p>
          <a:p>
            <a:r>
              <a:rPr lang="en-US" dirty="0"/>
              <a:t>Derivational conventions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75255B9-D76E-A37B-3314-03FEF0362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English Constraints</a:t>
            </a:r>
          </a:p>
        </p:txBody>
      </p:sp>
    </p:spTree>
    <p:extLst>
      <p:ext uri="{BB962C8B-B14F-4D97-AF65-F5344CB8AC3E}">
        <p14:creationId xmlns:p14="http://schemas.microsoft.com/office/powerpoint/2010/main" val="1176020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719F5-0BB6-9816-A881-0BDFFCAAC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435" y="758205"/>
            <a:ext cx="10470777" cy="1227069"/>
          </a:xfrm>
        </p:spPr>
        <p:txBody>
          <a:bodyPr>
            <a:noAutofit/>
          </a:bodyPr>
          <a:lstStyle/>
          <a:p>
            <a:r>
              <a:rPr lang="en-US" sz="4800" dirty="0"/>
              <a:t>Three Hard Problems in Software Engineering – </a:t>
            </a:r>
            <a:r>
              <a:rPr lang="en-US" sz="4800" i="1" dirty="0"/>
              <a:t>The Saying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A0B0A17-44F6-CB1F-1A6F-44ACFA71F0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 defTabSz="228600">
              <a:spcAft>
                <a:spcPts val="1200"/>
              </a:spcAft>
            </a:pPr>
            <a:fld id="{CC9E6EB9-168E-4914-8CC7-2E853AFB4F1B}" type="slidenum">
              <a:rPr lang="en-IN" smtClean="0"/>
              <a:pPr algn="r" defTabSz="228600">
                <a:spcAft>
                  <a:spcPts val="1200"/>
                </a:spcAft>
              </a:pPr>
              <a:t>2</a:t>
            </a:fld>
            <a:endParaRPr lang="en-IN"/>
          </a:p>
        </p:txBody>
      </p:sp>
      <p:sp>
        <p:nvSpPr>
          <p:cNvPr id="4" name="Google Shape;757;p61">
            <a:extLst>
              <a:ext uri="{FF2B5EF4-FFF2-40B4-BE49-F238E27FC236}">
                <a16:creationId xmlns:a16="http://schemas.microsoft.com/office/drawing/2014/main" id="{12D15560-8A90-46E4-A114-474FC7FC198E}"/>
              </a:ext>
            </a:extLst>
          </p:cNvPr>
          <p:cNvSpPr txBox="1"/>
          <p:nvPr/>
        </p:nvSpPr>
        <p:spPr>
          <a:xfrm>
            <a:off x="905435" y="2254216"/>
            <a:ext cx="10905565" cy="28549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b="1" dirty="0">
                <a:latin typeface="Graphik" panose="020B0503030202060203" pitchFamily="34" charset="77"/>
              </a:rPr>
              <a:t>Naming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b="1" dirty="0">
                <a:latin typeface="Graphik" panose="020B0503030202060203" pitchFamily="34" charset="77"/>
              </a:rPr>
              <a:t>Off-by-one errors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600" b="1" dirty="0">
              <a:latin typeface="Graphik" panose="020B050303020206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4541086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48B3E0D5-4692-FDAE-FC8E-340B723374E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2D2B514-FB34-A3CE-F4EA-2F6780940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418899-6B8D-698B-3F01-CFC93AD0FCF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48B10C-D199-6A69-9300-D598E608D8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 defTabSz="228600">
              <a:spcAft>
                <a:spcPts val="1200"/>
              </a:spcAft>
            </a:pPr>
            <a:fld id="{CC9E6EB9-168E-4914-8CC7-2E853AFB4F1B}" type="slidenum">
              <a:rPr lang="en-US" smtClean="0"/>
              <a:pPr algn="r" defTabSz="228600">
                <a:spcAft>
                  <a:spcPts val="1200"/>
                </a:spcAft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5467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719F5-0BB6-9816-A881-0BDFFCAAC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Lack of Business Clarity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A0B0A17-44F6-CB1F-1A6F-44ACFA71F0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 defTabSz="228600">
              <a:spcAft>
                <a:spcPts val="1200"/>
              </a:spcAft>
            </a:pPr>
            <a:fld id="{CC9E6EB9-168E-4914-8CC7-2E853AFB4F1B}" type="slidenum">
              <a:rPr lang="en-IN" smtClean="0"/>
              <a:pPr algn="r" defTabSz="228600">
                <a:spcAft>
                  <a:spcPts val="1200"/>
                </a:spcAft>
              </a:pPr>
              <a:t>21</a:t>
            </a:fld>
            <a:endParaRPr lang="en-IN"/>
          </a:p>
        </p:txBody>
      </p:sp>
      <p:sp>
        <p:nvSpPr>
          <p:cNvPr id="4" name="Google Shape;757;p61">
            <a:extLst>
              <a:ext uri="{FF2B5EF4-FFF2-40B4-BE49-F238E27FC236}">
                <a16:creationId xmlns:a16="http://schemas.microsoft.com/office/drawing/2014/main" id="{12D15560-8A90-46E4-A114-474FC7FC198E}"/>
              </a:ext>
            </a:extLst>
          </p:cNvPr>
          <p:cNvSpPr txBox="1"/>
          <p:nvPr/>
        </p:nvSpPr>
        <p:spPr>
          <a:xfrm>
            <a:off x="905435" y="1920483"/>
            <a:ext cx="10905565" cy="3188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 dirty="0">
                <a:latin typeface="Graphik" panose="020B0503030202060203" pitchFamily="34" charset="77"/>
              </a:rPr>
              <a:t>Lack of intent or purpose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 dirty="0">
                <a:latin typeface="Graphik" panose="020B0503030202060203" pitchFamily="34" charset="77"/>
              </a:rPr>
              <a:t>Lack of domain boundaries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 dirty="0">
                <a:latin typeface="Graphik" panose="020B0503030202060203" pitchFamily="34" charset="77"/>
              </a:rPr>
              <a:t>Conflating outcome and output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 dirty="0">
                <a:latin typeface="Graphik" panose="020B0503030202060203" pitchFamily="34" charset="77"/>
              </a:rPr>
              <a:t>Lack of clarity of input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 dirty="0">
                <a:latin typeface="Graphik" panose="020B0503030202060203" pitchFamily="34" charset="77"/>
              </a:rPr>
              <a:t>Business process vs rule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 dirty="0">
                <a:latin typeface="Graphik" panose="020B0503030202060203" pitchFamily="34" charset="77"/>
              </a:rPr>
              <a:t>Business Step vs Activity</a:t>
            </a:r>
          </a:p>
        </p:txBody>
      </p:sp>
    </p:spTree>
    <p:extLst>
      <p:ext uri="{BB962C8B-B14F-4D97-AF65-F5344CB8AC3E}">
        <p14:creationId xmlns:p14="http://schemas.microsoft.com/office/powerpoint/2010/main" val="37732266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48B3E0D5-4692-FDAE-FC8E-340B723374E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2D2B514-FB34-A3CE-F4EA-2F6780940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418899-6B8D-698B-3F01-CFC93AD0FCF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48B10C-D199-6A69-9300-D598E608D8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 defTabSz="228600">
              <a:spcAft>
                <a:spcPts val="1200"/>
              </a:spcAft>
            </a:pPr>
            <a:fld id="{CC9E6EB9-168E-4914-8CC7-2E853AFB4F1B}" type="slidenum">
              <a:rPr lang="en-US" smtClean="0"/>
              <a:pPr algn="r" defTabSz="228600">
                <a:spcAft>
                  <a:spcPts val="1200"/>
                </a:spcAft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8537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7F4F5-7759-9137-96C3-69F9B8070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Tips - General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7F4BA0D-7738-092F-319D-AD97219E02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 defTabSz="228600">
              <a:spcAft>
                <a:spcPts val="1200"/>
              </a:spcAft>
            </a:pPr>
            <a:fld id="{CC9E6EB9-168E-4914-8CC7-2E853AFB4F1B}" type="slidenum">
              <a:rPr lang="en-US" smtClean="0"/>
              <a:pPr algn="r" defTabSz="228600">
                <a:spcAft>
                  <a:spcPts val="1200"/>
                </a:spcAft>
              </a:pPr>
              <a:t>23</a:t>
            </a:fld>
            <a:endParaRPr lang="en-US"/>
          </a:p>
        </p:txBody>
      </p:sp>
      <p:sp>
        <p:nvSpPr>
          <p:cNvPr id="4" name="Google Shape;757;p61">
            <a:extLst>
              <a:ext uri="{FF2B5EF4-FFF2-40B4-BE49-F238E27FC236}">
                <a16:creationId xmlns:a16="http://schemas.microsoft.com/office/drawing/2014/main" id="{8A3440D9-CD2A-2716-9F5F-71F31E36D659}"/>
              </a:ext>
            </a:extLst>
          </p:cNvPr>
          <p:cNvSpPr txBox="1"/>
          <p:nvPr/>
        </p:nvSpPr>
        <p:spPr>
          <a:xfrm>
            <a:off x="905435" y="1920483"/>
            <a:ext cx="10905565" cy="40060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600" b="1" dirty="0">
                <a:latin typeface="Graphik" panose="020B0503030202060203" pitchFamily="34" charset="77"/>
              </a:rPr>
              <a:t>Consistency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600" b="1" dirty="0">
                <a:latin typeface="Graphik" panose="020B0503030202060203" pitchFamily="34" charset="77"/>
              </a:rPr>
              <a:t>You can avoid clashes if things are named consistently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600" b="1" dirty="0">
                <a:latin typeface="Graphik" panose="020B0503030202060203" pitchFamily="34" charset="77"/>
              </a:rPr>
              <a:t>Don’t be Arbitrary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600" b="1" dirty="0">
                <a:latin typeface="Graphik" panose="020B0503030202060203" pitchFamily="34" charset="77"/>
              </a:rPr>
              <a:t>Group things together with purpose so that a name is apparent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600" b="1" dirty="0">
                <a:latin typeface="Graphik" panose="020B0503030202060203" pitchFamily="34" charset="77"/>
              </a:rPr>
              <a:t>Don’t try to pre-define all possible scenarios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600" b="1" dirty="0">
                <a:latin typeface="Graphik" panose="020B0503030202060203" pitchFamily="34" charset="77"/>
              </a:rPr>
              <a:t>Understanding known terminologies is essential, but don’t guess at the unknown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600" b="1" dirty="0">
                <a:latin typeface="Graphik" panose="020B0503030202060203" pitchFamily="34" charset="77"/>
              </a:rPr>
              <a:t>Be as explicit as possible, avoid ambiguity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600" b="1" dirty="0">
                <a:latin typeface="Graphik" panose="020B0503030202060203" pitchFamily="34" charset="77"/>
              </a:rPr>
              <a:t>Rely on the Business and requirements for meaning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600" b="1" dirty="0">
                <a:latin typeface="Graphik" panose="020B0503030202060203" pitchFamily="34" charset="77"/>
              </a:rPr>
              <a:t>If the requirements aren’t clear, you naming will be unclear too</a:t>
            </a:r>
          </a:p>
        </p:txBody>
      </p:sp>
    </p:spTree>
    <p:extLst>
      <p:ext uri="{BB962C8B-B14F-4D97-AF65-F5344CB8AC3E}">
        <p14:creationId xmlns:p14="http://schemas.microsoft.com/office/powerpoint/2010/main" val="4345807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5 months. It took 5 months for doggo to turn into ... | Fishbowl">
            <a:extLst>
              <a:ext uri="{FF2B5EF4-FFF2-40B4-BE49-F238E27FC236}">
                <a16:creationId xmlns:a16="http://schemas.microsoft.com/office/drawing/2014/main" id="{BC1BC54F-C4E0-FF5C-EC99-F6B274514A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75447" y="68263"/>
            <a:ext cx="5041106" cy="6721475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3" name="Slide Number Placeholder 2" hidden="1">
            <a:extLst>
              <a:ext uri="{FF2B5EF4-FFF2-40B4-BE49-F238E27FC236}">
                <a16:creationId xmlns:a16="http://schemas.microsoft.com/office/drawing/2014/main" id="{80DED814-C355-33D6-38EB-01B2C3921A4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040035" y="6099794"/>
            <a:ext cx="381001" cy="207843"/>
          </a:xfrm>
        </p:spPr>
        <p:txBody>
          <a:bodyPr/>
          <a:lstStyle/>
          <a:p>
            <a:pPr algn="r" defTabSz="228600">
              <a:spcAft>
                <a:spcPts val="1200"/>
              </a:spcAft>
            </a:pPr>
            <a:fld id="{CC9E6EB9-168E-4914-8CC7-2E853AFB4F1B}" type="slidenum">
              <a:rPr lang="en-US" smtClean="0"/>
              <a:pPr algn="r" defTabSz="228600">
                <a:spcAft>
                  <a:spcPts val="1200"/>
                </a:spcAft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825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5 months. It took 5 months for doggo to turn into ... | Fishbowl">
            <a:extLst>
              <a:ext uri="{FF2B5EF4-FFF2-40B4-BE49-F238E27FC236}">
                <a16:creationId xmlns:a16="http://schemas.microsoft.com/office/drawing/2014/main" id="{BC1BC54F-C4E0-FF5C-EC99-F6B274514A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99197" y="-1816907"/>
            <a:ext cx="7435111" cy="9913481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3" name="Slide Number Placeholder 2" hidden="1">
            <a:extLst>
              <a:ext uri="{FF2B5EF4-FFF2-40B4-BE49-F238E27FC236}">
                <a16:creationId xmlns:a16="http://schemas.microsoft.com/office/drawing/2014/main" id="{80DED814-C355-33D6-38EB-01B2C3921A4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040035" y="6099794"/>
            <a:ext cx="381001" cy="207843"/>
          </a:xfrm>
        </p:spPr>
        <p:txBody>
          <a:bodyPr/>
          <a:lstStyle/>
          <a:p>
            <a:pPr algn="r" defTabSz="228600">
              <a:spcAft>
                <a:spcPts val="1200"/>
              </a:spcAft>
            </a:pPr>
            <a:fld id="{CC9E6EB9-168E-4914-8CC7-2E853AFB4F1B}" type="slidenum">
              <a:rPr lang="en-US" smtClean="0"/>
              <a:pPr algn="r" defTabSz="228600">
                <a:spcAft>
                  <a:spcPts val="1200"/>
                </a:spcAft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0952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03446-720B-1EFC-B43D-286E3CEC7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Tips – Use Adjectives for Namespaces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5DBA728-E779-236B-8973-654F34B63C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 defTabSz="228600">
              <a:spcAft>
                <a:spcPts val="1200"/>
              </a:spcAft>
            </a:pPr>
            <a:fld id="{CC9E6EB9-168E-4914-8CC7-2E853AFB4F1B}" type="slidenum">
              <a:rPr lang="en-US" smtClean="0"/>
              <a:pPr algn="r" defTabSz="228600">
                <a:spcAft>
                  <a:spcPts val="1200"/>
                </a:spcAft>
              </a:pPr>
              <a:t>26</a:t>
            </a:fld>
            <a:endParaRPr lang="en-US"/>
          </a:p>
        </p:txBody>
      </p:sp>
      <p:sp>
        <p:nvSpPr>
          <p:cNvPr id="4" name="Google Shape;757;p61">
            <a:extLst>
              <a:ext uri="{FF2B5EF4-FFF2-40B4-BE49-F238E27FC236}">
                <a16:creationId xmlns:a16="http://schemas.microsoft.com/office/drawing/2014/main" id="{BCBA3A7F-8275-7E8E-0A83-3D0FDE8DA576}"/>
              </a:ext>
            </a:extLst>
          </p:cNvPr>
          <p:cNvSpPr txBox="1"/>
          <p:nvPr/>
        </p:nvSpPr>
        <p:spPr>
          <a:xfrm>
            <a:off x="905435" y="1920483"/>
            <a:ext cx="10905565" cy="40060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namespace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MyCo.MyProduct.Mathematics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static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Mathematics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static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T Add&lt;</a:t>
            </a:r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&gt;(T left, T right)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{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//...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throw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NotImplementedException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}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 ...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sz="2400" b="1" dirty="0">
              <a:latin typeface="Graphik" panose="020B050303020206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418266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03446-720B-1EFC-B43D-286E3CEC7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Tips – Use Adjectives for Namespaces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5DBA728-E779-236B-8973-654F34B63C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 defTabSz="228600">
              <a:spcAft>
                <a:spcPts val="1200"/>
              </a:spcAft>
            </a:pPr>
            <a:fld id="{CC9E6EB9-168E-4914-8CC7-2E853AFB4F1B}" type="slidenum">
              <a:rPr lang="en-US" smtClean="0"/>
              <a:pPr algn="r" defTabSz="228600">
                <a:spcAft>
                  <a:spcPts val="1200"/>
                </a:spcAft>
              </a:pPr>
              <a:t>27</a:t>
            </a:fld>
            <a:endParaRPr lang="en-US"/>
          </a:p>
        </p:txBody>
      </p:sp>
      <p:sp>
        <p:nvSpPr>
          <p:cNvPr id="4" name="Google Shape;757;p61">
            <a:extLst>
              <a:ext uri="{FF2B5EF4-FFF2-40B4-BE49-F238E27FC236}">
                <a16:creationId xmlns:a16="http://schemas.microsoft.com/office/drawing/2014/main" id="{BCBA3A7F-8275-7E8E-0A83-3D0FDE8DA576}"/>
              </a:ext>
            </a:extLst>
          </p:cNvPr>
          <p:cNvSpPr txBox="1"/>
          <p:nvPr/>
        </p:nvSpPr>
        <p:spPr>
          <a:xfrm>
            <a:off x="905435" y="1920483"/>
            <a:ext cx="10905565" cy="40060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namespace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MyCo.MyProduct.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Mathematics</a:t>
            </a:r>
            <a:endParaRPr lang="en-US" sz="1800" dirty="0">
              <a:solidFill>
                <a:srgbClr val="000000"/>
              </a:solidFill>
              <a:highlight>
                <a:srgbClr val="FFFF00"/>
              </a:highlight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static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Mathematics</a:t>
            </a:r>
            <a:endParaRPr lang="en-US" sz="1800" dirty="0">
              <a:solidFill>
                <a:srgbClr val="000000"/>
              </a:solidFill>
              <a:highlight>
                <a:srgbClr val="FFFF00"/>
              </a:highlight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static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T Add&lt;</a:t>
            </a:r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&gt;(T left, T right)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{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//...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throw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NotImplementedException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}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 ...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sz="2400" b="1" dirty="0">
              <a:latin typeface="Graphik" panose="020B050303020206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5675807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03446-720B-1EFC-B43D-286E3CEC7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Tips – Use Adjectives for Namespaces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5DBA728-E779-236B-8973-654F34B63C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 defTabSz="228600">
              <a:spcAft>
                <a:spcPts val="1200"/>
              </a:spcAft>
            </a:pPr>
            <a:fld id="{CC9E6EB9-168E-4914-8CC7-2E853AFB4F1B}" type="slidenum">
              <a:rPr lang="en-US" smtClean="0"/>
              <a:pPr algn="r" defTabSz="228600">
                <a:spcAft>
                  <a:spcPts val="1200"/>
                </a:spcAft>
              </a:pPr>
              <a:t>28</a:t>
            </a:fld>
            <a:endParaRPr lang="en-US"/>
          </a:p>
        </p:txBody>
      </p:sp>
      <p:sp>
        <p:nvSpPr>
          <p:cNvPr id="4" name="Google Shape;757;p61">
            <a:extLst>
              <a:ext uri="{FF2B5EF4-FFF2-40B4-BE49-F238E27FC236}">
                <a16:creationId xmlns:a16="http://schemas.microsoft.com/office/drawing/2014/main" id="{BCBA3A7F-8275-7E8E-0A83-3D0FDE8DA576}"/>
              </a:ext>
            </a:extLst>
          </p:cNvPr>
          <p:cNvSpPr txBox="1"/>
          <p:nvPr/>
        </p:nvSpPr>
        <p:spPr>
          <a:xfrm>
            <a:off x="905435" y="1920483"/>
            <a:ext cx="10905565" cy="40060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namespace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MyCo.MyProduct.Mathematical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static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Mathematics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static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T Add&lt;</a:t>
            </a:r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&gt;(T left, T right)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{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//...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throw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NotImplementedException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}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 ...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sz="2400" b="1" dirty="0">
              <a:latin typeface="Graphik" panose="020B050303020206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3587423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03446-720B-1EFC-B43D-286E3CEC7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Tips – Use Adjectives for Namespaces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5DBA728-E779-236B-8973-654F34B63C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 defTabSz="228600">
              <a:spcAft>
                <a:spcPts val="1200"/>
              </a:spcAft>
            </a:pPr>
            <a:fld id="{CC9E6EB9-168E-4914-8CC7-2E853AFB4F1B}" type="slidenum">
              <a:rPr lang="en-US" smtClean="0"/>
              <a:pPr algn="r" defTabSz="228600">
                <a:spcAft>
                  <a:spcPts val="1200"/>
                </a:spcAft>
              </a:pPr>
              <a:t>29</a:t>
            </a:fld>
            <a:endParaRPr lang="en-US"/>
          </a:p>
        </p:txBody>
      </p:sp>
      <p:sp>
        <p:nvSpPr>
          <p:cNvPr id="4" name="Google Shape;757;p61">
            <a:extLst>
              <a:ext uri="{FF2B5EF4-FFF2-40B4-BE49-F238E27FC236}">
                <a16:creationId xmlns:a16="http://schemas.microsoft.com/office/drawing/2014/main" id="{BCBA3A7F-8275-7E8E-0A83-3D0FDE8DA576}"/>
              </a:ext>
            </a:extLst>
          </p:cNvPr>
          <p:cNvSpPr txBox="1"/>
          <p:nvPr/>
        </p:nvSpPr>
        <p:spPr>
          <a:xfrm>
            <a:off x="905435" y="1920483"/>
            <a:ext cx="10905565" cy="40060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namespace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MyCo.MyProduct.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Mathematical</a:t>
            </a:r>
            <a:endParaRPr lang="en-US" sz="1800" dirty="0">
              <a:solidFill>
                <a:srgbClr val="000000"/>
              </a:solidFill>
              <a:highlight>
                <a:srgbClr val="FFFF00"/>
              </a:highlight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static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Mathematics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static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T Add&lt;</a:t>
            </a:r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&gt;(T left, T right)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{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//...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throw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NotImplementedException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}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 ...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sz="2400" b="1" dirty="0">
              <a:latin typeface="Graphik" panose="020B050303020206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626166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3" name="Google Shape;713;p60"/>
          <p:cNvPicPr preferRelativeResize="0"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70" t="-25000" r="9029" b="-25000"/>
          <a:stretch/>
        </p:blipFill>
        <p:spPr>
          <a:xfrm flipH="1">
            <a:off x="0" y="-669093"/>
            <a:ext cx="3474720" cy="6356197"/>
          </a:xfrm>
          <a:prstGeom prst="rect">
            <a:avLst/>
          </a:prstGeom>
          <a:noFill/>
          <a:ln>
            <a:noFill/>
          </a:ln>
        </p:spPr>
      </p:pic>
      <p:sp>
        <p:nvSpPr>
          <p:cNvPr id="714" name="Google Shape;714;p60"/>
          <p:cNvSpPr/>
          <p:nvPr/>
        </p:nvSpPr>
        <p:spPr>
          <a:xfrm>
            <a:off x="60960" y="5015466"/>
            <a:ext cx="3319165" cy="1677941"/>
          </a:xfrm>
          <a:prstGeom prst="roundRect">
            <a:avLst>
              <a:gd name="adj" fmla="val 7692"/>
            </a:avLst>
          </a:prstGeom>
          <a:solidFill>
            <a:schemeClr val="lt1"/>
          </a:solidFill>
          <a:ln>
            <a:noFill/>
          </a:ln>
          <a:effectLst>
            <a:outerShdw blurRad="200025" dist="19050" dir="5400000" algn="bl" rotWithShape="0">
              <a:srgbClr val="000000">
                <a:alpha val="10000"/>
              </a:srgbClr>
            </a:outerShdw>
          </a:effectLst>
        </p:spPr>
        <p:txBody>
          <a:bodyPr spcFirstLastPara="1" wrap="square" lIns="243833" tIns="792467" rIns="121900" bIns="121900" anchor="t" anchorCtr="0">
            <a:noAutofit/>
          </a:bodyPr>
          <a:lstStyle/>
          <a:p>
            <a:pPr algn="ctr">
              <a:spcBef>
                <a:spcPts val="133"/>
              </a:spcBef>
              <a:spcAft>
                <a:spcPts val="133"/>
              </a:spcAft>
            </a:pPr>
            <a:r>
              <a:rPr lang="en-US" sz="1600" b="1" dirty="0">
                <a:latin typeface="Open Sans"/>
                <a:ea typeface="Open Sans"/>
                <a:cs typeface="Open Sans"/>
                <a:sym typeface="Open Sans"/>
              </a:rPr>
              <a:t>Principal Platform Consultant, Products and Platforms Engineering Services</a:t>
            </a:r>
            <a:endParaRPr sz="1200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15" name="Google Shape;715;p60"/>
          <p:cNvSpPr/>
          <p:nvPr/>
        </p:nvSpPr>
        <p:spPr>
          <a:xfrm>
            <a:off x="60960" y="4947468"/>
            <a:ext cx="3319165" cy="763600"/>
          </a:xfrm>
          <a:prstGeom prst="round2SameRect">
            <a:avLst>
              <a:gd name="adj1" fmla="val 16667"/>
              <a:gd name="adj2" fmla="val 0"/>
            </a:avLst>
          </a:prstGeom>
          <a:gradFill>
            <a:gsLst>
              <a:gs pos="0">
                <a:schemeClr val="accent1"/>
              </a:gs>
              <a:gs pos="99000">
                <a:schemeClr val="accent2"/>
              </a:gs>
            </a:gsLst>
            <a:lin ang="13500032" scaled="0"/>
          </a:gradFill>
          <a:ln>
            <a:noFill/>
          </a:ln>
        </p:spPr>
        <p:txBody>
          <a:bodyPr spcFirstLastPara="1" wrap="square" lIns="243833" tIns="121900" rIns="121900" bIns="121900" anchor="ctr" anchorCtr="0">
            <a:noAutofit/>
          </a:bodyPr>
          <a:lstStyle/>
          <a:p>
            <a:pPr algn="ctr"/>
            <a:r>
              <a:rPr lang="en" sz="2267" b="1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Peter Ritchie</a:t>
            </a:r>
            <a:endParaRPr sz="2267" b="1" dirty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39" name="Google Shape;739;p60"/>
          <p:cNvSpPr txBox="1">
            <a:spLocks noGrp="1"/>
          </p:cNvSpPr>
          <p:nvPr>
            <p:ph type="title" idx="4294967295"/>
          </p:nvPr>
        </p:nvSpPr>
        <p:spPr>
          <a:xfrm>
            <a:off x="4288000" y="365760"/>
            <a:ext cx="53636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>
              <a:spcBef>
                <a:spcPts val="0"/>
              </a:spcBef>
            </a:pPr>
            <a:r>
              <a:rPr lang="en"/>
              <a:t>About me</a:t>
            </a:r>
            <a:endParaRPr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52888CD-8C63-D9BB-1B54-F1E90A663688}"/>
              </a:ext>
            </a:extLst>
          </p:cNvPr>
          <p:cNvSpPr txBox="1"/>
          <p:nvPr/>
        </p:nvSpPr>
        <p:spPr>
          <a:xfrm>
            <a:off x="5211128" y="1405340"/>
            <a:ext cx="5415467" cy="356251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spcBef>
                <a:spcPts val="1333"/>
              </a:spcBef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30+ years’ experience helping enterprises optimize delivery of software systems. </a:t>
            </a:r>
          </a:p>
          <a:p>
            <a:pPr>
              <a:lnSpc>
                <a:spcPts val="1600"/>
              </a:lnSpc>
              <a:spcBef>
                <a:spcPts val="107"/>
              </a:spcBef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1600"/>
              </a:lnSpc>
              <a:spcBef>
                <a:spcPts val="107"/>
              </a:spcBef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Passionate about patterns and practices and sharing knowledge with software development communities.</a:t>
            </a:r>
          </a:p>
          <a:p>
            <a:pPr>
              <a:lnSpc>
                <a:spcPts val="1600"/>
              </a:lnSpc>
              <a:spcBef>
                <a:spcPts val="107"/>
              </a:spcBef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1600"/>
              </a:lnSpc>
              <a:spcBef>
                <a:spcPts val="107"/>
              </a:spcBef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Influencer, author, and blogger</a:t>
            </a:r>
          </a:p>
          <a:p>
            <a:pPr>
              <a:lnSpc>
                <a:spcPts val="1600"/>
              </a:lnSpc>
              <a:spcBef>
                <a:spcPts val="107"/>
              </a:spcBef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1600"/>
              </a:lnSpc>
              <a:spcBef>
                <a:spcPts val="107"/>
              </a:spcBef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1600"/>
              </a:lnSpc>
              <a:spcBef>
                <a:spcPts val="107"/>
              </a:spcBef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1600"/>
              </a:lnSpc>
              <a:spcBef>
                <a:spcPts val="107"/>
              </a:spcBef>
            </a:pPr>
            <a:r>
              <a:rPr lang="en-US" sz="1400" dirty="0">
                <a:latin typeface="Arial" panose="020B0604020202020204" pitchFamily="34" charset="0"/>
                <a:ea typeface="Open Sans"/>
                <a:cs typeface="Arial" panose="020B0604020202020204" pitchFamily="34" charset="0"/>
                <a:sym typeface="Open Sans"/>
              </a:rPr>
              <a:t>Microsoft Most Valuable Professional 2007-2019</a:t>
            </a:r>
          </a:p>
          <a:p>
            <a:pPr>
              <a:lnSpc>
                <a:spcPts val="1600"/>
              </a:lnSpc>
              <a:spcBef>
                <a:spcPts val="107"/>
              </a:spcBef>
            </a:pPr>
            <a:endParaRPr lang="en-US" sz="1400" dirty="0">
              <a:latin typeface="Arial" panose="020B0604020202020204" pitchFamily="34" charset="0"/>
              <a:ea typeface="Open Sans"/>
              <a:cs typeface="Arial" panose="020B0604020202020204" pitchFamily="34" charset="0"/>
              <a:sym typeface="Open Sans"/>
            </a:endParaRPr>
          </a:p>
          <a:p>
            <a:pPr>
              <a:lnSpc>
                <a:spcPts val="1600"/>
              </a:lnSpc>
              <a:spcBef>
                <a:spcPts val="107"/>
              </a:spcBef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1600"/>
              </a:lnSpc>
              <a:spcBef>
                <a:spcPts val="107"/>
              </a:spcBef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Microsoft Certified Professional</a:t>
            </a:r>
          </a:p>
          <a:p>
            <a:pPr>
              <a:lnSpc>
                <a:spcPts val="1600"/>
              </a:lnSpc>
              <a:spcBef>
                <a:spcPts val="107"/>
              </a:spcBef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Certified SOA Analyst</a:t>
            </a:r>
          </a:p>
          <a:p>
            <a:pPr>
              <a:lnSpc>
                <a:spcPts val="1600"/>
              </a:lnSpc>
              <a:spcBef>
                <a:spcPts val="107"/>
              </a:spcBef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Certified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SAFe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Architect.</a:t>
            </a:r>
          </a:p>
        </p:txBody>
      </p:sp>
      <p:sp>
        <p:nvSpPr>
          <p:cNvPr id="30" name="Freeform 23">
            <a:extLst>
              <a:ext uri="{FF2B5EF4-FFF2-40B4-BE49-F238E27FC236}">
                <a16:creationId xmlns:a16="http://schemas.microsoft.com/office/drawing/2014/main" id="{40DBB9A9-D592-675D-A985-711050A058C7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547316" y="1417164"/>
            <a:ext cx="487363" cy="419100"/>
          </a:xfrm>
          <a:custGeom>
            <a:avLst/>
            <a:gdLst>
              <a:gd name="T0" fmla="*/ 22 w 639"/>
              <a:gd name="T1" fmla="*/ 528 h 550"/>
              <a:gd name="T2" fmla="*/ 180 w 639"/>
              <a:gd name="T3" fmla="*/ 339 h 550"/>
              <a:gd name="T4" fmla="*/ 246 w 639"/>
              <a:gd name="T5" fmla="*/ 305 h 550"/>
              <a:gd name="T6" fmla="*/ 319 w 639"/>
              <a:gd name="T7" fmla="*/ 323 h 550"/>
              <a:gd name="T8" fmla="*/ 392 w 639"/>
              <a:gd name="T9" fmla="*/ 305 h 550"/>
              <a:gd name="T10" fmla="*/ 459 w 639"/>
              <a:gd name="T11" fmla="*/ 339 h 550"/>
              <a:gd name="T12" fmla="*/ 616 w 639"/>
              <a:gd name="T13" fmla="*/ 528 h 550"/>
              <a:gd name="T14" fmla="*/ 22 w 639"/>
              <a:gd name="T15" fmla="*/ 528 h 550"/>
              <a:gd name="T16" fmla="*/ 180 w 639"/>
              <a:gd name="T17" fmla="*/ 161 h 550"/>
              <a:gd name="T18" fmla="*/ 319 w 639"/>
              <a:gd name="T19" fmla="*/ 23 h 550"/>
              <a:gd name="T20" fmla="*/ 458 w 639"/>
              <a:gd name="T21" fmla="*/ 161 h 550"/>
              <a:gd name="T22" fmla="*/ 319 w 639"/>
              <a:gd name="T23" fmla="*/ 300 h 550"/>
              <a:gd name="T24" fmla="*/ 180 w 639"/>
              <a:gd name="T25" fmla="*/ 161 h 550"/>
              <a:gd name="T26" fmla="*/ 466 w 639"/>
              <a:gd name="T27" fmla="*/ 317 h 550"/>
              <a:gd name="T28" fmla="*/ 412 w 639"/>
              <a:gd name="T29" fmla="*/ 293 h 550"/>
              <a:gd name="T30" fmla="*/ 480 w 639"/>
              <a:gd name="T31" fmla="*/ 161 h 550"/>
              <a:gd name="T32" fmla="*/ 319 w 639"/>
              <a:gd name="T33" fmla="*/ 0 h 550"/>
              <a:gd name="T34" fmla="*/ 158 w 639"/>
              <a:gd name="T35" fmla="*/ 161 h 550"/>
              <a:gd name="T36" fmla="*/ 226 w 639"/>
              <a:gd name="T37" fmla="*/ 293 h 550"/>
              <a:gd name="T38" fmla="*/ 172 w 639"/>
              <a:gd name="T39" fmla="*/ 317 h 550"/>
              <a:gd name="T40" fmla="*/ 0 w 639"/>
              <a:gd name="T41" fmla="*/ 539 h 550"/>
              <a:gd name="T42" fmla="*/ 11 w 639"/>
              <a:gd name="T43" fmla="*/ 550 h 550"/>
              <a:gd name="T44" fmla="*/ 627 w 639"/>
              <a:gd name="T45" fmla="*/ 550 h 550"/>
              <a:gd name="T46" fmla="*/ 639 w 639"/>
              <a:gd name="T47" fmla="*/ 539 h 550"/>
              <a:gd name="T48" fmla="*/ 466 w 639"/>
              <a:gd name="T49" fmla="*/ 317 h 5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639" h="550">
                <a:moveTo>
                  <a:pt x="22" y="528"/>
                </a:moveTo>
                <a:cubicBezTo>
                  <a:pt x="27" y="394"/>
                  <a:pt x="111" y="363"/>
                  <a:pt x="180" y="339"/>
                </a:cubicBezTo>
                <a:cubicBezTo>
                  <a:pt x="207" y="329"/>
                  <a:pt x="232" y="320"/>
                  <a:pt x="246" y="305"/>
                </a:cubicBezTo>
                <a:cubicBezTo>
                  <a:pt x="268" y="316"/>
                  <a:pt x="293" y="323"/>
                  <a:pt x="319" y="323"/>
                </a:cubicBezTo>
                <a:cubicBezTo>
                  <a:pt x="345" y="323"/>
                  <a:pt x="370" y="316"/>
                  <a:pt x="392" y="305"/>
                </a:cubicBezTo>
                <a:cubicBezTo>
                  <a:pt x="407" y="320"/>
                  <a:pt x="431" y="329"/>
                  <a:pt x="459" y="339"/>
                </a:cubicBezTo>
                <a:cubicBezTo>
                  <a:pt x="527" y="363"/>
                  <a:pt x="612" y="394"/>
                  <a:pt x="616" y="528"/>
                </a:cubicBezTo>
                <a:lnTo>
                  <a:pt x="22" y="528"/>
                </a:lnTo>
                <a:close/>
                <a:moveTo>
                  <a:pt x="180" y="161"/>
                </a:moveTo>
                <a:cubicBezTo>
                  <a:pt x="180" y="85"/>
                  <a:pt x="243" y="23"/>
                  <a:pt x="319" y="23"/>
                </a:cubicBezTo>
                <a:cubicBezTo>
                  <a:pt x="396" y="23"/>
                  <a:pt x="458" y="85"/>
                  <a:pt x="458" y="161"/>
                </a:cubicBezTo>
                <a:cubicBezTo>
                  <a:pt x="458" y="238"/>
                  <a:pt x="396" y="300"/>
                  <a:pt x="319" y="300"/>
                </a:cubicBezTo>
                <a:cubicBezTo>
                  <a:pt x="243" y="300"/>
                  <a:pt x="180" y="238"/>
                  <a:pt x="180" y="161"/>
                </a:cubicBezTo>
                <a:close/>
                <a:moveTo>
                  <a:pt x="466" y="317"/>
                </a:moveTo>
                <a:cubicBezTo>
                  <a:pt x="444" y="309"/>
                  <a:pt x="424" y="302"/>
                  <a:pt x="412" y="293"/>
                </a:cubicBezTo>
                <a:cubicBezTo>
                  <a:pt x="453" y="263"/>
                  <a:pt x="480" y="215"/>
                  <a:pt x="480" y="161"/>
                </a:cubicBezTo>
                <a:cubicBezTo>
                  <a:pt x="480" y="72"/>
                  <a:pt x="408" y="0"/>
                  <a:pt x="319" y="0"/>
                </a:cubicBezTo>
                <a:cubicBezTo>
                  <a:pt x="230" y="0"/>
                  <a:pt x="158" y="72"/>
                  <a:pt x="158" y="161"/>
                </a:cubicBezTo>
                <a:cubicBezTo>
                  <a:pt x="158" y="215"/>
                  <a:pt x="185" y="263"/>
                  <a:pt x="226" y="293"/>
                </a:cubicBezTo>
                <a:cubicBezTo>
                  <a:pt x="214" y="302"/>
                  <a:pt x="194" y="309"/>
                  <a:pt x="172" y="317"/>
                </a:cubicBezTo>
                <a:cubicBezTo>
                  <a:pt x="103" y="342"/>
                  <a:pt x="0" y="380"/>
                  <a:pt x="0" y="539"/>
                </a:cubicBezTo>
                <a:cubicBezTo>
                  <a:pt x="0" y="545"/>
                  <a:pt x="5" y="550"/>
                  <a:pt x="11" y="550"/>
                </a:cubicBezTo>
                <a:lnTo>
                  <a:pt x="627" y="550"/>
                </a:lnTo>
                <a:cubicBezTo>
                  <a:pt x="634" y="550"/>
                  <a:pt x="639" y="545"/>
                  <a:pt x="639" y="539"/>
                </a:cubicBezTo>
                <a:cubicBezTo>
                  <a:pt x="639" y="380"/>
                  <a:pt x="535" y="342"/>
                  <a:pt x="466" y="317"/>
                </a:cubicBezTo>
                <a:close/>
              </a:path>
            </a:pathLst>
          </a:custGeom>
          <a:solidFill>
            <a:schemeClr val="accent2"/>
          </a:solidFill>
          <a:ln>
            <a:solidFill>
              <a:schemeClr val="accent2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n w="0">
                <a:solidFill>
                  <a:schemeClr val="accent2"/>
                </a:solidFill>
              </a:ln>
              <a:solidFill>
                <a:schemeClr val="accent2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32" name="Group 4">
            <a:extLst>
              <a:ext uri="{FF2B5EF4-FFF2-40B4-BE49-F238E27FC236}">
                <a16:creationId xmlns:a16="http://schemas.microsoft.com/office/drawing/2014/main" id="{F22C860A-3730-7801-BEDE-B3F6F9DA8570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519852" y="4249693"/>
            <a:ext cx="473394" cy="474504"/>
            <a:chOff x="348" y="440"/>
            <a:chExt cx="426" cy="427"/>
          </a:xfrm>
          <a:solidFill>
            <a:schemeClr val="accent2"/>
          </a:solidFill>
        </p:grpSpPr>
        <p:sp>
          <p:nvSpPr>
            <p:cNvPr id="33" name="Freeform 5">
              <a:extLst>
                <a:ext uri="{FF2B5EF4-FFF2-40B4-BE49-F238E27FC236}">
                  <a16:creationId xmlns:a16="http://schemas.microsoft.com/office/drawing/2014/main" id="{ED91C61B-0BDF-ECEB-E92E-2ECC9299BC44}"/>
                </a:ext>
              </a:extLst>
            </p:cNvPr>
            <p:cNvSpPr>
              <a:spLocks/>
            </p:cNvSpPr>
            <p:nvPr/>
          </p:nvSpPr>
          <p:spPr bwMode="auto">
            <a:xfrm>
              <a:off x="348" y="440"/>
              <a:ext cx="426" cy="302"/>
            </a:xfrm>
            <a:custGeom>
              <a:avLst/>
              <a:gdLst>
                <a:gd name="T0" fmla="*/ 144 w 288"/>
                <a:gd name="T1" fmla="*/ 204 h 204"/>
                <a:gd name="T2" fmla="*/ 6 w 288"/>
                <a:gd name="T3" fmla="*/ 204 h 204"/>
                <a:gd name="T4" fmla="*/ 0 w 288"/>
                <a:gd name="T5" fmla="*/ 198 h 204"/>
                <a:gd name="T6" fmla="*/ 0 w 288"/>
                <a:gd name="T7" fmla="*/ 6 h 204"/>
                <a:gd name="T8" fmla="*/ 6 w 288"/>
                <a:gd name="T9" fmla="*/ 0 h 204"/>
                <a:gd name="T10" fmla="*/ 282 w 288"/>
                <a:gd name="T11" fmla="*/ 0 h 204"/>
                <a:gd name="T12" fmla="*/ 288 w 288"/>
                <a:gd name="T13" fmla="*/ 6 h 204"/>
                <a:gd name="T14" fmla="*/ 288 w 288"/>
                <a:gd name="T15" fmla="*/ 108 h 204"/>
                <a:gd name="T16" fmla="*/ 282 w 288"/>
                <a:gd name="T17" fmla="*/ 114 h 204"/>
                <a:gd name="T18" fmla="*/ 276 w 288"/>
                <a:gd name="T19" fmla="*/ 108 h 204"/>
                <a:gd name="T20" fmla="*/ 276 w 288"/>
                <a:gd name="T21" fmla="*/ 12 h 204"/>
                <a:gd name="T22" fmla="*/ 12 w 288"/>
                <a:gd name="T23" fmla="*/ 12 h 204"/>
                <a:gd name="T24" fmla="*/ 12 w 288"/>
                <a:gd name="T25" fmla="*/ 192 h 204"/>
                <a:gd name="T26" fmla="*/ 144 w 288"/>
                <a:gd name="T27" fmla="*/ 192 h 204"/>
                <a:gd name="T28" fmla="*/ 150 w 288"/>
                <a:gd name="T29" fmla="*/ 198 h 204"/>
                <a:gd name="T30" fmla="*/ 144 w 288"/>
                <a:gd name="T31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8" h="204">
                  <a:moveTo>
                    <a:pt x="144" y="204"/>
                  </a:moveTo>
                  <a:cubicBezTo>
                    <a:pt x="6" y="204"/>
                    <a:pt x="6" y="204"/>
                    <a:pt x="6" y="204"/>
                  </a:cubicBezTo>
                  <a:cubicBezTo>
                    <a:pt x="3" y="204"/>
                    <a:pt x="0" y="201"/>
                    <a:pt x="0" y="198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82" y="0"/>
                    <a:pt x="282" y="0"/>
                    <a:pt x="282" y="0"/>
                  </a:cubicBezTo>
                  <a:cubicBezTo>
                    <a:pt x="286" y="0"/>
                    <a:pt x="288" y="3"/>
                    <a:pt x="288" y="6"/>
                  </a:cubicBezTo>
                  <a:cubicBezTo>
                    <a:pt x="288" y="108"/>
                    <a:pt x="288" y="108"/>
                    <a:pt x="288" y="108"/>
                  </a:cubicBezTo>
                  <a:cubicBezTo>
                    <a:pt x="288" y="111"/>
                    <a:pt x="286" y="114"/>
                    <a:pt x="282" y="114"/>
                  </a:cubicBezTo>
                  <a:cubicBezTo>
                    <a:pt x="279" y="114"/>
                    <a:pt x="276" y="111"/>
                    <a:pt x="276" y="108"/>
                  </a:cubicBezTo>
                  <a:cubicBezTo>
                    <a:pt x="276" y="12"/>
                    <a:pt x="276" y="12"/>
                    <a:pt x="276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192"/>
                    <a:pt x="12" y="192"/>
                    <a:pt x="12" y="192"/>
                  </a:cubicBezTo>
                  <a:cubicBezTo>
                    <a:pt x="144" y="192"/>
                    <a:pt x="144" y="192"/>
                    <a:pt x="144" y="192"/>
                  </a:cubicBezTo>
                  <a:cubicBezTo>
                    <a:pt x="148" y="192"/>
                    <a:pt x="150" y="195"/>
                    <a:pt x="150" y="198"/>
                  </a:cubicBezTo>
                  <a:cubicBezTo>
                    <a:pt x="150" y="201"/>
                    <a:pt x="148" y="204"/>
                    <a:pt x="144" y="204"/>
                  </a:cubicBezTo>
                  <a:close/>
                </a:path>
              </a:pathLst>
            </a:custGeom>
            <a:grpFill/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34" name="Freeform 6">
              <a:extLst>
                <a:ext uri="{FF2B5EF4-FFF2-40B4-BE49-F238E27FC236}">
                  <a16:creationId xmlns:a16="http://schemas.microsoft.com/office/drawing/2014/main" id="{78A48E4B-E155-58D1-59E9-D41FD72F47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" y="742"/>
              <a:ext cx="125" cy="125"/>
            </a:xfrm>
            <a:custGeom>
              <a:avLst/>
              <a:gdLst>
                <a:gd name="T0" fmla="*/ 78 w 84"/>
                <a:gd name="T1" fmla="*/ 84 h 84"/>
                <a:gd name="T2" fmla="*/ 74 w 84"/>
                <a:gd name="T3" fmla="*/ 82 h 84"/>
                <a:gd name="T4" fmla="*/ 42 w 84"/>
                <a:gd name="T5" fmla="*/ 56 h 84"/>
                <a:gd name="T6" fmla="*/ 10 w 84"/>
                <a:gd name="T7" fmla="*/ 82 h 84"/>
                <a:gd name="T8" fmla="*/ 4 w 84"/>
                <a:gd name="T9" fmla="*/ 83 h 84"/>
                <a:gd name="T10" fmla="*/ 0 w 84"/>
                <a:gd name="T11" fmla="*/ 78 h 84"/>
                <a:gd name="T12" fmla="*/ 0 w 84"/>
                <a:gd name="T13" fmla="*/ 0 h 84"/>
                <a:gd name="T14" fmla="*/ 12 w 84"/>
                <a:gd name="T15" fmla="*/ 0 h 84"/>
                <a:gd name="T16" fmla="*/ 12 w 84"/>
                <a:gd name="T17" fmla="*/ 65 h 84"/>
                <a:gd name="T18" fmla="*/ 38 w 84"/>
                <a:gd name="T19" fmla="*/ 43 h 84"/>
                <a:gd name="T20" fmla="*/ 46 w 84"/>
                <a:gd name="T21" fmla="*/ 43 h 84"/>
                <a:gd name="T22" fmla="*/ 72 w 84"/>
                <a:gd name="T23" fmla="*/ 65 h 84"/>
                <a:gd name="T24" fmla="*/ 72 w 84"/>
                <a:gd name="T25" fmla="*/ 0 h 84"/>
                <a:gd name="T26" fmla="*/ 84 w 84"/>
                <a:gd name="T27" fmla="*/ 0 h 84"/>
                <a:gd name="T28" fmla="*/ 84 w 84"/>
                <a:gd name="T29" fmla="*/ 78 h 84"/>
                <a:gd name="T30" fmla="*/ 81 w 84"/>
                <a:gd name="T31" fmla="*/ 83 h 84"/>
                <a:gd name="T32" fmla="*/ 78 w 84"/>
                <a:gd name="T33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4" h="84">
                  <a:moveTo>
                    <a:pt x="78" y="84"/>
                  </a:moveTo>
                  <a:cubicBezTo>
                    <a:pt x="77" y="84"/>
                    <a:pt x="75" y="83"/>
                    <a:pt x="74" y="82"/>
                  </a:cubicBezTo>
                  <a:cubicBezTo>
                    <a:pt x="42" y="56"/>
                    <a:pt x="42" y="56"/>
                    <a:pt x="42" y="56"/>
                  </a:cubicBezTo>
                  <a:cubicBezTo>
                    <a:pt x="10" y="82"/>
                    <a:pt x="10" y="82"/>
                    <a:pt x="10" y="82"/>
                  </a:cubicBezTo>
                  <a:cubicBezTo>
                    <a:pt x="8" y="84"/>
                    <a:pt x="6" y="84"/>
                    <a:pt x="4" y="83"/>
                  </a:cubicBezTo>
                  <a:cubicBezTo>
                    <a:pt x="2" y="82"/>
                    <a:pt x="0" y="80"/>
                    <a:pt x="0" y="7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65"/>
                    <a:pt x="12" y="65"/>
                    <a:pt x="12" y="65"/>
                  </a:cubicBezTo>
                  <a:cubicBezTo>
                    <a:pt x="38" y="43"/>
                    <a:pt x="38" y="43"/>
                    <a:pt x="38" y="43"/>
                  </a:cubicBezTo>
                  <a:cubicBezTo>
                    <a:pt x="41" y="41"/>
                    <a:pt x="44" y="41"/>
                    <a:pt x="46" y="43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84" y="78"/>
                    <a:pt x="84" y="78"/>
                    <a:pt x="84" y="78"/>
                  </a:cubicBezTo>
                  <a:cubicBezTo>
                    <a:pt x="84" y="80"/>
                    <a:pt x="83" y="82"/>
                    <a:pt x="81" y="83"/>
                  </a:cubicBezTo>
                  <a:cubicBezTo>
                    <a:pt x="80" y="84"/>
                    <a:pt x="79" y="84"/>
                    <a:pt x="78" y="84"/>
                  </a:cubicBezTo>
                  <a:close/>
                </a:path>
              </a:pathLst>
            </a:custGeom>
            <a:grpFill/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35" name="Freeform 7">
              <a:extLst>
                <a:ext uri="{FF2B5EF4-FFF2-40B4-BE49-F238E27FC236}">
                  <a16:creationId xmlns:a16="http://schemas.microsoft.com/office/drawing/2014/main" id="{0FF32C8F-7121-9E6D-0275-60C655C60D9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1" y="653"/>
              <a:ext cx="71" cy="71"/>
            </a:xfrm>
            <a:custGeom>
              <a:avLst/>
              <a:gdLst>
                <a:gd name="T0" fmla="*/ 24 w 48"/>
                <a:gd name="T1" fmla="*/ 48 h 48"/>
                <a:gd name="T2" fmla="*/ 0 w 48"/>
                <a:gd name="T3" fmla="*/ 24 h 48"/>
                <a:gd name="T4" fmla="*/ 24 w 48"/>
                <a:gd name="T5" fmla="*/ 0 h 48"/>
                <a:gd name="T6" fmla="*/ 48 w 48"/>
                <a:gd name="T7" fmla="*/ 24 h 48"/>
                <a:gd name="T8" fmla="*/ 24 w 48"/>
                <a:gd name="T9" fmla="*/ 48 h 48"/>
                <a:gd name="T10" fmla="*/ 24 w 48"/>
                <a:gd name="T11" fmla="*/ 12 h 48"/>
                <a:gd name="T12" fmla="*/ 12 w 48"/>
                <a:gd name="T13" fmla="*/ 24 h 48"/>
                <a:gd name="T14" fmla="*/ 24 w 48"/>
                <a:gd name="T15" fmla="*/ 36 h 48"/>
                <a:gd name="T16" fmla="*/ 36 w 48"/>
                <a:gd name="T17" fmla="*/ 24 h 48"/>
                <a:gd name="T18" fmla="*/ 24 w 48"/>
                <a:gd name="T19" fmla="*/ 1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24" y="48"/>
                  </a:moveTo>
                  <a:cubicBezTo>
                    <a:pt x="11" y="48"/>
                    <a:pt x="0" y="37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37" y="0"/>
                    <a:pt x="48" y="11"/>
                    <a:pt x="48" y="24"/>
                  </a:cubicBezTo>
                  <a:cubicBezTo>
                    <a:pt x="48" y="37"/>
                    <a:pt x="37" y="48"/>
                    <a:pt x="24" y="48"/>
                  </a:cubicBezTo>
                  <a:close/>
                  <a:moveTo>
                    <a:pt x="24" y="12"/>
                  </a:moveTo>
                  <a:cubicBezTo>
                    <a:pt x="18" y="12"/>
                    <a:pt x="12" y="17"/>
                    <a:pt x="12" y="24"/>
                  </a:cubicBezTo>
                  <a:cubicBezTo>
                    <a:pt x="12" y="30"/>
                    <a:pt x="18" y="36"/>
                    <a:pt x="24" y="36"/>
                  </a:cubicBezTo>
                  <a:cubicBezTo>
                    <a:pt x="31" y="36"/>
                    <a:pt x="36" y="30"/>
                    <a:pt x="36" y="24"/>
                  </a:cubicBezTo>
                  <a:cubicBezTo>
                    <a:pt x="36" y="17"/>
                    <a:pt x="31" y="12"/>
                    <a:pt x="24" y="12"/>
                  </a:cubicBezTo>
                  <a:close/>
                </a:path>
              </a:pathLst>
            </a:custGeom>
            <a:grpFill/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36" name="Freeform 8">
              <a:extLst>
                <a:ext uri="{FF2B5EF4-FFF2-40B4-BE49-F238E27FC236}">
                  <a16:creationId xmlns:a16="http://schemas.microsoft.com/office/drawing/2014/main" id="{2C93D352-2E6D-52EE-42D9-F2C29622B8D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2" y="600"/>
              <a:ext cx="170" cy="178"/>
            </a:xfrm>
            <a:custGeom>
              <a:avLst/>
              <a:gdLst>
                <a:gd name="T0" fmla="*/ 57 w 115"/>
                <a:gd name="T1" fmla="*/ 120 h 120"/>
                <a:gd name="T2" fmla="*/ 31 w 115"/>
                <a:gd name="T3" fmla="*/ 105 h 120"/>
                <a:gd name="T4" fmla="*/ 5 w 115"/>
                <a:gd name="T5" fmla="*/ 90 h 120"/>
                <a:gd name="T6" fmla="*/ 5 w 115"/>
                <a:gd name="T7" fmla="*/ 60 h 120"/>
                <a:gd name="T8" fmla="*/ 5 w 115"/>
                <a:gd name="T9" fmla="*/ 30 h 120"/>
                <a:gd name="T10" fmla="*/ 31 w 115"/>
                <a:gd name="T11" fmla="*/ 15 h 120"/>
                <a:gd name="T12" fmla="*/ 57 w 115"/>
                <a:gd name="T13" fmla="*/ 0 h 120"/>
                <a:gd name="T14" fmla="*/ 83 w 115"/>
                <a:gd name="T15" fmla="*/ 15 h 120"/>
                <a:gd name="T16" fmla="*/ 83 w 115"/>
                <a:gd name="T17" fmla="*/ 15 h 120"/>
                <a:gd name="T18" fmla="*/ 109 w 115"/>
                <a:gd name="T19" fmla="*/ 30 h 120"/>
                <a:gd name="T20" fmla="*/ 109 w 115"/>
                <a:gd name="T21" fmla="*/ 60 h 120"/>
                <a:gd name="T22" fmla="*/ 109 w 115"/>
                <a:gd name="T23" fmla="*/ 90 h 120"/>
                <a:gd name="T24" fmla="*/ 83 w 115"/>
                <a:gd name="T25" fmla="*/ 105 h 120"/>
                <a:gd name="T26" fmla="*/ 83 w 115"/>
                <a:gd name="T27" fmla="*/ 105 h 120"/>
                <a:gd name="T28" fmla="*/ 57 w 115"/>
                <a:gd name="T29" fmla="*/ 120 h 120"/>
                <a:gd name="T30" fmla="*/ 35 w 115"/>
                <a:gd name="T31" fmla="*/ 93 h 120"/>
                <a:gd name="T32" fmla="*/ 41 w 115"/>
                <a:gd name="T33" fmla="*/ 96 h 120"/>
                <a:gd name="T34" fmla="*/ 57 w 115"/>
                <a:gd name="T35" fmla="*/ 108 h 120"/>
                <a:gd name="T36" fmla="*/ 74 w 115"/>
                <a:gd name="T37" fmla="*/ 96 h 120"/>
                <a:gd name="T38" fmla="*/ 80 w 115"/>
                <a:gd name="T39" fmla="*/ 93 h 120"/>
                <a:gd name="T40" fmla="*/ 99 w 115"/>
                <a:gd name="T41" fmla="*/ 84 h 120"/>
                <a:gd name="T42" fmla="*/ 97 w 115"/>
                <a:gd name="T43" fmla="*/ 64 h 120"/>
                <a:gd name="T44" fmla="*/ 97 w 115"/>
                <a:gd name="T45" fmla="*/ 56 h 120"/>
                <a:gd name="T46" fmla="*/ 99 w 115"/>
                <a:gd name="T47" fmla="*/ 36 h 120"/>
                <a:gd name="T48" fmla="*/ 80 w 115"/>
                <a:gd name="T49" fmla="*/ 27 h 120"/>
                <a:gd name="T50" fmla="*/ 74 w 115"/>
                <a:gd name="T51" fmla="*/ 23 h 120"/>
                <a:gd name="T52" fmla="*/ 57 w 115"/>
                <a:gd name="T53" fmla="*/ 12 h 120"/>
                <a:gd name="T54" fmla="*/ 41 w 115"/>
                <a:gd name="T55" fmla="*/ 23 h 120"/>
                <a:gd name="T56" fmla="*/ 34 w 115"/>
                <a:gd name="T57" fmla="*/ 27 h 120"/>
                <a:gd name="T58" fmla="*/ 16 w 115"/>
                <a:gd name="T59" fmla="*/ 36 h 120"/>
                <a:gd name="T60" fmla="*/ 17 w 115"/>
                <a:gd name="T61" fmla="*/ 56 h 120"/>
                <a:gd name="T62" fmla="*/ 17 w 115"/>
                <a:gd name="T63" fmla="*/ 64 h 120"/>
                <a:gd name="T64" fmla="*/ 16 w 115"/>
                <a:gd name="T65" fmla="*/ 84 h 120"/>
                <a:gd name="T66" fmla="*/ 34 w 115"/>
                <a:gd name="T67" fmla="*/ 93 h 120"/>
                <a:gd name="T68" fmla="*/ 35 w 115"/>
                <a:gd name="T69" fmla="*/ 9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15" h="120">
                  <a:moveTo>
                    <a:pt x="57" y="120"/>
                  </a:moveTo>
                  <a:cubicBezTo>
                    <a:pt x="46" y="120"/>
                    <a:pt x="37" y="114"/>
                    <a:pt x="31" y="105"/>
                  </a:cubicBezTo>
                  <a:cubicBezTo>
                    <a:pt x="21" y="105"/>
                    <a:pt x="11" y="99"/>
                    <a:pt x="5" y="90"/>
                  </a:cubicBezTo>
                  <a:cubicBezTo>
                    <a:pt x="0" y="80"/>
                    <a:pt x="0" y="69"/>
                    <a:pt x="5" y="60"/>
                  </a:cubicBezTo>
                  <a:cubicBezTo>
                    <a:pt x="0" y="51"/>
                    <a:pt x="0" y="39"/>
                    <a:pt x="5" y="30"/>
                  </a:cubicBezTo>
                  <a:cubicBezTo>
                    <a:pt x="11" y="20"/>
                    <a:pt x="21" y="15"/>
                    <a:pt x="31" y="15"/>
                  </a:cubicBezTo>
                  <a:cubicBezTo>
                    <a:pt x="37" y="6"/>
                    <a:pt x="46" y="0"/>
                    <a:pt x="57" y="0"/>
                  </a:cubicBezTo>
                  <a:cubicBezTo>
                    <a:pt x="68" y="0"/>
                    <a:pt x="78" y="6"/>
                    <a:pt x="83" y="15"/>
                  </a:cubicBezTo>
                  <a:cubicBezTo>
                    <a:pt x="83" y="15"/>
                    <a:pt x="83" y="15"/>
                    <a:pt x="83" y="15"/>
                  </a:cubicBezTo>
                  <a:cubicBezTo>
                    <a:pt x="94" y="15"/>
                    <a:pt x="104" y="20"/>
                    <a:pt x="109" y="30"/>
                  </a:cubicBezTo>
                  <a:cubicBezTo>
                    <a:pt x="115" y="39"/>
                    <a:pt x="115" y="51"/>
                    <a:pt x="109" y="60"/>
                  </a:cubicBezTo>
                  <a:cubicBezTo>
                    <a:pt x="115" y="69"/>
                    <a:pt x="115" y="80"/>
                    <a:pt x="109" y="90"/>
                  </a:cubicBezTo>
                  <a:cubicBezTo>
                    <a:pt x="104" y="99"/>
                    <a:pt x="94" y="105"/>
                    <a:pt x="83" y="105"/>
                  </a:cubicBezTo>
                  <a:cubicBezTo>
                    <a:pt x="83" y="105"/>
                    <a:pt x="83" y="105"/>
                    <a:pt x="83" y="105"/>
                  </a:cubicBezTo>
                  <a:cubicBezTo>
                    <a:pt x="78" y="114"/>
                    <a:pt x="68" y="120"/>
                    <a:pt x="57" y="120"/>
                  </a:cubicBezTo>
                  <a:close/>
                  <a:moveTo>
                    <a:pt x="35" y="93"/>
                  </a:moveTo>
                  <a:cubicBezTo>
                    <a:pt x="37" y="93"/>
                    <a:pt x="40" y="94"/>
                    <a:pt x="41" y="96"/>
                  </a:cubicBezTo>
                  <a:cubicBezTo>
                    <a:pt x="43" y="103"/>
                    <a:pt x="50" y="108"/>
                    <a:pt x="57" y="108"/>
                  </a:cubicBezTo>
                  <a:cubicBezTo>
                    <a:pt x="65" y="108"/>
                    <a:pt x="71" y="103"/>
                    <a:pt x="74" y="96"/>
                  </a:cubicBezTo>
                  <a:cubicBezTo>
                    <a:pt x="75" y="94"/>
                    <a:pt x="78" y="92"/>
                    <a:pt x="80" y="93"/>
                  </a:cubicBezTo>
                  <a:cubicBezTo>
                    <a:pt x="88" y="94"/>
                    <a:pt x="95" y="90"/>
                    <a:pt x="99" y="84"/>
                  </a:cubicBezTo>
                  <a:cubicBezTo>
                    <a:pt x="103" y="77"/>
                    <a:pt x="102" y="69"/>
                    <a:pt x="97" y="64"/>
                  </a:cubicBezTo>
                  <a:cubicBezTo>
                    <a:pt x="95" y="61"/>
                    <a:pt x="95" y="58"/>
                    <a:pt x="97" y="56"/>
                  </a:cubicBezTo>
                  <a:cubicBezTo>
                    <a:pt x="102" y="50"/>
                    <a:pt x="103" y="42"/>
                    <a:pt x="99" y="36"/>
                  </a:cubicBezTo>
                  <a:cubicBezTo>
                    <a:pt x="95" y="29"/>
                    <a:pt x="88" y="26"/>
                    <a:pt x="80" y="27"/>
                  </a:cubicBezTo>
                  <a:cubicBezTo>
                    <a:pt x="78" y="28"/>
                    <a:pt x="75" y="26"/>
                    <a:pt x="74" y="23"/>
                  </a:cubicBezTo>
                  <a:cubicBezTo>
                    <a:pt x="71" y="16"/>
                    <a:pt x="65" y="12"/>
                    <a:pt x="57" y="12"/>
                  </a:cubicBezTo>
                  <a:cubicBezTo>
                    <a:pt x="50" y="12"/>
                    <a:pt x="43" y="16"/>
                    <a:pt x="41" y="23"/>
                  </a:cubicBezTo>
                  <a:cubicBezTo>
                    <a:pt x="40" y="26"/>
                    <a:pt x="37" y="28"/>
                    <a:pt x="34" y="27"/>
                  </a:cubicBezTo>
                  <a:cubicBezTo>
                    <a:pt x="27" y="26"/>
                    <a:pt x="19" y="29"/>
                    <a:pt x="16" y="36"/>
                  </a:cubicBezTo>
                  <a:cubicBezTo>
                    <a:pt x="12" y="42"/>
                    <a:pt x="13" y="50"/>
                    <a:pt x="17" y="56"/>
                  </a:cubicBezTo>
                  <a:cubicBezTo>
                    <a:pt x="19" y="58"/>
                    <a:pt x="19" y="61"/>
                    <a:pt x="17" y="64"/>
                  </a:cubicBezTo>
                  <a:cubicBezTo>
                    <a:pt x="13" y="69"/>
                    <a:pt x="12" y="77"/>
                    <a:pt x="16" y="84"/>
                  </a:cubicBezTo>
                  <a:cubicBezTo>
                    <a:pt x="19" y="90"/>
                    <a:pt x="27" y="94"/>
                    <a:pt x="34" y="93"/>
                  </a:cubicBezTo>
                  <a:cubicBezTo>
                    <a:pt x="34" y="93"/>
                    <a:pt x="35" y="93"/>
                    <a:pt x="35" y="93"/>
                  </a:cubicBezTo>
                  <a:close/>
                </a:path>
              </a:pathLst>
            </a:custGeom>
            <a:grpFill/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37" name="Freeform 9">
              <a:extLst>
                <a:ext uri="{FF2B5EF4-FFF2-40B4-BE49-F238E27FC236}">
                  <a16:creationId xmlns:a16="http://schemas.microsoft.com/office/drawing/2014/main" id="{52C52D62-363B-7BEB-9C81-ABC4C4D4B60D}"/>
                </a:ext>
              </a:extLst>
            </p:cNvPr>
            <p:cNvSpPr>
              <a:spLocks/>
            </p:cNvSpPr>
            <p:nvPr/>
          </p:nvSpPr>
          <p:spPr bwMode="auto">
            <a:xfrm>
              <a:off x="383" y="476"/>
              <a:ext cx="356" cy="231"/>
            </a:xfrm>
            <a:custGeom>
              <a:avLst/>
              <a:gdLst>
                <a:gd name="T0" fmla="*/ 120 w 240"/>
                <a:gd name="T1" fmla="*/ 156 h 156"/>
                <a:gd name="T2" fmla="*/ 42 w 240"/>
                <a:gd name="T3" fmla="*/ 156 h 156"/>
                <a:gd name="T4" fmla="*/ 36 w 240"/>
                <a:gd name="T5" fmla="*/ 150 h 156"/>
                <a:gd name="T6" fmla="*/ 6 w 240"/>
                <a:gd name="T7" fmla="*/ 120 h 156"/>
                <a:gd name="T8" fmla="*/ 0 w 240"/>
                <a:gd name="T9" fmla="*/ 114 h 156"/>
                <a:gd name="T10" fmla="*/ 0 w 240"/>
                <a:gd name="T11" fmla="*/ 42 h 156"/>
                <a:gd name="T12" fmla="*/ 6 w 240"/>
                <a:gd name="T13" fmla="*/ 36 h 156"/>
                <a:gd name="T14" fmla="*/ 36 w 240"/>
                <a:gd name="T15" fmla="*/ 6 h 156"/>
                <a:gd name="T16" fmla="*/ 42 w 240"/>
                <a:gd name="T17" fmla="*/ 0 h 156"/>
                <a:gd name="T18" fmla="*/ 198 w 240"/>
                <a:gd name="T19" fmla="*/ 0 h 156"/>
                <a:gd name="T20" fmla="*/ 204 w 240"/>
                <a:gd name="T21" fmla="*/ 6 h 156"/>
                <a:gd name="T22" fmla="*/ 234 w 240"/>
                <a:gd name="T23" fmla="*/ 36 h 156"/>
                <a:gd name="T24" fmla="*/ 240 w 240"/>
                <a:gd name="T25" fmla="*/ 42 h 156"/>
                <a:gd name="T26" fmla="*/ 240 w 240"/>
                <a:gd name="T27" fmla="*/ 72 h 156"/>
                <a:gd name="T28" fmla="*/ 234 w 240"/>
                <a:gd name="T29" fmla="*/ 78 h 156"/>
                <a:gd name="T30" fmla="*/ 228 w 240"/>
                <a:gd name="T31" fmla="*/ 72 h 156"/>
                <a:gd name="T32" fmla="*/ 228 w 240"/>
                <a:gd name="T33" fmla="*/ 47 h 156"/>
                <a:gd name="T34" fmla="*/ 193 w 240"/>
                <a:gd name="T35" fmla="*/ 12 h 156"/>
                <a:gd name="T36" fmla="*/ 48 w 240"/>
                <a:gd name="T37" fmla="*/ 12 h 156"/>
                <a:gd name="T38" fmla="*/ 12 w 240"/>
                <a:gd name="T39" fmla="*/ 47 h 156"/>
                <a:gd name="T40" fmla="*/ 12 w 240"/>
                <a:gd name="T41" fmla="*/ 108 h 156"/>
                <a:gd name="T42" fmla="*/ 48 w 240"/>
                <a:gd name="T43" fmla="*/ 144 h 156"/>
                <a:gd name="T44" fmla="*/ 120 w 240"/>
                <a:gd name="T45" fmla="*/ 144 h 156"/>
                <a:gd name="T46" fmla="*/ 126 w 240"/>
                <a:gd name="T47" fmla="*/ 150 h 156"/>
                <a:gd name="T48" fmla="*/ 120 w 240"/>
                <a:gd name="T49" fmla="*/ 156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40" h="156">
                  <a:moveTo>
                    <a:pt x="120" y="156"/>
                  </a:moveTo>
                  <a:cubicBezTo>
                    <a:pt x="42" y="156"/>
                    <a:pt x="42" y="156"/>
                    <a:pt x="42" y="156"/>
                  </a:cubicBezTo>
                  <a:cubicBezTo>
                    <a:pt x="39" y="156"/>
                    <a:pt x="36" y="153"/>
                    <a:pt x="36" y="150"/>
                  </a:cubicBezTo>
                  <a:cubicBezTo>
                    <a:pt x="36" y="133"/>
                    <a:pt x="23" y="120"/>
                    <a:pt x="6" y="120"/>
                  </a:cubicBezTo>
                  <a:cubicBezTo>
                    <a:pt x="3" y="120"/>
                    <a:pt x="0" y="117"/>
                    <a:pt x="0" y="114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39"/>
                    <a:pt x="3" y="36"/>
                    <a:pt x="6" y="36"/>
                  </a:cubicBezTo>
                  <a:cubicBezTo>
                    <a:pt x="23" y="36"/>
                    <a:pt x="36" y="22"/>
                    <a:pt x="36" y="6"/>
                  </a:cubicBezTo>
                  <a:cubicBezTo>
                    <a:pt x="36" y="3"/>
                    <a:pt x="39" y="0"/>
                    <a:pt x="42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202" y="0"/>
                    <a:pt x="204" y="3"/>
                    <a:pt x="204" y="6"/>
                  </a:cubicBezTo>
                  <a:cubicBezTo>
                    <a:pt x="204" y="22"/>
                    <a:pt x="218" y="36"/>
                    <a:pt x="234" y="36"/>
                  </a:cubicBezTo>
                  <a:cubicBezTo>
                    <a:pt x="238" y="36"/>
                    <a:pt x="240" y="39"/>
                    <a:pt x="240" y="42"/>
                  </a:cubicBezTo>
                  <a:cubicBezTo>
                    <a:pt x="240" y="72"/>
                    <a:pt x="240" y="72"/>
                    <a:pt x="240" y="72"/>
                  </a:cubicBezTo>
                  <a:cubicBezTo>
                    <a:pt x="240" y="75"/>
                    <a:pt x="238" y="78"/>
                    <a:pt x="234" y="78"/>
                  </a:cubicBezTo>
                  <a:cubicBezTo>
                    <a:pt x="231" y="78"/>
                    <a:pt x="228" y="75"/>
                    <a:pt x="228" y="72"/>
                  </a:cubicBezTo>
                  <a:cubicBezTo>
                    <a:pt x="228" y="47"/>
                    <a:pt x="228" y="47"/>
                    <a:pt x="228" y="47"/>
                  </a:cubicBezTo>
                  <a:cubicBezTo>
                    <a:pt x="210" y="45"/>
                    <a:pt x="195" y="30"/>
                    <a:pt x="193" y="12"/>
                  </a:cubicBezTo>
                  <a:cubicBezTo>
                    <a:pt x="48" y="12"/>
                    <a:pt x="48" y="12"/>
                    <a:pt x="48" y="12"/>
                  </a:cubicBezTo>
                  <a:cubicBezTo>
                    <a:pt x="45" y="30"/>
                    <a:pt x="31" y="45"/>
                    <a:pt x="12" y="47"/>
                  </a:cubicBezTo>
                  <a:cubicBezTo>
                    <a:pt x="12" y="108"/>
                    <a:pt x="12" y="108"/>
                    <a:pt x="12" y="108"/>
                  </a:cubicBezTo>
                  <a:cubicBezTo>
                    <a:pt x="31" y="111"/>
                    <a:pt x="45" y="125"/>
                    <a:pt x="48" y="144"/>
                  </a:cubicBezTo>
                  <a:cubicBezTo>
                    <a:pt x="120" y="144"/>
                    <a:pt x="120" y="144"/>
                    <a:pt x="120" y="144"/>
                  </a:cubicBezTo>
                  <a:cubicBezTo>
                    <a:pt x="124" y="144"/>
                    <a:pt x="126" y="147"/>
                    <a:pt x="126" y="150"/>
                  </a:cubicBezTo>
                  <a:cubicBezTo>
                    <a:pt x="126" y="153"/>
                    <a:pt x="124" y="156"/>
                    <a:pt x="120" y="156"/>
                  </a:cubicBezTo>
                  <a:close/>
                </a:path>
              </a:pathLst>
            </a:custGeom>
            <a:grpFill/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</p:grpSp>
      <p:sp>
        <p:nvSpPr>
          <p:cNvPr id="38" name="Freeform 151">
            <a:extLst>
              <a:ext uri="{FF2B5EF4-FFF2-40B4-BE49-F238E27FC236}">
                <a16:creationId xmlns:a16="http://schemas.microsoft.com/office/drawing/2014/main" id="{BDEAAB2F-9A88-1F7F-F0EA-59ECA1DFCCDB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542108" y="3473258"/>
            <a:ext cx="382240" cy="365974"/>
          </a:xfrm>
          <a:custGeom>
            <a:avLst/>
            <a:gdLst>
              <a:gd name="T0" fmla="*/ 151 w 191"/>
              <a:gd name="T1" fmla="*/ 181 h 182"/>
              <a:gd name="T2" fmla="*/ 148 w 191"/>
              <a:gd name="T3" fmla="*/ 181 h 182"/>
              <a:gd name="T4" fmla="*/ 95 w 191"/>
              <a:gd name="T5" fmla="*/ 153 h 182"/>
              <a:gd name="T6" fmla="*/ 43 w 191"/>
              <a:gd name="T7" fmla="*/ 181 h 182"/>
              <a:gd name="T8" fmla="*/ 37 w 191"/>
              <a:gd name="T9" fmla="*/ 180 h 182"/>
              <a:gd name="T10" fmla="*/ 34 w 191"/>
              <a:gd name="T11" fmla="*/ 174 h 182"/>
              <a:gd name="T12" fmla="*/ 44 w 191"/>
              <a:gd name="T13" fmla="*/ 116 h 182"/>
              <a:gd name="T14" fmla="*/ 2 w 191"/>
              <a:gd name="T15" fmla="*/ 75 h 182"/>
              <a:gd name="T16" fmla="*/ 0 w 191"/>
              <a:gd name="T17" fmla="*/ 69 h 182"/>
              <a:gd name="T18" fmla="*/ 5 w 191"/>
              <a:gd name="T19" fmla="*/ 65 h 182"/>
              <a:gd name="T20" fmla="*/ 64 w 191"/>
              <a:gd name="T21" fmla="*/ 56 h 182"/>
              <a:gd name="T22" fmla="*/ 90 w 191"/>
              <a:gd name="T23" fmla="*/ 3 h 182"/>
              <a:gd name="T24" fmla="*/ 95 w 191"/>
              <a:gd name="T25" fmla="*/ 0 h 182"/>
              <a:gd name="T26" fmla="*/ 95 w 191"/>
              <a:gd name="T27" fmla="*/ 0 h 182"/>
              <a:gd name="T28" fmla="*/ 101 w 191"/>
              <a:gd name="T29" fmla="*/ 3 h 182"/>
              <a:gd name="T30" fmla="*/ 127 w 191"/>
              <a:gd name="T31" fmla="*/ 56 h 182"/>
              <a:gd name="T32" fmla="*/ 186 w 191"/>
              <a:gd name="T33" fmla="*/ 65 h 182"/>
              <a:gd name="T34" fmla="*/ 191 w 191"/>
              <a:gd name="T35" fmla="*/ 69 h 182"/>
              <a:gd name="T36" fmla="*/ 189 w 191"/>
              <a:gd name="T37" fmla="*/ 75 h 182"/>
              <a:gd name="T38" fmla="*/ 147 w 191"/>
              <a:gd name="T39" fmla="*/ 116 h 182"/>
              <a:gd name="T40" fmla="*/ 157 w 191"/>
              <a:gd name="T41" fmla="*/ 174 h 182"/>
              <a:gd name="T42" fmla="*/ 154 w 191"/>
              <a:gd name="T43" fmla="*/ 180 h 182"/>
              <a:gd name="T44" fmla="*/ 151 w 191"/>
              <a:gd name="T45" fmla="*/ 181 h 182"/>
              <a:gd name="T46" fmla="*/ 95 w 191"/>
              <a:gd name="T47" fmla="*/ 140 h 182"/>
              <a:gd name="T48" fmla="*/ 98 w 191"/>
              <a:gd name="T49" fmla="*/ 141 h 182"/>
              <a:gd name="T50" fmla="*/ 143 w 191"/>
              <a:gd name="T51" fmla="*/ 164 h 182"/>
              <a:gd name="T52" fmla="*/ 134 w 191"/>
              <a:gd name="T53" fmla="*/ 115 h 182"/>
              <a:gd name="T54" fmla="*/ 136 w 191"/>
              <a:gd name="T55" fmla="*/ 110 h 182"/>
              <a:gd name="T56" fmla="*/ 172 w 191"/>
              <a:gd name="T57" fmla="*/ 75 h 182"/>
              <a:gd name="T58" fmla="*/ 122 w 191"/>
              <a:gd name="T59" fmla="*/ 68 h 182"/>
              <a:gd name="T60" fmla="*/ 118 w 191"/>
              <a:gd name="T61" fmla="*/ 64 h 182"/>
              <a:gd name="T62" fmla="*/ 95 w 191"/>
              <a:gd name="T63" fmla="*/ 20 h 182"/>
              <a:gd name="T64" fmla="*/ 73 w 191"/>
              <a:gd name="T65" fmla="*/ 64 h 182"/>
              <a:gd name="T66" fmla="*/ 69 w 191"/>
              <a:gd name="T67" fmla="*/ 68 h 182"/>
              <a:gd name="T68" fmla="*/ 19 w 191"/>
              <a:gd name="T69" fmla="*/ 75 h 182"/>
              <a:gd name="T70" fmla="*/ 55 w 191"/>
              <a:gd name="T71" fmla="*/ 110 h 182"/>
              <a:gd name="T72" fmla="*/ 57 w 191"/>
              <a:gd name="T73" fmla="*/ 115 h 182"/>
              <a:gd name="T74" fmla="*/ 48 w 191"/>
              <a:gd name="T75" fmla="*/ 164 h 182"/>
              <a:gd name="T76" fmla="*/ 93 w 191"/>
              <a:gd name="T77" fmla="*/ 141 h 182"/>
              <a:gd name="T78" fmla="*/ 95 w 191"/>
              <a:gd name="T79" fmla="*/ 140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91" h="182">
                <a:moveTo>
                  <a:pt x="151" y="181"/>
                </a:moveTo>
                <a:cubicBezTo>
                  <a:pt x="150" y="181"/>
                  <a:pt x="149" y="181"/>
                  <a:pt x="148" y="181"/>
                </a:cubicBezTo>
                <a:cubicBezTo>
                  <a:pt x="95" y="153"/>
                  <a:pt x="95" y="153"/>
                  <a:pt x="95" y="153"/>
                </a:cubicBezTo>
                <a:cubicBezTo>
                  <a:pt x="43" y="181"/>
                  <a:pt x="43" y="181"/>
                  <a:pt x="43" y="181"/>
                </a:cubicBezTo>
                <a:cubicBezTo>
                  <a:pt x="41" y="182"/>
                  <a:pt x="38" y="181"/>
                  <a:pt x="37" y="180"/>
                </a:cubicBezTo>
                <a:cubicBezTo>
                  <a:pt x="35" y="179"/>
                  <a:pt x="34" y="176"/>
                  <a:pt x="34" y="174"/>
                </a:cubicBezTo>
                <a:cubicBezTo>
                  <a:pt x="44" y="116"/>
                  <a:pt x="44" y="116"/>
                  <a:pt x="44" y="116"/>
                </a:cubicBezTo>
                <a:cubicBezTo>
                  <a:pt x="2" y="75"/>
                  <a:pt x="2" y="75"/>
                  <a:pt x="2" y="75"/>
                </a:cubicBezTo>
                <a:cubicBezTo>
                  <a:pt x="0" y="73"/>
                  <a:pt x="0" y="71"/>
                  <a:pt x="0" y="69"/>
                </a:cubicBezTo>
                <a:cubicBezTo>
                  <a:pt x="1" y="67"/>
                  <a:pt x="3" y="65"/>
                  <a:pt x="5" y="65"/>
                </a:cubicBezTo>
                <a:cubicBezTo>
                  <a:pt x="64" y="56"/>
                  <a:pt x="64" y="56"/>
                  <a:pt x="64" y="56"/>
                </a:cubicBezTo>
                <a:cubicBezTo>
                  <a:pt x="90" y="3"/>
                  <a:pt x="90" y="3"/>
                  <a:pt x="90" y="3"/>
                </a:cubicBezTo>
                <a:cubicBezTo>
                  <a:pt x="91" y="1"/>
                  <a:pt x="93" y="0"/>
                  <a:pt x="95" y="0"/>
                </a:cubicBezTo>
                <a:cubicBezTo>
                  <a:pt x="95" y="0"/>
                  <a:pt x="95" y="0"/>
                  <a:pt x="95" y="0"/>
                </a:cubicBezTo>
                <a:cubicBezTo>
                  <a:pt x="98" y="0"/>
                  <a:pt x="100" y="1"/>
                  <a:pt x="101" y="3"/>
                </a:cubicBezTo>
                <a:cubicBezTo>
                  <a:pt x="127" y="56"/>
                  <a:pt x="127" y="56"/>
                  <a:pt x="127" y="56"/>
                </a:cubicBezTo>
                <a:cubicBezTo>
                  <a:pt x="186" y="65"/>
                  <a:pt x="186" y="65"/>
                  <a:pt x="186" y="65"/>
                </a:cubicBezTo>
                <a:cubicBezTo>
                  <a:pt x="188" y="65"/>
                  <a:pt x="190" y="67"/>
                  <a:pt x="191" y="69"/>
                </a:cubicBezTo>
                <a:cubicBezTo>
                  <a:pt x="191" y="71"/>
                  <a:pt x="191" y="73"/>
                  <a:pt x="189" y="75"/>
                </a:cubicBezTo>
                <a:cubicBezTo>
                  <a:pt x="147" y="116"/>
                  <a:pt x="147" y="116"/>
                  <a:pt x="147" y="116"/>
                </a:cubicBezTo>
                <a:cubicBezTo>
                  <a:pt x="157" y="174"/>
                  <a:pt x="157" y="174"/>
                  <a:pt x="157" y="174"/>
                </a:cubicBezTo>
                <a:cubicBezTo>
                  <a:pt x="157" y="176"/>
                  <a:pt x="156" y="179"/>
                  <a:pt x="154" y="180"/>
                </a:cubicBezTo>
                <a:cubicBezTo>
                  <a:pt x="153" y="181"/>
                  <a:pt x="152" y="181"/>
                  <a:pt x="151" y="181"/>
                </a:cubicBezTo>
                <a:close/>
                <a:moveTo>
                  <a:pt x="95" y="140"/>
                </a:moveTo>
                <a:cubicBezTo>
                  <a:pt x="96" y="140"/>
                  <a:pt x="97" y="141"/>
                  <a:pt x="98" y="141"/>
                </a:cubicBezTo>
                <a:cubicBezTo>
                  <a:pt x="143" y="164"/>
                  <a:pt x="143" y="164"/>
                  <a:pt x="143" y="164"/>
                </a:cubicBezTo>
                <a:cubicBezTo>
                  <a:pt x="134" y="115"/>
                  <a:pt x="134" y="115"/>
                  <a:pt x="134" y="115"/>
                </a:cubicBezTo>
                <a:cubicBezTo>
                  <a:pt x="134" y="113"/>
                  <a:pt x="135" y="111"/>
                  <a:pt x="136" y="110"/>
                </a:cubicBezTo>
                <a:cubicBezTo>
                  <a:pt x="172" y="75"/>
                  <a:pt x="172" y="75"/>
                  <a:pt x="172" y="75"/>
                </a:cubicBezTo>
                <a:cubicBezTo>
                  <a:pt x="122" y="68"/>
                  <a:pt x="122" y="68"/>
                  <a:pt x="122" y="68"/>
                </a:cubicBezTo>
                <a:cubicBezTo>
                  <a:pt x="120" y="67"/>
                  <a:pt x="119" y="66"/>
                  <a:pt x="118" y="64"/>
                </a:cubicBezTo>
                <a:cubicBezTo>
                  <a:pt x="95" y="20"/>
                  <a:pt x="95" y="20"/>
                  <a:pt x="95" y="20"/>
                </a:cubicBezTo>
                <a:cubicBezTo>
                  <a:pt x="73" y="64"/>
                  <a:pt x="73" y="64"/>
                  <a:pt x="73" y="64"/>
                </a:cubicBezTo>
                <a:cubicBezTo>
                  <a:pt x="72" y="66"/>
                  <a:pt x="71" y="67"/>
                  <a:pt x="69" y="68"/>
                </a:cubicBezTo>
                <a:cubicBezTo>
                  <a:pt x="19" y="75"/>
                  <a:pt x="19" y="75"/>
                  <a:pt x="19" y="75"/>
                </a:cubicBezTo>
                <a:cubicBezTo>
                  <a:pt x="55" y="110"/>
                  <a:pt x="55" y="110"/>
                  <a:pt x="55" y="110"/>
                </a:cubicBezTo>
                <a:cubicBezTo>
                  <a:pt x="56" y="111"/>
                  <a:pt x="57" y="113"/>
                  <a:pt x="57" y="115"/>
                </a:cubicBezTo>
                <a:cubicBezTo>
                  <a:pt x="48" y="164"/>
                  <a:pt x="48" y="164"/>
                  <a:pt x="48" y="164"/>
                </a:cubicBezTo>
                <a:cubicBezTo>
                  <a:pt x="93" y="141"/>
                  <a:pt x="93" y="141"/>
                  <a:pt x="93" y="141"/>
                </a:cubicBezTo>
                <a:cubicBezTo>
                  <a:pt x="94" y="141"/>
                  <a:pt x="94" y="140"/>
                  <a:pt x="95" y="140"/>
                </a:cubicBezTo>
                <a:close/>
              </a:path>
            </a:pathLst>
          </a:custGeom>
          <a:solidFill>
            <a:schemeClr val="accent2"/>
          </a:solidFill>
          <a:ln>
            <a:solidFill>
              <a:schemeClr val="accent2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60136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7F4F5-7759-9137-96C3-69F9B8070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 – Use Plural for Namespaces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7F4BA0D-7738-092F-319D-AD97219E02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 defTabSz="228600">
              <a:spcAft>
                <a:spcPts val="1200"/>
              </a:spcAft>
            </a:pPr>
            <a:fld id="{CC9E6EB9-168E-4914-8CC7-2E853AFB4F1B}" type="slidenum">
              <a:rPr lang="en-US" smtClean="0"/>
              <a:pPr algn="r" defTabSz="228600">
                <a:spcAft>
                  <a:spcPts val="1200"/>
                </a:spcAft>
              </a:pPr>
              <a:t>30</a:t>
            </a:fld>
            <a:endParaRPr lang="en-US"/>
          </a:p>
        </p:txBody>
      </p:sp>
      <p:sp>
        <p:nvSpPr>
          <p:cNvPr id="4" name="Google Shape;757;p61">
            <a:extLst>
              <a:ext uri="{FF2B5EF4-FFF2-40B4-BE49-F238E27FC236}">
                <a16:creationId xmlns:a16="http://schemas.microsoft.com/office/drawing/2014/main" id="{8A3440D9-CD2A-2716-9F5F-71F31E36D659}"/>
              </a:ext>
            </a:extLst>
          </p:cNvPr>
          <p:cNvSpPr txBox="1"/>
          <p:nvPr/>
        </p:nvSpPr>
        <p:spPr>
          <a:xfrm>
            <a:off x="905435" y="1920483"/>
            <a:ext cx="10905565" cy="40060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sz="1800">
                <a:solidFill>
                  <a:srgbClr val="0000FF"/>
                </a:solidFill>
                <a:latin typeface="Cascadia Mono" panose="020B0609020000020004" pitchFamily="49" charset="0"/>
              </a:rPr>
              <a:t>namespace</a:t>
            </a:r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 System.Collections</a:t>
            </a:r>
          </a:p>
          <a:p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80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>
                <a:solidFill>
                  <a:srgbClr val="2B91AF"/>
                </a:solidFill>
                <a:latin typeface="Cascadia Mono" panose="020B0609020000020004" pitchFamily="49" charset="0"/>
              </a:rPr>
              <a:t>ArrayList</a:t>
            </a:r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80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>
                <a:solidFill>
                  <a:srgbClr val="2B91AF"/>
                </a:solidFill>
                <a:latin typeface="Cascadia Mono" panose="020B0609020000020004" pitchFamily="49" charset="0"/>
              </a:rPr>
              <a:t>Queue</a:t>
            </a:r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80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>
                <a:solidFill>
                  <a:srgbClr val="2B91AF"/>
                </a:solidFill>
                <a:latin typeface="Cascadia Mono" panose="020B0609020000020004" pitchFamily="49" charset="0"/>
              </a:rPr>
              <a:t>SortedList</a:t>
            </a:r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80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>
                <a:solidFill>
                  <a:srgbClr val="2B91AF"/>
                </a:solidFill>
                <a:latin typeface="Cascadia Mono" panose="020B0609020000020004" pitchFamily="49" charset="0"/>
              </a:rPr>
              <a:t>Stack</a:t>
            </a:r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sz="2400" b="1" dirty="0">
              <a:latin typeface="Graphik" panose="020B050303020206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8917386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7F4F5-7759-9137-96C3-69F9B8070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Tips – Namespaces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7F4BA0D-7738-092F-319D-AD97219E02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 defTabSz="228600">
              <a:spcAft>
                <a:spcPts val="1200"/>
              </a:spcAft>
            </a:pPr>
            <a:fld id="{CC9E6EB9-168E-4914-8CC7-2E853AFB4F1B}" type="slidenum">
              <a:rPr lang="en-US" smtClean="0"/>
              <a:pPr algn="r" defTabSz="228600">
                <a:spcAft>
                  <a:spcPts val="1200"/>
                </a:spcAft>
              </a:pPr>
              <a:t>31</a:t>
            </a:fld>
            <a:endParaRPr lang="en-US"/>
          </a:p>
        </p:txBody>
      </p:sp>
      <p:sp>
        <p:nvSpPr>
          <p:cNvPr id="4" name="Google Shape;757;p61">
            <a:extLst>
              <a:ext uri="{FF2B5EF4-FFF2-40B4-BE49-F238E27FC236}">
                <a16:creationId xmlns:a16="http://schemas.microsoft.com/office/drawing/2014/main" id="{8A3440D9-CD2A-2716-9F5F-71F31E36D659}"/>
              </a:ext>
            </a:extLst>
          </p:cNvPr>
          <p:cNvSpPr txBox="1"/>
          <p:nvPr/>
        </p:nvSpPr>
        <p:spPr>
          <a:xfrm>
            <a:off x="905435" y="1920483"/>
            <a:ext cx="10905565" cy="40060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/>
            <a:r>
              <a:rPr lang="en-US" sz="4000" b="1" i="1" dirty="0">
                <a:latin typeface="Graphik" panose="020B0503030202060203" pitchFamily="34" charset="77"/>
              </a:rPr>
              <a:t>Adjective</a:t>
            </a:r>
            <a:r>
              <a:rPr lang="en-US" sz="4000" b="1" dirty="0">
                <a:latin typeface="Graphik" panose="020B0503030202060203" pitchFamily="34" charset="77"/>
              </a:rPr>
              <a:t> namespaces for types related to a theme or features</a:t>
            </a:r>
          </a:p>
          <a:p>
            <a:pPr algn="ctr"/>
            <a:endParaRPr lang="en-US" sz="4000" b="1" dirty="0">
              <a:latin typeface="Graphik" panose="020B0503030202060203" pitchFamily="34" charset="77"/>
            </a:endParaRPr>
          </a:p>
          <a:p>
            <a:pPr algn="ctr"/>
            <a:r>
              <a:rPr lang="en-US" sz="4000" b="1" i="1" dirty="0">
                <a:latin typeface="Graphik" panose="020B0503030202060203" pitchFamily="34" charset="77"/>
              </a:rPr>
              <a:t>Plural</a:t>
            </a:r>
            <a:r>
              <a:rPr lang="en-US" sz="4000" b="1" dirty="0">
                <a:latin typeface="Graphik" panose="020B0503030202060203" pitchFamily="34" charset="77"/>
              </a:rPr>
              <a:t> namespaces for types implementing the same interface</a:t>
            </a:r>
          </a:p>
        </p:txBody>
      </p:sp>
    </p:spTree>
    <p:extLst>
      <p:ext uri="{BB962C8B-B14F-4D97-AF65-F5344CB8AC3E}">
        <p14:creationId xmlns:p14="http://schemas.microsoft.com/office/powerpoint/2010/main" val="32621871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7F4F5-7759-9137-96C3-69F9B8070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Tips – Agreement on Common Outcomes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7F4BA0D-7738-092F-319D-AD97219E02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 defTabSz="228600">
              <a:spcAft>
                <a:spcPts val="1200"/>
              </a:spcAft>
            </a:pPr>
            <a:fld id="{CC9E6EB9-168E-4914-8CC7-2E853AFB4F1B}" type="slidenum">
              <a:rPr lang="en-US" smtClean="0"/>
              <a:pPr algn="r" defTabSz="228600">
                <a:spcAft>
                  <a:spcPts val="1200"/>
                </a:spcAft>
              </a:pPr>
              <a:t>32</a:t>
            </a:fld>
            <a:endParaRPr lang="en-US"/>
          </a:p>
        </p:txBody>
      </p:sp>
      <p:sp>
        <p:nvSpPr>
          <p:cNvPr id="4" name="Google Shape;757;p61">
            <a:extLst>
              <a:ext uri="{FF2B5EF4-FFF2-40B4-BE49-F238E27FC236}">
                <a16:creationId xmlns:a16="http://schemas.microsoft.com/office/drawing/2014/main" id="{8A3440D9-CD2A-2716-9F5F-71F31E36D659}"/>
              </a:ext>
            </a:extLst>
          </p:cNvPr>
          <p:cNvSpPr txBox="1"/>
          <p:nvPr/>
        </p:nvSpPr>
        <p:spPr>
          <a:xfrm>
            <a:off x="905435" y="1943100"/>
            <a:ext cx="10905565" cy="40060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1" indent="-457200">
              <a:buFont typeface="Arial" panose="020B0604020202020204" pitchFamily="34" charset="0"/>
              <a:buChar char="•"/>
            </a:pPr>
            <a:r>
              <a:rPr lang="en-US" sz="2800" b="1" i="1" dirty="0">
                <a:latin typeface="Graphik" panose="020B0503030202060203" pitchFamily="34" charset="77"/>
              </a:rPr>
              <a:t>Created</a:t>
            </a:r>
            <a:r>
              <a:rPr lang="en-US" sz="2800" b="1" dirty="0">
                <a:latin typeface="Graphik" panose="020B0503030202060203" pitchFamily="34" charset="77"/>
              </a:rPr>
              <a:t> signifies something new has come into existence (rather than Added).</a:t>
            </a:r>
          </a:p>
          <a:p>
            <a:pPr lvl="1" indent="-457200">
              <a:buFont typeface="Arial" panose="020B0604020202020204" pitchFamily="34" charset="0"/>
              <a:buChar char="•"/>
            </a:pPr>
            <a:r>
              <a:rPr lang="en-US" sz="2800" b="1" i="1" dirty="0">
                <a:latin typeface="Graphik" panose="020B0503030202060203" pitchFamily="34" charset="77"/>
              </a:rPr>
              <a:t>Added</a:t>
            </a:r>
            <a:r>
              <a:rPr lang="en-US" sz="2800" b="1" dirty="0">
                <a:latin typeface="Graphik" panose="020B0503030202060203" pitchFamily="34" charset="77"/>
              </a:rPr>
              <a:t> signifies something has been added to a container or collection.</a:t>
            </a:r>
          </a:p>
          <a:p>
            <a:pPr lvl="1" indent="-457200">
              <a:buFont typeface="Arial" panose="020B0604020202020204" pitchFamily="34" charset="0"/>
              <a:buChar char="•"/>
            </a:pPr>
            <a:r>
              <a:rPr lang="en-US" sz="2800" b="1" i="1" dirty="0">
                <a:latin typeface="Graphik" panose="020B0503030202060203" pitchFamily="34" charset="77"/>
              </a:rPr>
              <a:t>Updated</a:t>
            </a:r>
            <a:r>
              <a:rPr lang="en-US" sz="2800" b="1" dirty="0">
                <a:latin typeface="Graphik" panose="020B0503030202060203" pitchFamily="34" charset="77"/>
              </a:rPr>
              <a:t> signifies the value properties or attributes of an existing thing (entity) have been changed.</a:t>
            </a:r>
          </a:p>
          <a:p>
            <a:pPr lvl="1" indent="-457200">
              <a:buFont typeface="Arial" panose="020B0604020202020204" pitchFamily="34" charset="0"/>
              <a:buChar char="•"/>
            </a:pPr>
            <a:r>
              <a:rPr lang="en-US" sz="2800" b="1" i="1" dirty="0">
                <a:latin typeface="Graphik" panose="020B0503030202060203" pitchFamily="34" charset="77"/>
              </a:rPr>
              <a:t>Changed</a:t>
            </a:r>
            <a:r>
              <a:rPr lang="en-US" sz="2800" b="1" dirty="0">
                <a:latin typeface="Graphik" panose="020B0503030202060203" pitchFamily="34" charset="77"/>
              </a:rPr>
              <a:t> signifies an entire thing (entity) has been replaced with another.</a:t>
            </a:r>
          </a:p>
        </p:txBody>
      </p:sp>
    </p:spTree>
    <p:extLst>
      <p:ext uri="{BB962C8B-B14F-4D97-AF65-F5344CB8AC3E}">
        <p14:creationId xmlns:p14="http://schemas.microsoft.com/office/powerpoint/2010/main" val="19545424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7F4F5-7759-9137-96C3-69F9B8070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Tips – Agreement on Common Outcomes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7F4BA0D-7738-092F-319D-AD97219E02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 defTabSz="228600">
              <a:spcAft>
                <a:spcPts val="1200"/>
              </a:spcAft>
            </a:pPr>
            <a:fld id="{CC9E6EB9-168E-4914-8CC7-2E853AFB4F1B}" type="slidenum">
              <a:rPr lang="en-US" smtClean="0"/>
              <a:pPr algn="r" defTabSz="228600">
                <a:spcAft>
                  <a:spcPts val="1200"/>
                </a:spcAft>
              </a:pPr>
              <a:t>33</a:t>
            </a:fld>
            <a:endParaRPr lang="en-US"/>
          </a:p>
        </p:txBody>
      </p:sp>
      <p:sp>
        <p:nvSpPr>
          <p:cNvPr id="4" name="Google Shape;757;p61">
            <a:extLst>
              <a:ext uri="{FF2B5EF4-FFF2-40B4-BE49-F238E27FC236}">
                <a16:creationId xmlns:a16="http://schemas.microsoft.com/office/drawing/2014/main" id="{8A3440D9-CD2A-2716-9F5F-71F31E36D659}"/>
              </a:ext>
            </a:extLst>
          </p:cNvPr>
          <p:cNvSpPr txBox="1"/>
          <p:nvPr/>
        </p:nvSpPr>
        <p:spPr>
          <a:xfrm>
            <a:off x="905435" y="1943100"/>
            <a:ext cx="10905565" cy="40060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1" indent="-457200">
              <a:buFont typeface="Arial" panose="020B0604020202020204" pitchFamily="34" charset="0"/>
              <a:buChar char="•"/>
            </a:pPr>
            <a:r>
              <a:rPr lang="en-US" sz="2800" b="1" i="1" dirty="0">
                <a:latin typeface="Graphik" panose="020B0503030202060203" pitchFamily="34" charset="77"/>
              </a:rPr>
              <a:t>Deleted</a:t>
            </a:r>
            <a:r>
              <a:rPr lang="en-US" sz="2800" b="1" dirty="0">
                <a:latin typeface="Graphik" panose="020B0503030202060203" pitchFamily="34" charset="77"/>
              </a:rPr>
              <a:t> means something is no longer accessible in some context.</a:t>
            </a:r>
          </a:p>
          <a:p>
            <a:pPr lvl="1" indent="-457200">
              <a:buFont typeface="Arial" panose="020B0604020202020204" pitchFamily="34" charset="0"/>
              <a:buChar char="•"/>
            </a:pPr>
            <a:r>
              <a:rPr lang="en-US" sz="2800" b="1" i="1" dirty="0">
                <a:latin typeface="Graphik" panose="020B0503030202060203" pitchFamily="34" charset="77"/>
              </a:rPr>
              <a:t>Destroyed</a:t>
            </a:r>
            <a:r>
              <a:rPr lang="en-US" sz="2800" b="1" dirty="0">
                <a:latin typeface="Graphik" panose="020B0503030202060203" pitchFamily="34" charset="77"/>
              </a:rPr>
              <a:t> means removed from existence, no possible way to ever get it back.</a:t>
            </a:r>
          </a:p>
          <a:p>
            <a:pPr lvl="1" indent="-457200">
              <a:buFont typeface="Arial" panose="020B0604020202020204" pitchFamily="34" charset="0"/>
              <a:buChar char="•"/>
            </a:pPr>
            <a:r>
              <a:rPr lang="en-US" sz="2800" b="1" i="1" dirty="0">
                <a:latin typeface="Graphik" panose="020B0503030202060203" pitchFamily="34" charset="77"/>
              </a:rPr>
              <a:t>Removed</a:t>
            </a:r>
            <a:r>
              <a:rPr lang="en-US" sz="2800" b="1" dirty="0">
                <a:latin typeface="Graphik" panose="020B0503030202060203" pitchFamily="34" charset="77"/>
              </a:rPr>
              <a:t> means the opposite of Added, a thing has been moved out of or removed from a container/collection</a:t>
            </a:r>
          </a:p>
          <a:p>
            <a:pPr lvl="1" indent="-457200">
              <a:buFont typeface="Arial" panose="020B0604020202020204" pitchFamily="34" charset="0"/>
              <a:buChar char="•"/>
            </a:pPr>
            <a:r>
              <a:rPr lang="en-US" sz="2800" b="1" i="1" dirty="0">
                <a:latin typeface="Graphik" panose="020B0503030202060203" pitchFamily="34" charset="77"/>
              </a:rPr>
              <a:t>Modified</a:t>
            </a:r>
            <a:r>
              <a:rPr lang="en-US" sz="2800" b="1" dirty="0">
                <a:latin typeface="Graphik" panose="020B0503030202060203" pitchFamily="34" charset="77"/>
              </a:rPr>
              <a:t> means structure or schema has changed and isn't related to instantiated entities.</a:t>
            </a:r>
          </a:p>
        </p:txBody>
      </p:sp>
    </p:spTree>
    <p:extLst>
      <p:ext uri="{BB962C8B-B14F-4D97-AF65-F5344CB8AC3E}">
        <p14:creationId xmlns:p14="http://schemas.microsoft.com/office/powerpoint/2010/main" val="28652068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7F4F5-7759-9137-96C3-69F9B8070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Tips – Classes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7F4BA0D-7738-092F-319D-AD97219E02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 defTabSz="228600">
              <a:spcAft>
                <a:spcPts val="1200"/>
              </a:spcAft>
            </a:pPr>
            <a:fld id="{CC9E6EB9-168E-4914-8CC7-2E853AFB4F1B}" type="slidenum">
              <a:rPr lang="en-US" smtClean="0"/>
              <a:pPr algn="r" defTabSz="228600">
                <a:spcAft>
                  <a:spcPts val="1200"/>
                </a:spcAft>
              </a:pPr>
              <a:t>34</a:t>
            </a:fld>
            <a:endParaRPr lang="en-US"/>
          </a:p>
        </p:txBody>
      </p:sp>
      <p:sp>
        <p:nvSpPr>
          <p:cNvPr id="4" name="Google Shape;757;p61">
            <a:extLst>
              <a:ext uri="{FF2B5EF4-FFF2-40B4-BE49-F238E27FC236}">
                <a16:creationId xmlns:a16="http://schemas.microsoft.com/office/drawing/2014/main" id="{8A3440D9-CD2A-2716-9F5F-71F31E36D659}"/>
              </a:ext>
            </a:extLst>
          </p:cNvPr>
          <p:cNvSpPr txBox="1"/>
          <p:nvPr/>
        </p:nvSpPr>
        <p:spPr>
          <a:xfrm>
            <a:off x="905435" y="1920483"/>
            <a:ext cx="10905565" cy="40060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 dirty="0">
                <a:latin typeface="Graphik" panose="020B0503030202060203" pitchFamily="34" charset="77"/>
              </a:rPr>
              <a:t>Name classes as a Noun or Noun Phrase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 dirty="0">
                <a:latin typeface="Graphik" panose="020B0503030202060203" pitchFamily="34" charset="77"/>
              </a:rPr>
              <a:t>Use action nouns; classes should </a:t>
            </a:r>
            <a:r>
              <a:rPr lang="en-US" sz="2800" b="1" i="1" dirty="0">
                <a:latin typeface="Graphik" panose="020B0503030202060203" pitchFamily="34" charset="77"/>
              </a:rPr>
              <a:t>do</a:t>
            </a:r>
            <a:r>
              <a:rPr lang="en-US" sz="2800" b="1" dirty="0">
                <a:latin typeface="Graphik" panose="020B0503030202060203" pitchFamily="34" charset="77"/>
              </a:rPr>
              <a:t> things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800" b="1" dirty="0">
                <a:latin typeface="Graphik" panose="020B0503030202060203" pitchFamily="34" charset="77"/>
              </a:rPr>
              <a:t>Green is a noun, but not good as a class name.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 dirty="0">
                <a:latin typeface="Graphik" panose="020B0503030202060203" pitchFamily="34" charset="77"/>
              </a:rPr>
              <a:t>Noun Phrase: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800" b="1" dirty="0">
                <a:latin typeface="Graphik" panose="020B0503030202060203" pitchFamily="34" charset="77"/>
              </a:rPr>
              <a:t>&lt;adjective&gt;&lt;noun&gt;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800" b="1" dirty="0">
              <a:latin typeface="Graphik" panose="020B0503030202060203" pitchFamily="34" charset="7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800" b="1" dirty="0">
              <a:latin typeface="Graphik" panose="020B050303020206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52040854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7F4F5-7759-9137-96C3-69F9B8070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Tips – Interfaces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7F4BA0D-7738-092F-319D-AD97219E02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 defTabSz="228600">
              <a:spcAft>
                <a:spcPts val="1200"/>
              </a:spcAft>
            </a:pPr>
            <a:fld id="{CC9E6EB9-168E-4914-8CC7-2E853AFB4F1B}" type="slidenum">
              <a:rPr lang="en-US" smtClean="0"/>
              <a:pPr algn="r" defTabSz="228600">
                <a:spcAft>
                  <a:spcPts val="1200"/>
                </a:spcAft>
              </a:pPr>
              <a:t>35</a:t>
            </a:fld>
            <a:endParaRPr lang="en-US"/>
          </a:p>
        </p:txBody>
      </p:sp>
      <p:sp>
        <p:nvSpPr>
          <p:cNvPr id="4" name="Google Shape;757;p61">
            <a:extLst>
              <a:ext uri="{FF2B5EF4-FFF2-40B4-BE49-F238E27FC236}">
                <a16:creationId xmlns:a16="http://schemas.microsoft.com/office/drawing/2014/main" id="{8A3440D9-CD2A-2716-9F5F-71F31E36D659}"/>
              </a:ext>
            </a:extLst>
          </p:cNvPr>
          <p:cNvSpPr txBox="1"/>
          <p:nvPr/>
        </p:nvSpPr>
        <p:spPr>
          <a:xfrm>
            <a:off x="905435" y="1920483"/>
            <a:ext cx="10905565" cy="40060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 dirty="0">
                <a:latin typeface="Graphik" panose="020B0503030202060203" pitchFamily="34" charset="77"/>
              </a:rPr>
              <a:t>Name interfaces as adjectives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 dirty="0">
                <a:latin typeface="Graphik" panose="020B0503030202060203" pitchFamily="34" charset="77"/>
              </a:rPr>
              <a:t>Adjectives formed from verbs: interfaces imply an </a:t>
            </a:r>
            <a:r>
              <a:rPr lang="en-US" sz="2800" b="1" i="1" dirty="0">
                <a:latin typeface="Graphik" panose="020B0503030202060203" pitchFamily="34" charset="77"/>
              </a:rPr>
              <a:t>ability to do</a:t>
            </a:r>
            <a:r>
              <a:rPr lang="en-US" sz="2800" b="1" dirty="0">
                <a:latin typeface="Graphik" panose="020B0503030202060203" pitchFamily="34" charset="77"/>
              </a:rPr>
              <a:t> something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 dirty="0">
                <a:latin typeface="Graphik" panose="020B0503030202060203" pitchFamily="34" charset="77"/>
              </a:rPr>
              <a:t>E.g.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IEnumerable</a:t>
            </a:r>
            <a:endParaRPr lang="en-US" sz="28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ITransmissive</a:t>
            </a:r>
            <a:endParaRPr lang="en-US" sz="28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 dirty="0">
                <a:latin typeface="Graphik" panose="020B0503030202060203" pitchFamily="34" charset="77"/>
              </a:rPr>
              <a:t>Hint adjective suffixes: -</a:t>
            </a:r>
            <a:r>
              <a:rPr lang="en-US" sz="2800" b="1" dirty="0" err="1">
                <a:latin typeface="Graphik" panose="020B0503030202060203" pitchFamily="34" charset="77"/>
              </a:rPr>
              <a:t>ive</a:t>
            </a:r>
            <a:r>
              <a:rPr lang="en-US" sz="2800" b="1" dirty="0">
                <a:latin typeface="Graphik" panose="020B0503030202060203" pitchFamily="34" charset="77"/>
              </a:rPr>
              <a:t>, -able, -er, -or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800" b="1" dirty="0">
              <a:latin typeface="Consolas" panose="020B0609020204030204" pitchFamily="49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800" b="1" dirty="0">
              <a:latin typeface="Graphik" panose="020B050303020206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91085494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7F4F5-7759-9137-96C3-69F9B8070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Tips – Prefixes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7F4BA0D-7738-092F-319D-AD97219E02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 defTabSz="228600">
              <a:spcAft>
                <a:spcPts val="1200"/>
              </a:spcAft>
            </a:pPr>
            <a:fld id="{CC9E6EB9-168E-4914-8CC7-2E853AFB4F1B}" type="slidenum">
              <a:rPr lang="en-US" smtClean="0"/>
              <a:pPr algn="r" defTabSz="228600">
                <a:spcAft>
                  <a:spcPts val="1200"/>
                </a:spcAft>
              </a:pPr>
              <a:t>36</a:t>
            </a:fld>
            <a:endParaRPr lang="en-US"/>
          </a:p>
        </p:txBody>
      </p:sp>
      <p:sp>
        <p:nvSpPr>
          <p:cNvPr id="4" name="Google Shape;757;p61">
            <a:extLst>
              <a:ext uri="{FF2B5EF4-FFF2-40B4-BE49-F238E27FC236}">
                <a16:creationId xmlns:a16="http://schemas.microsoft.com/office/drawing/2014/main" id="{8A3440D9-CD2A-2716-9F5F-71F31E36D659}"/>
              </a:ext>
            </a:extLst>
          </p:cNvPr>
          <p:cNvSpPr txBox="1"/>
          <p:nvPr/>
        </p:nvSpPr>
        <p:spPr>
          <a:xfrm>
            <a:off x="905435" y="1920483"/>
            <a:ext cx="10905565" cy="40060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 dirty="0">
                <a:latin typeface="Graphik" panose="020B0503030202060203" pitchFamily="34" charset="77"/>
              </a:rPr>
              <a:t>Agree on elemental types and be consistent about prefixes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800" b="1" dirty="0">
                <a:latin typeface="Graphik" panose="020B0503030202060203" pitchFamily="34" charset="77"/>
              </a:rPr>
              <a:t>Date &amp; Time : …</a:t>
            </a:r>
            <a:r>
              <a:rPr lang="en-US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DateTime</a:t>
            </a:r>
            <a:endParaRPr lang="en-US" sz="28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800" b="1" dirty="0">
                <a:latin typeface="Graphik" panose="020B0503030202060203" pitchFamily="34" charset="77"/>
              </a:rPr>
              <a:t>Date: …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Date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800" b="1" dirty="0">
                <a:latin typeface="Graphik" panose="020B0503030202060203" pitchFamily="34" charset="77"/>
              </a:rPr>
              <a:t>Identifiers: …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Identifier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800" b="1" dirty="0">
                <a:latin typeface="Graphik" panose="020B0503030202060203" pitchFamily="34" charset="77"/>
              </a:rPr>
              <a:t>Text: …Name, …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Description</a:t>
            </a:r>
            <a:r>
              <a:rPr lang="en-US" sz="2800" b="1" dirty="0">
                <a:latin typeface="Graphik" panose="020B0503030202060203" pitchFamily="34" charset="77"/>
              </a:rPr>
              <a:t>, …</a:t>
            </a:r>
            <a:r>
              <a:rPr lang="en-US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DisplayText</a:t>
            </a:r>
            <a:endParaRPr lang="en-US" sz="28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800" b="1" dirty="0">
                <a:latin typeface="Graphik" panose="020B0503030202060203" pitchFamily="34" charset="77"/>
              </a:rPr>
              <a:t>Percentages: …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Ratio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800" b="1" dirty="0">
                <a:latin typeface="Graphik" panose="020B0503030202060203" pitchFamily="34" charset="77"/>
              </a:rPr>
              <a:t>Interest Rates: …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Rate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800" b="1" dirty="0">
                <a:latin typeface="Graphik" panose="020B0503030202060203" pitchFamily="34" charset="77"/>
              </a:rPr>
              <a:t>Monetary Values: …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Amount</a:t>
            </a:r>
            <a:r>
              <a:rPr lang="en-US" sz="2800" b="1" dirty="0">
                <a:latin typeface="Graphik" panose="020B0503030202060203" pitchFamily="34" charset="77"/>
              </a:rPr>
              <a:t>, …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Payment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800" b="1" dirty="0">
              <a:latin typeface="Graphik" panose="020B050303020206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38406005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48B3E0D5-4692-FDAE-FC8E-340B723374E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2D2B514-FB34-A3CE-F4EA-2F6780940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381000"/>
            <a:ext cx="10667999" cy="3915092"/>
          </a:xfrm>
        </p:spPr>
        <p:txBody>
          <a:bodyPr/>
          <a:lstStyle/>
          <a:p>
            <a:r>
              <a:rPr lang="en-US" dirty="0"/>
              <a:t>Tips – English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418899-6B8D-698B-3F01-CFC93AD0FCF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48B10C-D199-6A69-9300-D598E608D8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 defTabSz="228600">
              <a:spcAft>
                <a:spcPts val="1200"/>
              </a:spcAft>
            </a:pPr>
            <a:fld id="{CC9E6EB9-168E-4914-8CC7-2E853AFB4F1B}" type="slidenum">
              <a:rPr lang="en-US" smtClean="0"/>
              <a:pPr algn="r" defTabSz="228600">
                <a:spcAft>
                  <a:spcPts val="1200"/>
                </a:spcAft>
              </a:pPr>
              <a:t>37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16F92F-147C-9FFF-857C-EAB6E1CB2AB7}"/>
              </a:ext>
            </a:extLst>
          </p:cNvPr>
          <p:cNvSpPr txBox="1"/>
          <p:nvPr/>
        </p:nvSpPr>
        <p:spPr>
          <a:xfrm rot="20571931">
            <a:off x="2197521" y="2582165"/>
            <a:ext cx="7717080" cy="87716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45720" rtlCol="0">
            <a:spAutoFit/>
          </a:bodyPr>
          <a:lstStyle/>
          <a:p>
            <a:pPr algn="ctr"/>
            <a:r>
              <a:rPr lang="en-US" sz="5400" dirty="0">
                <a:solidFill>
                  <a:srgbClr val="FF3246"/>
                </a:solidFill>
              </a:rPr>
              <a:t>Warning: Grammar Ahead</a:t>
            </a:r>
          </a:p>
        </p:txBody>
      </p:sp>
    </p:spTree>
    <p:extLst>
      <p:ext uri="{BB962C8B-B14F-4D97-AF65-F5344CB8AC3E}">
        <p14:creationId xmlns:p14="http://schemas.microsoft.com/office/powerpoint/2010/main" val="431682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7F4F5-7759-9137-96C3-69F9B8070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Tips – English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7F4BA0D-7738-092F-319D-AD97219E02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 defTabSz="228600">
              <a:spcAft>
                <a:spcPts val="1200"/>
              </a:spcAft>
            </a:pPr>
            <a:fld id="{CC9E6EB9-168E-4914-8CC7-2E853AFB4F1B}" type="slidenum">
              <a:rPr lang="en-US" smtClean="0"/>
              <a:pPr algn="r" defTabSz="228600">
                <a:spcAft>
                  <a:spcPts val="1200"/>
                </a:spcAft>
              </a:pPr>
              <a:t>38</a:t>
            </a:fld>
            <a:endParaRPr lang="en-US"/>
          </a:p>
        </p:txBody>
      </p:sp>
      <p:sp>
        <p:nvSpPr>
          <p:cNvPr id="4" name="Google Shape;757;p61">
            <a:extLst>
              <a:ext uri="{FF2B5EF4-FFF2-40B4-BE49-F238E27FC236}">
                <a16:creationId xmlns:a16="http://schemas.microsoft.com/office/drawing/2014/main" id="{8A3440D9-CD2A-2716-9F5F-71F31E36D659}"/>
              </a:ext>
            </a:extLst>
          </p:cNvPr>
          <p:cNvSpPr txBox="1"/>
          <p:nvPr/>
        </p:nvSpPr>
        <p:spPr>
          <a:xfrm>
            <a:off x="905435" y="1920483"/>
            <a:ext cx="10905565" cy="40060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 dirty="0">
                <a:latin typeface="Graphik" panose="020B0503030202060203" pitchFamily="34" charset="77"/>
              </a:rPr>
              <a:t>Avoid ambiguity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 dirty="0">
                <a:latin typeface="Graphik" panose="020B0503030202060203" pitchFamily="34" charset="77"/>
              </a:rPr>
              <a:t>Avoid zero-derivation words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800" b="1" dirty="0">
                <a:latin typeface="Graphik" panose="020B0503030202060203" pitchFamily="34" charset="77"/>
              </a:rPr>
              <a:t>Fish: singular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800" b="1" dirty="0">
                <a:latin typeface="Graphik" panose="020B0503030202060203" pitchFamily="34" charset="77"/>
              </a:rPr>
              <a:t>Fish: plural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 dirty="0">
                <a:latin typeface="Graphik" panose="020B0503030202060203" pitchFamily="34" charset="77"/>
              </a:rPr>
              <a:t>Avoid metonyms and </a:t>
            </a:r>
            <a:r>
              <a:rPr lang="en-US" sz="2800" b="1" dirty="0" err="1">
                <a:latin typeface="Graphik" panose="020B0503030202060203" pitchFamily="34" charset="77"/>
              </a:rPr>
              <a:t>nounification</a:t>
            </a:r>
            <a:endParaRPr lang="en-US" sz="2800" b="1" dirty="0">
              <a:latin typeface="Graphik" panose="020B0503030202060203" pitchFamily="34" charset="7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800" b="1" dirty="0">
                <a:latin typeface="Graphik" panose="020B0503030202060203" pitchFamily="34" charset="77"/>
              </a:rPr>
              <a:t>Metonym: “Washington” means “federal government”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800" b="1" dirty="0" err="1">
                <a:latin typeface="Graphik" panose="020B0503030202060203" pitchFamily="34" charset="77"/>
              </a:rPr>
              <a:t>Nounification</a:t>
            </a:r>
            <a:r>
              <a:rPr lang="en-US" sz="2800" b="1" dirty="0">
                <a:latin typeface="Graphik" panose="020B0503030202060203" pitchFamily="34" charset="77"/>
              </a:rPr>
              <a:t>: “ask” means “question”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 dirty="0">
                <a:latin typeface="Graphik" panose="020B0503030202060203" pitchFamily="34" charset="77"/>
              </a:rPr>
              <a:t>Avoid homographs (and homonyms)</a:t>
            </a:r>
          </a:p>
        </p:txBody>
      </p:sp>
    </p:spTree>
    <p:extLst>
      <p:ext uri="{BB962C8B-B14F-4D97-AF65-F5344CB8AC3E}">
        <p14:creationId xmlns:p14="http://schemas.microsoft.com/office/powerpoint/2010/main" val="160534900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CCA66-954D-40FE-F5D4-DEE23DD78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English is Tricky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9C7CC0-FC59-B3DF-A45F-CB71A2DF960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bandage was wound around the wound.</a:t>
            </a:r>
          </a:p>
          <a:p>
            <a:r>
              <a:rPr lang="en-US" dirty="0"/>
              <a:t>The farm was used to produce </a:t>
            </a:r>
            <a:r>
              <a:rPr lang="en-US" dirty="0" err="1"/>
              <a:t>produce</a:t>
            </a:r>
            <a:r>
              <a:rPr lang="en-US" dirty="0"/>
              <a:t>.</a:t>
            </a:r>
          </a:p>
          <a:p>
            <a:r>
              <a:rPr lang="en-US" dirty="0"/>
              <a:t>The dump was so full that it had to refuse more refuse.</a:t>
            </a:r>
          </a:p>
          <a:p>
            <a:r>
              <a:rPr lang="en-US" dirty="0"/>
              <a:t>We must polish the polish furniture.</a:t>
            </a:r>
          </a:p>
          <a:p>
            <a:r>
              <a:rPr lang="en-US" dirty="0"/>
              <a:t>He could lead if he would get the lead out.</a:t>
            </a:r>
          </a:p>
        </p:txBody>
      </p:sp>
    </p:spTree>
    <p:extLst>
      <p:ext uri="{BB962C8B-B14F-4D97-AF65-F5344CB8AC3E}">
        <p14:creationId xmlns:p14="http://schemas.microsoft.com/office/powerpoint/2010/main" val="813928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ADF315D-EA3E-7CC7-1E1A-DB974479A3A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Naming Things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A2CA72A-C2E1-0D0E-48C5-B496F0899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E0D9EF-5DDC-5E9B-2FC6-8165627464D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966970" y="1371600"/>
            <a:ext cx="6240541" cy="485340"/>
          </a:xfrm>
        </p:spPr>
        <p:txBody>
          <a:bodyPr>
            <a:normAutofit/>
          </a:bodyPr>
          <a:lstStyle/>
          <a:p>
            <a:r>
              <a:rPr lang="en-US" sz="2400" dirty="0"/>
              <a:t>Things we Name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7F474F-D574-B25F-D02C-7A97317A8D4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66970" y="2426751"/>
            <a:ext cx="6240541" cy="485340"/>
          </a:xfrm>
        </p:spPr>
        <p:txBody>
          <a:bodyPr>
            <a:noAutofit/>
          </a:bodyPr>
          <a:lstStyle/>
          <a:p>
            <a:r>
              <a:rPr lang="en-US" sz="2400" dirty="0"/>
              <a:t>Things that make it hard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75FF8D2-3072-96D5-FF1E-E0F99F1703C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966970" y="3481902"/>
            <a:ext cx="6240541" cy="485340"/>
          </a:xfrm>
        </p:spPr>
        <p:txBody>
          <a:bodyPr>
            <a:noAutofit/>
          </a:bodyPr>
          <a:lstStyle/>
          <a:p>
            <a:r>
              <a:rPr lang="en-US" sz="2400" dirty="0"/>
              <a:t>Things to consider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BBA69AE-E946-3F54-7D65-7652F896DCB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966970" y="4537053"/>
            <a:ext cx="6240541" cy="485340"/>
          </a:xfrm>
        </p:spPr>
        <p:txBody>
          <a:bodyPr>
            <a:noAutofit/>
          </a:bodyPr>
          <a:lstStyle/>
          <a:p>
            <a:r>
              <a:rPr lang="en-US" sz="2400" dirty="0"/>
              <a:t>Tips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14F847D-0709-2F74-463A-32BAB65F9DE6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966970" y="5592202"/>
            <a:ext cx="6240541" cy="485340"/>
          </a:xfrm>
        </p:spPr>
        <p:txBody>
          <a:bodyPr>
            <a:normAutofit/>
          </a:bodyPr>
          <a:lstStyle/>
          <a:p>
            <a:r>
              <a:rPr lang="en-US" sz="2400" dirty="0"/>
              <a:t>Questions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B4ADBC5-E61D-8449-B130-D5FA3B176B84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BFEA6175-A2CD-368F-3F9C-B774797C8152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4426242" y="2426751"/>
            <a:ext cx="405128" cy="485340"/>
          </a:xfrm>
        </p:spPr>
        <p:txBody>
          <a:bodyPr>
            <a:normAutofit/>
          </a:bodyPr>
          <a:lstStyle/>
          <a:p>
            <a:r>
              <a:rPr lang="en-US" sz="2400" dirty="0"/>
              <a:t>2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A23B206-0F20-F4C9-35EC-60D3619996F5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4426242" y="3481902"/>
            <a:ext cx="405128" cy="485340"/>
          </a:xfrm>
        </p:spPr>
        <p:txBody>
          <a:bodyPr>
            <a:normAutofit/>
          </a:bodyPr>
          <a:lstStyle/>
          <a:p>
            <a:r>
              <a:rPr lang="en-US" sz="2400" dirty="0"/>
              <a:t>3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1660332D-4CA2-BD35-3413-8E575304B428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4426242" y="4537053"/>
            <a:ext cx="405128" cy="485340"/>
          </a:xfrm>
        </p:spPr>
        <p:txBody>
          <a:bodyPr>
            <a:normAutofit/>
          </a:bodyPr>
          <a:lstStyle/>
          <a:p>
            <a:r>
              <a:rPr lang="en-US" sz="2400" dirty="0"/>
              <a:t>4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AE014A1-605E-F0D9-BD33-B70646D59B79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4426242" y="5592202"/>
            <a:ext cx="405128" cy="485340"/>
          </a:xfrm>
        </p:spPr>
        <p:txBody>
          <a:bodyPr>
            <a:normAutofit/>
          </a:bodyPr>
          <a:lstStyle/>
          <a:p>
            <a:r>
              <a:rPr lang="en-US" sz="2400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8493588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48B3E0D5-4692-FDAE-FC8E-340B723374E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2D2B514-FB34-A3CE-F4EA-2F6780940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381000"/>
            <a:ext cx="10667999" cy="3915092"/>
          </a:xfrm>
        </p:spPr>
        <p:txBody>
          <a:bodyPr/>
          <a:lstStyle/>
          <a:p>
            <a:r>
              <a:rPr lang="en-US" dirty="0"/>
              <a:t>Tips – Getting Clarity from the Business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418899-6B8D-698B-3F01-CFC93AD0FCF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48B10C-D199-6A69-9300-D598E608D8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 defTabSz="228600">
              <a:spcAft>
                <a:spcPts val="1200"/>
              </a:spcAft>
            </a:pPr>
            <a:fld id="{CC9E6EB9-168E-4914-8CC7-2E853AFB4F1B}" type="slidenum">
              <a:rPr lang="en-US" smtClean="0"/>
              <a:pPr algn="r" defTabSz="228600">
                <a:spcAft>
                  <a:spcPts val="1200"/>
                </a:spcAft>
              </a:pPr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02132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03A11975-7D1B-363B-B138-2F245D82F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435" y="758206"/>
            <a:ext cx="10443882" cy="990600"/>
          </a:xfrm>
        </p:spPr>
        <p:txBody>
          <a:bodyPr/>
          <a:lstStyle/>
          <a:p>
            <a:r>
              <a:rPr lang="en-US" dirty="0"/>
              <a:t>Tips - Make the implicit explicit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28EF926-225C-65D1-F986-317125448D1F}"/>
              </a:ext>
            </a:extLst>
          </p:cNvPr>
          <p:cNvSpPr txBox="1">
            <a:spLocks/>
          </p:cNvSpPr>
          <p:nvPr/>
        </p:nvSpPr>
        <p:spPr>
          <a:xfrm>
            <a:off x="905436" y="1748807"/>
            <a:ext cx="10443882" cy="4350987"/>
          </a:xfrm>
          <a:prstGeom prst="rect">
            <a:avLst/>
          </a:prstGeom>
        </p:spPr>
        <p:txBody>
          <a:bodyPr/>
          <a:lstStyle>
            <a:lvl1pPr marL="0" indent="0" algn="l" defTabSz="914377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None/>
              <a:defRPr sz="2800" b="1" kern="1200" cap="none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0" indent="0" algn="l" defTabSz="914377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975" indent="-180975" algn="l" defTabSz="914377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3034" indent="-169858" algn="l" defTabSz="914377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46066" indent="-177796" algn="l" defTabSz="914377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Graphik" panose="020B0503030202060203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12750" indent="-17303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377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1200" b="1" kern="1200" cap="all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7pPr>
            <a:lvl8pPr marL="0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377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E.g., Vision: </a:t>
            </a:r>
          </a:p>
          <a:p>
            <a:pPr algn="ctr"/>
            <a:r>
              <a:rPr lang="en-US" i="1"/>
              <a:t>There is too much suffering from cancer.</a:t>
            </a:r>
          </a:p>
          <a:p>
            <a:r>
              <a:rPr lang="en-US"/>
              <a:t>Better</a:t>
            </a:r>
          </a:p>
          <a:p>
            <a:pPr algn="ctr"/>
            <a:r>
              <a:rPr lang="en-US" i="1"/>
              <a:t>We see a world with better cancer prevention and treatment.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28712154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7B1B4-4C7A-100E-19E3-F30884DF9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435" y="758206"/>
            <a:ext cx="10443882" cy="990600"/>
          </a:xfrm>
        </p:spPr>
        <p:txBody>
          <a:bodyPr/>
          <a:lstStyle/>
          <a:p>
            <a:r>
              <a:rPr lang="en-US" dirty="0"/>
              <a:t>Tips – Cascading Business Motivation</a:t>
            </a:r>
          </a:p>
        </p:txBody>
      </p:sp>
      <p:graphicFrame>
        <p:nvGraphicFramePr>
          <p:cNvPr id="3" name="Content Placeholder 3">
            <a:extLst>
              <a:ext uri="{FF2B5EF4-FFF2-40B4-BE49-F238E27FC236}">
                <a16:creationId xmlns:a16="http://schemas.microsoft.com/office/drawing/2014/main" id="{4F98AF68-A0DD-CF9B-4343-69C122F7093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50196682"/>
              </p:ext>
            </p:extLst>
          </p:nvPr>
        </p:nvGraphicFramePr>
        <p:xfrm>
          <a:off x="905436" y="1748807"/>
          <a:ext cx="10443882" cy="43509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1606617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ED983-5991-2ED2-7066-5DB6B4D2F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435" y="758206"/>
            <a:ext cx="10443882" cy="990600"/>
          </a:xfrm>
        </p:spPr>
        <p:txBody>
          <a:bodyPr/>
          <a:lstStyle/>
          <a:p>
            <a:r>
              <a:rPr lang="en-US" dirty="0"/>
              <a:t>Tips – Cascading Project Motivation</a:t>
            </a:r>
          </a:p>
        </p:txBody>
      </p:sp>
      <p:graphicFrame>
        <p:nvGraphicFramePr>
          <p:cNvPr id="3" name="Content Placeholder 3">
            <a:extLst>
              <a:ext uri="{FF2B5EF4-FFF2-40B4-BE49-F238E27FC236}">
                <a16:creationId xmlns:a16="http://schemas.microsoft.com/office/drawing/2014/main" id="{00A37079-E688-DFFC-99F9-D19D2B74C7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81485326"/>
              </p:ext>
            </p:extLst>
          </p:nvPr>
        </p:nvGraphicFramePr>
        <p:xfrm>
          <a:off x="905436" y="1748807"/>
          <a:ext cx="10443882" cy="43509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8701832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B4A8F-C166-5B5A-3103-707E72733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435" y="758206"/>
            <a:ext cx="10443882" cy="990600"/>
          </a:xfrm>
        </p:spPr>
        <p:txBody>
          <a:bodyPr/>
          <a:lstStyle/>
          <a:p>
            <a:r>
              <a:rPr lang="en-US" dirty="0"/>
              <a:t>Tips – OKRs</a:t>
            </a:r>
          </a:p>
        </p:txBody>
      </p:sp>
      <p:graphicFrame>
        <p:nvGraphicFramePr>
          <p:cNvPr id="3" name="Content Placeholder 3">
            <a:extLst>
              <a:ext uri="{FF2B5EF4-FFF2-40B4-BE49-F238E27FC236}">
                <a16:creationId xmlns:a16="http://schemas.microsoft.com/office/drawing/2014/main" id="{6B205CE2-D66E-C114-9358-A045964DE82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41318822"/>
              </p:ext>
            </p:extLst>
          </p:nvPr>
        </p:nvGraphicFramePr>
        <p:xfrm>
          <a:off x="905436" y="1748807"/>
          <a:ext cx="10443882" cy="43509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7040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7F4F5-7759-9137-96C3-69F9B8070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Tips – Business Clarity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7F4BA0D-7738-092F-319D-AD97219E02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 defTabSz="228600">
              <a:spcAft>
                <a:spcPts val="1200"/>
              </a:spcAft>
            </a:pPr>
            <a:fld id="{CC9E6EB9-168E-4914-8CC7-2E853AFB4F1B}" type="slidenum">
              <a:rPr lang="en-US" smtClean="0"/>
              <a:pPr algn="r" defTabSz="228600">
                <a:spcAft>
                  <a:spcPts val="1200"/>
                </a:spcAft>
              </a:pPr>
              <a:t>45</a:t>
            </a:fld>
            <a:endParaRPr lang="en-US"/>
          </a:p>
        </p:txBody>
      </p:sp>
      <p:sp>
        <p:nvSpPr>
          <p:cNvPr id="4" name="Google Shape;757;p61">
            <a:extLst>
              <a:ext uri="{FF2B5EF4-FFF2-40B4-BE49-F238E27FC236}">
                <a16:creationId xmlns:a16="http://schemas.microsoft.com/office/drawing/2014/main" id="{8A3440D9-CD2A-2716-9F5F-71F31E36D659}"/>
              </a:ext>
            </a:extLst>
          </p:cNvPr>
          <p:cNvSpPr txBox="1"/>
          <p:nvPr/>
        </p:nvSpPr>
        <p:spPr>
          <a:xfrm>
            <a:off x="905435" y="1920483"/>
            <a:ext cx="10905565" cy="40060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 dirty="0">
                <a:latin typeface="Graphik" panose="020B0503030202060203" pitchFamily="34" charset="77"/>
              </a:rPr>
              <a:t>Make sure the work aligns with the business motivation and priorities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800" b="1" dirty="0">
                <a:latin typeface="Graphik" panose="020B0503030202060203" pitchFamily="34" charset="77"/>
              </a:rPr>
              <a:t>This focuses the work, makes it less </a:t>
            </a:r>
            <a:r>
              <a:rPr lang="en-US" sz="2800" b="1" dirty="0" err="1">
                <a:latin typeface="Graphik" panose="020B0503030202060203" pitchFamily="34" charset="77"/>
              </a:rPr>
              <a:t>arbirary</a:t>
            </a:r>
            <a:r>
              <a:rPr lang="en-US" sz="2800" b="1" dirty="0">
                <a:latin typeface="Graphik" panose="020B0503030202060203" pitchFamily="34" charset="77"/>
              </a:rPr>
              <a:t> and open to consistency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 dirty="0">
                <a:latin typeface="Graphik" panose="020B0503030202060203" pitchFamily="34" charset="77"/>
              </a:rPr>
              <a:t>Structure the motivation of the work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800" b="1" dirty="0">
                <a:latin typeface="Graphik" panose="020B0503030202060203" pitchFamily="34" charset="77"/>
              </a:rPr>
              <a:t>Include project and or component visions and missions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800" b="1" dirty="0">
                <a:latin typeface="Graphik" panose="020B0503030202060203" pitchFamily="34" charset="77"/>
              </a:rPr>
              <a:t>Organize features and stories by different motivations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b="1" dirty="0">
              <a:latin typeface="Graphik" panose="020B050303020206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77967761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48B3E0D5-4692-FDAE-FC8E-340B723374E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2D2B514-FB34-A3CE-F4EA-2F6780940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381000"/>
            <a:ext cx="10667999" cy="3915092"/>
          </a:xfrm>
        </p:spPr>
        <p:txBody>
          <a:bodyPr/>
          <a:lstStyle/>
          <a:p>
            <a:r>
              <a:rPr lang="en-US" dirty="0"/>
              <a:t>Tips – Inspiring Methodologies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418899-6B8D-698B-3F01-CFC93AD0FCF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48B10C-D199-6A69-9300-D598E608D8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 defTabSz="228600">
              <a:spcAft>
                <a:spcPts val="1200"/>
              </a:spcAft>
            </a:pPr>
            <a:fld id="{CC9E6EB9-168E-4914-8CC7-2E853AFB4F1B}" type="slidenum">
              <a:rPr lang="en-US" smtClean="0"/>
              <a:pPr algn="r" defTabSz="228600">
                <a:spcAft>
                  <a:spcPts val="1200"/>
                </a:spcAft>
              </a:pPr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63363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7F4F5-7759-9137-96C3-69F9B8070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Tips – Methodologies and Practices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7F4BA0D-7738-092F-319D-AD97219E02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 defTabSz="228600">
              <a:spcAft>
                <a:spcPts val="1200"/>
              </a:spcAft>
            </a:pPr>
            <a:fld id="{CC9E6EB9-168E-4914-8CC7-2E853AFB4F1B}" type="slidenum">
              <a:rPr lang="en-US" smtClean="0"/>
              <a:pPr algn="r" defTabSz="228600">
                <a:spcAft>
                  <a:spcPts val="1200"/>
                </a:spcAft>
              </a:pPr>
              <a:t>47</a:t>
            </a:fld>
            <a:endParaRPr lang="en-US"/>
          </a:p>
        </p:txBody>
      </p:sp>
      <p:sp>
        <p:nvSpPr>
          <p:cNvPr id="4" name="Google Shape;757;p61">
            <a:extLst>
              <a:ext uri="{FF2B5EF4-FFF2-40B4-BE49-F238E27FC236}">
                <a16:creationId xmlns:a16="http://schemas.microsoft.com/office/drawing/2014/main" id="{8A3440D9-CD2A-2716-9F5F-71F31E36D659}"/>
              </a:ext>
            </a:extLst>
          </p:cNvPr>
          <p:cNvSpPr txBox="1"/>
          <p:nvPr/>
        </p:nvSpPr>
        <p:spPr>
          <a:xfrm>
            <a:off x="905435" y="1920483"/>
            <a:ext cx="10905565" cy="40060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 dirty="0">
                <a:latin typeface="Graphik" panose="020B0503030202060203" pitchFamily="34" charset="77"/>
              </a:rPr>
              <a:t>Domain Driven-Design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800" b="1" dirty="0">
                <a:latin typeface="Graphik" panose="020B0503030202060203" pitchFamily="34" charset="77"/>
              </a:rPr>
              <a:t>The language of the business: Ubiquitous Language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 dirty="0">
                <a:latin typeface="Graphik" panose="020B0503030202060203" pitchFamily="34" charset="77"/>
              </a:rPr>
              <a:t>Event Storming, Event Modeling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800" b="1" dirty="0">
                <a:latin typeface="Graphik" panose="020B0503030202060203" pitchFamily="34" charset="77"/>
              </a:rPr>
              <a:t>Collaborative exploration of the domain for process alignment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800" b="1" dirty="0" err="1">
                <a:latin typeface="Graphik" panose="020B0503030202060203" pitchFamily="34" charset="77"/>
              </a:rPr>
              <a:t>Clearn</a:t>
            </a:r>
            <a:r>
              <a:rPr lang="en-US" sz="2800" b="1" dirty="0">
                <a:latin typeface="Graphik" panose="020B0503030202060203" pitchFamily="34" charset="77"/>
              </a:rPr>
              <a:t> understanding of inputs, events, processes, and outputs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b="1" dirty="0">
              <a:latin typeface="Graphik" panose="020B050303020206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82473781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7F4F5-7759-9137-96C3-69F9B8070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Domain-Driven Design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7F4BA0D-7738-092F-319D-AD97219E02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 defTabSz="228600">
              <a:spcAft>
                <a:spcPts val="1200"/>
              </a:spcAft>
            </a:pPr>
            <a:fld id="{CC9E6EB9-168E-4914-8CC7-2E853AFB4F1B}" type="slidenum">
              <a:rPr lang="en-US" smtClean="0"/>
              <a:pPr algn="r" defTabSz="228600">
                <a:spcAft>
                  <a:spcPts val="1200"/>
                </a:spcAft>
              </a:pPr>
              <a:t>48</a:t>
            </a:fld>
            <a:endParaRPr lang="en-US"/>
          </a:p>
        </p:txBody>
      </p:sp>
      <p:sp>
        <p:nvSpPr>
          <p:cNvPr id="4" name="Google Shape;757;p61">
            <a:extLst>
              <a:ext uri="{FF2B5EF4-FFF2-40B4-BE49-F238E27FC236}">
                <a16:creationId xmlns:a16="http://schemas.microsoft.com/office/drawing/2014/main" id="{8A3440D9-CD2A-2716-9F5F-71F31E36D659}"/>
              </a:ext>
            </a:extLst>
          </p:cNvPr>
          <p:cNvSpPr txBox="1"/>
          <p:nvPr/>
        </p:nvSpPr>
        <p:spPr>
          <a:xfrm>
            <a:off x="905435" y="1943100"/>
            <a:ext cx="10905565" cy="40060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Graphik" panose="020B0503030202060203" pitchFamily="34" charset="77"/>
              </a:rPr>
              <a:t>Ubiquitous Language, Domain-specific outcomes: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i="1" dirty="0">
                <a:latin typeface="Graphik" panose="020B0503030202060203" pitchFamily="34" charset="77"/>
              </a:rPr>
              <a:t>Locked</a:t>
            </a:r>
            <a:r>
              <a:rPr lang="en-US" sz="2400" b="1" dirty="0">
                <a:latin typeface="Graphik" panose="020B0503030202060203" pitchFamily="34" charset="77"/>
              </a:rPr>
              <a:t> As in Interest Rate _Locked.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i="1" dirty="0">
                <a:latin typeface="Graphik" panose="020B0503030202060203" pitchFamily="34" charset="77"/>
              </a:rPr>
              <a:t>Moved</a:t>
            </a:r>
            <a:r>
              <a:rPr lang="en-US" sz="2400" b="1" dirty="0">
                <a:latin typeface="Graphik" panose="020B0503030202060203" pitchFamily="34" charset="77"/>
              </a:rPr>
              <a:t> As Client Moved to a different address.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i="1" dirty="0">
                <a:latin typeface="Graphik" panose="020B0503030202060203" pitchFamily="34" charset="77"/>
              </a:rPr>
              <a:t>Sent</a:t>
            </a:r>
            <a:r>
              <a:rPr lang="en-US" sz="2400" b="1" dirty="0">
                <a:latin typeface="Graphik" panose="020B0503030202060203" pitchFamily="34" charset="77"/>
              </a:rPr>
              <a:t> As in Underwriting Request Sent.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i="1" dirty="0">
                <a:latin typeface="Graphik" panose="020B0503030202060203" pitchFamily="34" charset="77"/>
              </a:rPr>
              <a:t>Corrected</a:t>
            </a:r>
            <a:r>
              <a:rPr lang="en-US" sz="2400" b="1" dirty="0">
                <a:latin typeface="Graphik" panose="020B0503030202060203" pitchFamily="34" charset="77"/>
              </a:rPr>
              <a:t> As in Client Name Corrected.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i="1" dirty="0">
                <a:latin typeface="Graphik" panose="020B0503030202060203" pitchFamily="34" charset="77"/>
              </a:rPr>
              <a:t>Began</a:t>
            </a:r>
            <a:r>
              <a:rPr lang="en-US" sz="2400" b="1" dirty="0">
                <a:latin typeface="Graphik" panose="020B0503030202060203" pitchFamily="34" charset="77"/>
              </a:rPr>
              <a:t> As in Loan Processing Began.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i="1" dirty="0">
                <a:latin typeface="Graphik" panose="020B0503030202060203" pitchFamily="34" charset="77"/>
              </a:rPr>
              <a:t>Completed</a:t>
            </a:r>
            <a:r>
              <a:rPr lang="en-US" sz="2400" b="1" dirty="0">
                <a:latin typeface="Graphik" panose="020B0503030202060203" pitchFamily="34" charset="77"/>
              </a:rPr>
              <a:t> As in Underwriting Completed.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i="1" dirty="0">
                <a:latin typeface="Graphik" panose="020B0503030202060203" pitchFamily="34" charset="77"/>
              </a:rPr>
              <a:t>Rejected</a:t>
            </a:r>
            <a:r>
              <a:rPr lang="en-US" sz="2400" b="1" dirty="0">
                <a:latin typeface="Graphik" panose="020B0503030202060203" pitchFamily="34" charset="77"/>
              </a:rPr>
              <a:t> As in Application Rejected.</a:t>
            </a:r>
          </a:p>
        </p:txBody>
      </p:sp>
    </p:spTree>
    <p:extLst>
      <p:ext uri="{BB962C8B-B14F-4D97-AF65-F5344CB8AC3E}">
        <p14:creationId xmlns:p14="http://schemas.microsoft.com/office/powerpoint/2010/main" val="110261239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7F4F5-7759-9137-96C3-69F9B8070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Domain-Driven Design, Event Modeling, Event Storming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7F4BA0D-7738-092F-319D-AD97219E02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 defTabSz="228600">
              <a:spcAft>
                <a:spcPts val="1200"/>
              </a:spcAft>
            </a:pPr>
            <a:fld id="{CC9E6EB9-168E-4914-8CC7-2E853AFB4F1B}" type="slidenum">
              <a:rPr lang="en-US" smtClean="0"/>
              <a:pPr algn="r" defTabSz="228600">
                <a:spcAft>
                  <a:spcPts val="1200"/>
                </a:spcAft>
              </a:pPr>
              <a:t>49</a:t>
            </a:fld>
            <a:endParaRPr lang="en-US"/>
          </a:p>
        </p:txBody>
      </p:sp>
      <p:sp>
        <p:nvSpPr>
          <p:cNvPr id="4" name="Google Shape;757;p61">
            <a:extLst>
              <a:ext uri="{FF2B5EF4-FFF2-40B4-BE49-F238E27FC236}">
                <a16:creationId xmlns:a16="http://schemas.microsoft.com/office/drawing/2014/main" id="{8A3440D9-CD2A-2716-9F5F-71F31E36D659}"/>
              </a:ext>
            </a:extLst>
          </p:cNvPr>
          <p:cNvSpPr txBox="1"/>
          <p:nvPr/>
        </p:nvSpPr>
        <p:spPr>
          <a:xfrm>
            <a:off x="905435" y="1920483"/>
            <a:ext cx="10905565" cy="40060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numCol="2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Graphik" panose="020B0503030202060203" pitchFamily="34" charset="77"/>
              </a:rPr>
              <a:t>Contexts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Graphik" panose="020B0503030202060203" pitchFamily="34" charset="77"/>
              </a:rPr>
              <a:t>Policies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Graphik" panose="020B0503030202060203" pitchFamily="34" charset="77"/>
              </a:rPr>
              <a:t>Rules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Graphik" panose="020B0503030202060203" pitchFamily="34" charset="77"/>
              </a:rPr>
              <a:t>Events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Graphik" panose="020B0503030202060203" pitchFamily="34" charset="77"/>
              </a:rPr>
              <a:t>Attributes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Graphik" panose="020B0503030202060203" pitchFamily="34" charset="77"/>
              </a:rPr>
              <a:t>Commands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Graphik" panose="020B0503030202060203" pitchFamily="34" charset="77"/>
              </a:rPr>
              <a:t>Actions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Graphik" panose="020B0503030202060203" pitchFamily="34" charset="77"/>
              </a:rPr>
              <a:t>Processes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Graphik" panose="020B0503030202060203" pitchFamily="34" charset="77"/>
              </a:rPr>
              <a:t>Flows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Graphik" panose="020B0503030202060203" pitchFamily="34" charset="77"/>
              </a:rPr>
              <a:t>Sequences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Graphik" panose="020B0503030202060203" pitchFamily="34" charset="77"/>
              </a:rPr>
              <a:t>Actors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Graphik" panose="020B0503030202060203" pitchFamily="34" charset="77"/>
              </a:rPr>
              <a:t>Responsibilities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Graphik" panose="020B0503030202060203" pitchFamily="34" charset="77"/>
              </a:rPr>
              <a:t>External </a:t>
            </a:r>
            <a:r>
              <a:rPr lang="en-US" sz="2400" b="1" dirty="0" err="1">
                <a:latin typeface="Graphik" panose="020B0503030202060203" pitchFamily="34" charset="77"/>
              </a:rPr>
              <a:t>Sysems</a:t>
            </a:r>
            <a:endParaRPr lang="en-US" sz="2400" b="1" dirty="0">
              <a:latin typeface="Graphik" panose="020B050303020206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4117829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F4DE44-263F-A01B-4E7E-7A5796E20F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 defTabSz="228600">
              <a:spcAft>
                <a:spcPts val="1200"/>
              </a:spcAft>
            </a:pPr>
            <a:fld id="{CC9E6EB9-168E-4914-8CC7-2E853AFB4F1B}" type="slidenum">
              <a:rPr lang="en-US" smtClean="0">
                <a:latin typeface="Consolas" panose="020B0609020204030204" pitchFamily="49" charset="0"/>
              </a:rPr>
              <a:pPr algn="r" defTabSz="228600">
                <a:spcAft>
                  <a:spcPts val="1200"/>
                </a:spcAft>
              </a:pPr>
              <a:t>5</a:t>
            </a:fld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7" name="Google Shape;747;p61">
            <a:extLst>
              <a:ext uri="{FF2B5EF4-FFF2-40B4-BE49-F238E27FC236}">
                <a16:creationId xmlns:a16="http://schemas.microsoft.com/office/drawing/2014/main" id="{88516944-A680-70A8-6300-D664C4C4B087}"/>
              </a:ext>
            </a:extLst>
          </p:cNvPr>
          <p:cNvSpPr txBox="1"/>
          <p:nvPr/>
        </p:nvSpPr>
        <p:spPr>
          <a:xfrm>
            <a:off x="285936" y="407596"/>
            <a:ext cx="6121922" cy="677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91433" rIns="91433" bIns="91433" anchor="t" anchorCtr="0">
            <a:spAutoFit/>
          </a:bodyPr>
          <a:lstStyle/>
          <a:p>
            <a:r>
              <a:rPr lang="en-US" sz="3200" b="1" i="1" dirty="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Naming Things</a:t>
            </a:r>
            <a:endParaRPr sz="3200" b="1" i="1" dirty="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88" name="Google Shape;747;p61">
            <a:extLst>
              <a:ext uri="{FF2B5EF4-FFF2-40B4-BE49-F238E27FC236}">
                <a16:creationId xmlns:a16="http://schemas.microsoft.com/office/drawing/2014/main" id="{032922EA-09CE-D203-FE55-DC5298B20F43}"/>
              </a:ext>
            </a:extLst>
          </p:cNvPr>
          <p:cNvSpPr txBox="1"/>
          <p:nvPr/>
        </p:nvSpPr>
        <p:spPr>
          <a:xfrm>
            <a:off x="285936" y="1951679"/>
            <a:ext cx="4528660" cy="2031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91433" rIns="91433" bIns="91433" anchor="t" anchorCtr="0">
            <a:spAutoFit/>
          </a:bodyPr>
          <a:lstStyle/>
          <a:p>
            <a:r>
              <a:rPr lang="en-US" sz="6000" b="1" dirty="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Have You Ever?</a:t>
            </a:r>
            <a:endParaRPr sz="6000" b="1" dirty="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11" name="Google Shape;757;p61">
            <a:extLst>
              <a:ext uri="{FF2B5EF4-FFF2-40B4-BE49-F238E27FC236}">
                <a16:creationId xmlns:a16="http://schemas.microsoft.com/office/drawing/2014/main" id="{4FB81FF9-6489-C1A4-AECF-DFE110C1FBAF}"/>
              </a:ext>
            </a:extLst>
          </p:cNvPr>
          <p:cNvSpPr txBox="1"/>
          <p:nvPr/>
        </p:nvSpPr>
        <p:spPr>
          <a:xfrm>
            <a:off x="5139222" y="1951679"/>
            <a:ext cx="6281813" cy="8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public class </a:t>
            </a:r>
            <a:r>
              <a:rPr lang="en-US" sz="2400" b="1" dirty="0" err="1">
                <a:latin typeface="Consolas" panose="020B0609020204030204" pitchFamily="49" charset="0"/>
              </a:rPr>
              <a:t>DataManager</a:t>
            </a:r>
            <a:endParaRPr lang="en-US" sz="2400" b="1" dirty="0">
              <a:latin typeface="Consolas" panose="020B0609020204030204" pitchFamily="49" charset="0"/>
            </a:endParaRPr>
          </a:p>
        </p:txBody>
      </p:sp>
      <p:sp>
        <p:nvSpPr>
          <p:cNvPr id="114" name="Google Shape;757;p61">
            <a:extLst>
              <a:ext uri="{FF2B5EF4-FFF2-40B4-BE49-F238E27FC236}">
                <a16:creationId xmlns:a16="http://schemas.microsoft.com/office/drawing/2014/main" id="{2B9CC72B-5A2E-A598-0F81-00C1A8D49BCE}"/>
              </a:ext>
            </a:extLst>
          </p:cNvPr>
          <p:cNvSpPr txBox="1"/>
          <p:nvPr/>
        </p:nvSpPr>
        <p:spPr>
          <a:xfrm>
            <a:off x="5139221" y="3363576"/>
            <a:ext cx="6281814" cy="8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public bool Complete { get; set; }</a:t>
            </a:r>
            <a:endParaRPr sz="2400" b="1" dirty="0">
              <a:latin typeface="Consolas" panose="020B0609020204030204" pitchFamily="49" charset="0"/>
              <a:ea typeface="Open Sans"/>
              <a:cs typeface="Open Sans"/>
              <a:sym typeface="Open Sans"/>
            </a:endParaRPr>
          </a:p>
        </p:txBody>
      </p:sp>
      <p:sp>
        <p:nvSpPr>
          <p:cNvPr id="115" name="Google Shape;757;p61">
            <a:extLst>
              <a:ext uri="{FF2B5EF4-FFF2-40B4-BE49-F238E27FC236}">
                <a16:creationId xmlns:a16="http://schemas.microsoft.com/office/drawing/2014/main" id="{CCA77BA4-E6EA-1D6A-9C56-48CEB97594AD}"/>
              </a:ext>
            </a:extLst>
          </p:cNvPr>
          <p:cNvSpPr txBox="1"/>
          <p:nvPr/>
        </p:nvSpPr>
        <p:spPr>
          <a:xfrm>
            <a:off x="5139221" y="4775474"/>
            <a:ext cx="6281814" cy="8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namespace Console</a:t>
            </a:r>
            <a:endParaRPr sz="2400" b="1" dirty="0">
              <a:latin typeface="Consolas" panose="020B0609020204030204" pitchFamily="49" charset="0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30649790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65A01-F041-5564-7441-D0FE5C36E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9272647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823;p63">
            <a:extLst>
              <a:ext uri="{FF2B5EF4-FFF2-40B4-BE49-F238E27FC236}">
                <a16:creationId xmlns:a16="http://schemas.microsoft.com/office/drawing/2014/main" id="{F892DA19-D944-74D3-9FF7-2F99C4B87239}"/>
              </a:ext>
            </a:extLst>
          </p:cNvPr>
          <p:cNvSpPr/>
          <p:nvPr/>
        </p:nvSpPr>
        <p:spPr>
          <a:xfrm>
            <a:off x="6735651" y="4106471"/>
            <a:ext cx="581075" cy="575028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200025" dist="19050" dir="5400000" algn="bl" rotWithShape="0">
              <a:srgbClr val="000000">
                <a:alpha val="1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" name="Google Shape;823;p63">
            <a:extLst>
              <a:ext uri="{FF2B5EF4-FFF2-40B4-BE49-F238E27FC236}">
                <a16:creationId xmlns:a16="http://schemas.microsoft.com/office/drawing/2014/main" id="{E29219C5-2ED9-F0A5-60EE-1949501C79F1}"/>
              </a:ext>
            </a:extLst>
          </p:cNvPr>
          <p:cNvSpPr/>
          <p:nvPr/>
        </p:nvSpPr>
        <p:spPr>
          <a:xfrm>
            <a:off x="6716430" y="3312122"/>
            <a:ext cx="581075" cy="575028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200025" dist="19050" dir="5400000" algn="bl" rotWithShape="0">
              <a:srgbClr val="000000">
                <a:alpha val="1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041D9B7-DD63-D6E7-E4C3-A37A7AC48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053934"/>
            <a:ext cx="5328239" cy="2321821"/>
          </a:xfrm>
        </p:spPr>
        <p:txBody>
          <a:bodyPr anchor="t">
            <a:normAutofit fontScale="90000"/>
          </a:bodyPr>
          <a:lstStyle/>
          <a:p>
            <a:r>
              <a:rPr lang="en-US"/>
              <a:t>Let’s</a:t>
            </a:r>
            <a:br>
              <a:rPr lang="en-US"/>
            </a:br>
            <a:r>
              <a:rPr lang="en-US"/>
              <a:t>keep the conversation going!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570F7E8-296A-B207-48B3-E7B7113883D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52896" y="4154878"/>
            <a:ext cx="4953000" cy="1474215"/>
          </a:xfrm>
        </p:spPr>
        <p:txBody>
          <a:bodyPr vert="horz" lIns="0" tIns="0" rIns="0" bIns="0" rtlCol="0" anchor="t">
            <a:normAutofit fontScale="92500"/>
          </a:bodyPr>
          <a:lstStyle/>
          <a:p>
            <a:r>
              <a:rPr lang="en-US" sz="3200" dirty="0">
                <a:latin typeface="GT Sectra Fine"/>
              </a:rPr>
              <a:t>Visit our booth </a:t>
            </a:r>
            <a:br>
              <a:rPr lang="en-US" sz="3200" dirty="0">
                <a:latin typeface="GT Sectra Fine"/>
              </a:rPr>
            </a:br>
            <a:r>
              <a:rPr lang="en-US" b="0" dirty="0">
                <a:latin typeface="GT Sectra Fine"/>
              </a:rPr>
              <a:t>(look for the button maker &amp; blue balloons)</a:t>
            </a:r>
            <a:endParaRPr lang="en-US" b="0" dirty="0"/>
          </a:p>
          <a:p>
            <a:r>
              <a:rPr lang="en-US" sz="3200" dirty="0">
                <a:latin typeface="GT Sectra Fine"/>
              </a:rPr>
              <a:t>And don’t forget to connect: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D1493C-C76B-6273-4E04-4DEA937E92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 defTabSz="228600">
              <a:spcAft>
                <a:spcPts val="1200"/>
              </a:spcAft>
            </a:pPr>
            <a:fld id="{CC9E6EB9-168E-4914-8CC7-2E853AFB4F1B}" type="slidenum">
              <a:rPr lang="en-US" smtClean="0"/>
              <a:pPr algn="r" defTabSz="228600">
                <a:spcAft>
                  <a:spcPts val="1200"/>
                </a:spcAft>
              </a:pPr>
              <a:t>51</a:t>
            </a:fld>
            <a:endParaRPr lang="en-US"/>
          </a:p>
        </p:txBody>
      </p:sp>
      <p:sp>
        <p:nvSpPr>
          <p:cNvPr id="3" name="Google Shape;819;p63">
            <a:extLst>
              <a:ext uri="{FF2B5EF4-FFF2-40B4-BE49-F238E27FC236}">
                <a16:creationId xmlns:a16="http://schemas.microsoft.com/office/drawing/2014/main" id="{B38C8459-79F5-0CF0-856B-2FA6631CAA26}"/>
              </a:ext>
            </a:extLst>
          </p:cNvPr>
          <p:cNvSpPr txBox="1">
            <a:spLocks noGrp="1"/>
          </p:cNvSpPr>
          <p:nvPr/>
        </p:nvSpPr>
        <p:spPr>
          <a:xfrm>
            <a:off x="7560859" y="1814127"/>
            <a:ext cx="31845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None/>
              <a:defRPr sz="1400" b="1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800" b="0">
                <a:latin typeface="Arial"/>
              </a:rPr>
              <a:t>www.accenture.com/PPES</a:t>
            </a:r>
            <a:endParaRPr lang="en-US" sz="1800" b="0">
              <a:latin typeface="Arial"/>
            </a:endParaRPr>
          </a:p>
        </p:txBody>
      </p:sp>
      <p:sp>
        <p:nvSpPr>
          <p:cNvPr id="7" name="Google Shape;820;p63">
            <a:extLst>
              <a:ext uri="{FF2B5EF4-FFF2-40B4-BE49-F238E27FC236}">
                <a16:creationId xmlns:a16="http://schemas.microsoft.com/office/drawing/2014/main" id="{C75AD1FD-3C23-1651-E025-8B3516121E4B}"/>
              </a:ext>
            </a:extLst>
          </p:cNvPr>
          <p:cNvSpPr txBox="1">
            <a:spLocks noGrp="1"/>
          </p:cNvSpPr>
          <p:nvPr/>
        </p:nvSpPr>
        <p:spPr>
          <a:xfrm>
            <a:off x="7560858" y="2604541"/>
            <a:ext cx="3858967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None/>
              <a:defRPr sz="1400" b="1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800" b="0" dirty="0">
                <a:latin typeface="Arial"/>
              </a:rPr>
              <a:t>P</a:t>
            </a:r>
            <a:r>
              <a:rPr lang="en" sz="1800" b="0" dirty="0">
                <a:latin typeface="Arial"/>
              </a:rPr>
              <a:t>eter.Ritchie@outlook.com</a:t>
            </a:r>
            <a:endParaRPr lang="en-US" sz="1800" b="0" dirty="0">
              <a:latin typeface="Arial"/>
            </a:endParaRPr>
          </a:p>
        </p:txBody>
      </p:sp>
      <p:sp>
        <p:nvSpPr>
          <p:cNvPr id="19" name="Google Shape;823;p63">
            <a:extLst>
              <a:ext uri="{FF2B5EF4-FFF2-40B4-BE49-F238E27FC236}">
                <a16:creationId xmlns:a16="http://schemas.microsoft.com/office/drawing/2014/main" id="{8FD5C1D4-2740-97E7-2720-8AED05550F03}"/>
              </a:ext>
            </a:extLst>
          </p:cNvPr>
          <p:cNvSpPr/>
          <p:nvPr/>
        </p:nvSpPr>
        <p:spPr>
          <a:xfrm>
            <a:off x="6725512" y="2517773"/>
            <a:ext cx="581075" cy="575028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200025" dist="19050" dir="5400000" algn="bl" rotWithShape="0">
              <a:srgbClr val="000000">
                <a:alpha val="1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Google Shape;824;p63">
            <a:extLst>
              <a:ext uri="{FF2B5EF4-FFF2-40B4-BE49-F238E27FC236}">
                <a16:creationId xmlns:a16="http://schemas.microsoft.com/office/drawing/2014/main" id="{F2C17ED4-4EFB-94A5-0A5B-912C587C6CD8}"/>
              </a:ext>
            </a:extLst>
          </p:cNvPr>
          <p:cNvSpPr/>
          <p:nvPr/>
        </p:nvSpPr>
        <p:spPr>
          <a:xfrm>
            <a:off x="6873906" y="2712318"/>
            <a:ext cx="284926" cy="214175"/>
          </a:xfrm>
          <a:custGeom>
            <a:avLst/>
            <a:gdLst/>
            <a:ahLst/>
            <a:cxnLst/>
            <a:rect l="l" t="t" r="r" b="b"/>
            <a:pathLst>
              <a:path w="1326" h="851" extrusionOk="0">
                <a:moveTo>
                  <a:pt x="86" y="765"/>
                </a:moveTo>
                <a:lnTo>
                  <a:pt x="86" y="127"/>
                </a:lnTo>
                <a:lnTo>
                  <a:pt x="642" y="411"/>
                </a:lnTo>
                <a:cubicBezTo>
                  <a:pt x="643" y="411"/>
                  <a:pt x="644" y="412"/>
                  <a:pt x="644" y="412"/>
                </a:cubicBezTo>
                <a:cubicBezTo>
                  <a:pt x="645" y="412"/>
                  <a:pt x="645" y="412"/>
                  <a:pt x="645" y="412"/>
                </a:cubicBezTo>
                <a:cubicBezTo>
                  <a:pt x="646" y="412"/>
                  <a:pt x="646" y="413"/>
                  <a:pt x="647" y="413"/>
                </a:cubicBezTo>
                <a:lnTo>
                  <a:pt x="648" y="413"/>
                </a:lnTo>
                <a:cubicBezTo>
                  <a:pt x="648" y="414"/>
                  <a:pt x="649" y="414"/>
                  <a:pt x="650" y="414"/>
                </a:cubicBezTo>
                <a:cubicBezTo>
                  <a:pt x="651" y="414"/>
                  <a:pt x="652" y="414"/>
                  <a:pt x="653" y="415"/>
                </a:cubicBezTo>
                <a:cubicBezTo>
                  <a:pt x="654" y="415"/>
                  <a:pt x="655" y="415"/>
                  <a:pt x="655" y="415"/>
                </a:cubicBezTo>
                <a:cubicBezTo>
                  <a:pt x="656" y="415"/>
                  <a:pt x="656" y="415"/>
                  <a:pt x="656" y="415"/>
                </a:cubicBezTo>
                <a:cubicBezTo>
                  <a:pt x="657" y="415"/>
                  <a:pt x="657" y="415"/>
                  <a:pt x="658" y="415"/>
                </a:cubicBezTo>
                <a:lnTo>
                  <a:pt x="659" y="415"/>
                </a:lnTo>
                <a:cubicBezTo>
                  <a:pt x="660" y="415"/>
                  <a:pt x="661" y="416"/>
                  <a:pt x="661" y="416"/>
                </a:cubicBezTo>
                <a:lnTo>
                  <a:pt x="662" y="416"/>
                </a:lnTo>
                <a:cubicBezTo>
                  <a:pt x="662" y="416"/>
                  <a:pt x="663" y="415"/>
                  <a:pt x="664" y="415"/>
                </a:cubicBezTo>
                <a:lnTo>
                  <a:pt x="665" y="415"/>
                </a:lnTo>
                <a:cubicBezTo>
                  <a:pt x="665" y="415"/>
                  <a:pt x="666" y="415"/>
                  <a:pt x="667" y="415"/>
                </a:cubicBezTo>
                <a:lnTo>
                  <a:pt x="668" y="415"/>
                </a:lnTo>
                <a:cubicBezTo>
                  <a:pt x="668" y="415"/>
                  <a:pt x="669" y="415"/>
                  <a:pt x="670" y="415"/>
                </a:cubicBezTo>
                <a:cubicBezTo>
                  <a:pt x="671" y="414"/>
                  <a:pt x="672" y="414"/>
                  <a:pt x="673" y="414"/>
                </a:cubicBezTo>
                <a:cubicBezTo>
                  <a:pt x="674" y="414"/>
                  <a:pt x="675" y="414"/>
                  <a:pt x="675" y="413"/>
                </a:cubicBezTo>
                <a:cubicBezTo>
                  <a:pt x="676" y="413"/>
                  <a:pt x="676" y="413"/>
                  <a:pt x="676" y="413"/>
                </a:cubicBezTo>
                <a:cubicBezTo>
                  <a:pt x="677" y="413"/>
                  <a:pt x="677" y="412"/>
                  <a:pt x="678" y="412"/>
                </a:cubicBezTo>
                <a:cubicBezTo>
                  <a:pt x="679" y="412"/>
                  <a:pt x="680" y="411"/>
                  <a:pt x="681" y="411"/>
                </a:cubicBezTo>
                <a:lnTo>
                  <a:pt x="1240" y="127"/>
                </a:lnTo>
                <a:lnTo>
                  <a:pt x="1240" y="765"/>
                </a:lnTo>
                <a:close/>
                <a:moveTo>
                  <a:pt x="662" y="324"/>
                </a:moveTo>
                <a:lnTo>
                  <a:pt x="194" y="86"/>
                </a:lnTo>
                <a:lnTo>
                  <a:pt x="1132" y="86"/>
                </a:lnTo>
                <a:close/>
                <a:moveTo>
                  <a:pt x="1326" y="60"/>
                </a:moveTo>
                <a:cubicBezTo>
                  <a:pt x="1327" y="52"/>
                  <a:pt x="1325" y="45"/>
                  <a:pt x="1322" y="37"/>
                </a:cubicBezTo>
                <a:cubicBezTo>
                  <a:pt x="1320" y="33"/>
                  <a:pt x="1317" y="30"/>
                  <a:pt x="1315" y="27"/>
                </a:cubicBezTo>
                <a:cubicBezTo>
                  <a:pt x="1303" y="11"/>
                  <a:pt x="1283" y="0"/>
                  <a:pt x="1260" y="0"/>
                </a:cubicBezTo>
                <a:lnTo>
                  <a:pt x="66" y="0"/>
                </a:lnTo>
                <a:cubicBezTo>
                  <a:pt x="43" y="0"/>
                  <a:pt x="23" y="11"/>
                  <a:pt x="11" y="27"/>
                </a:cubicBezTo>
                <a:cubicBezTo>
                  <a:pt x="9" y="30"/>
                  <a:pt x="6" y="33"/>
                  <a:pt x="4" y="37"/>
                </a:cubicBezTo>
                <a:cubicBezTo>
                  <a:pt x="1" y="44"/>
                  <a:pt x="-1" y="52"/>
                  <a:pt x="0" y="60"/>
                </a:cubicBezTo>
                <a:cubicBezTo>
                  <a:pt x="0" y="61"/>
                  <a:pt x="0" y="63"/>
                  <a:pt x="0" y="64"/>
                </a:cubicBezTo>
                <a:lnTo>
                  <a:pt x="0" y="787"/>
                </a:lnTo>
                <a:cubicBezTo>
                  <a:pt x="0" y="822"/>
                  <a:pt x="29" y="851"/>
                  <a:pt x="66" y="851"/>
                </a:cubicBezTo>
                <a:lnTo>
                  <a:pt x="1260" y="851"/>
                </a:lnTo>
                <a:cubicBezTo>
                  <a:pt x="1297" y="851"/>
                  <a:pt x="1326" y="822"/>
                  <a:pt x="1326" y="787"/>
                </a:cubicBezTo>
                <a:lnTo>
                  <a:pt x="1326" y="64"/>
                </a:lnTo>
                <a:cubicBezTo>
                  <a:pt x="1326" y="63"/>
                  <a:pt x="1326" y="61"/>
                  <a:pt x="1326" y="60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1"/>
              </a:gs>
            </a:gsLst>
            <a:lin ang="13500032" scaled="0"/>
          </a:gradFill>
          <a:ln>
            <a:noFill/>
          </a:ln>
        </p:spPr>
        <p:txBody>
          <a:bodyPr spcFirstLastPara="1" wrap="square" lIns="90000" tIns="45000" rIns="90000" bIns="45000" anchor="ctr" anchorCtr="1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" name="Google Shape;825;p63">
            <a:extLst>
              <a:ext uri="{FF2B5EF4-FFF2-40B4-BE49-F238E27FC236}">
                <a16:creationId xmlns:a16="http://schemas.microsoft.com/office/drawing/2014/main" id="{CF7B12B2-DD47-C1A0-7A21-D0C0B777B660}"/>
              </a:ext>
            </a:extLst>
          </p:cNvPr>
          <p:cNvGrpSpPr/>
          <p:nvPr/>
        </p:nvGrpSpPr>
        <p:grpSpPr>
          <a:xfrm>
            <a:off x="6725512" y="1717376"/>
            <a:ext cx="581075" cy="581076"/>
            <a:chOff x="556940" y="3598185"/>
            <a:chExt cx="393600" cy="393600"/>
          </a:xfrm>
        </p:grpSpPr>
        <p:sp>
          <p:nvSpPr>
            <p:cNvPr id="11" name="Google Shape;826;p63">
              <a:extLst>
                <a:ext uri="{FF2B5EF4-FFF2-40B4-BE49-F238E27FC236}">
                  <a16:creationId xmlns:a16="http://schemas.microsoft.com/office/drawing/2014/main" id="{21174827-DA8B-491C-9D5A-B4F41528D0A3}"/>
                </a:ext>
              </a:extLst>
            </p:cNvPr>
            <p:cNvSpPr/>
            <p:nvPr/>
          </p:nvSpPr>
          <p:spPr>
            <a:xfrm>
              <a:off x="556940" y="3598185"/>
              <a:ext cx="393600" cy="393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200025" dist="19050" dir="5400000" algn="bl" rotWithShape="0">
                <a:srgbClr val="000000">
                  <a:alpha val="1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" name="Google Shape;827;p63">
              <a:extLst>
                <a:ext uri="{FF2B5EF4-FFF2-40B4-BE49-F238E27FC236}">
                  <a16:creationId xmlns:a16="http://schemas.microsoft.com/office/drawing/2014/main" id="{60383B6A-3F74-9ADD-8BD0-0561510D9E8D}"/>
                </a:ext>
              </a:extLst>
            </p:cNvPr>
            <p:cNvGrpSpPr/>
            <p:nvPr/>
          </p:nvGrpSpPr>
          <p:grpSpPr>
            <a:xfrm>
              <a:off x="643689" y="3684204"/>
              <a:ext cx="220574" cy="220820"/>
              <a:chOff x="643689" y="3684204"/>
              <a:chExt cx="323280" cy="323640"/>
            </a:xfrm>
          </p:grpSpPr>
          <p:sp>
            <p:nvSpPr>
              <p:cNvPr id="13" name="Google Shape;828;p63">
                <a:extLst>
                  <a:ext uri="{FF2B5EF4-FFF2-40B4-BE49-F238E27FC236}">
                    <a16:creationId xmlns:a16="http://schemas.microsoft.com/office/drawing/2014/main" id="{371CAF44-ED65-3B6D-C903-814CC135E3C0}"/>
                  </a:ext>
                </a:extLst>
              </p:cNvPr>
              <p:cNvSpPr/>
              <p:nvPr/>
            </p:nvSpPr>
            <p:spPr>
              <a:xfrm>
                <a:off x="643689" y="3684204"/>
                <a:ext cx="323280" cy="323280"/>
              </a:xfrm>
              <a:custGeom>
                <a:avLst/>
                <a:gdLst/>
                <a:ahLst/>
                <a:cxnLst/>
                <a:rect l="l" t="t" r="r" b="b"/>
                <a:pathLst>
                  <a:path w="899" h="899" extrusionOk="0">
                    <a:moveTo>
                      <a:pt x="450" y="55"/>
                    </a:moveTo>
                    <a:cubicBezTo>
                      <a:pt x="232" y="55"/>
                      <a:pt x="55" y="232"/>
                      <a:pt x="55" y="450"/>
                    </a:cubicBezTo>
                    <a:cubicBezTo>
                      <a:pt x="55" y="667"/>
                      <a:pt x="232" y="844"/>
                      <a:pt x="450" y="844"/>
                    </a:cubicBezTo>
                    <a:cubicBezTo>
                      <a:pt x="667" y="844"/>
                      <a:pt x="844" y="667"/>
                      <a:pt x="844" y="450"/>
                    </a:cubicBezTo>
                    <a:cubicBezTo>
                      <a:pt x="844" y="232"/>
                      <a:pt x="667" y="55"/>
                      <a:pt x="450" y="55"/>
                    </a:cubicBezTo>
                    <a:close/>
                    <a:moveTo>
                      <a:pt x="450" y="899"/>
                    </a:moveTo>
                    <a:cubicBezTo>
                      <a:pt x="330" y="899"/>
                      <a:pt x="217" y="852"/>
                      <a:pt x="132" y="767"/>
                    </a:cubicBezTo>
                    <a:cubicBezTo>
                      <a:pt x="47" y="683"/>
                      <a:pt x="0" y="570"/>
                      <a:pt x="0" y="450"/>
                    </a:cubicBezTo>
                    <a:cubicBezTo>
                      <a:pt x="0" y="330"/>
                      <a:pt x="47" y="217"/>
                      <a:pt x="132" y="132"/>
                    </a:cubicBezTo>
                    <a:cubicBezTo>
                      <a:pt x="217" y="47"/>
                      <a:pt x="330" y="0"/>
                      <a:pt x="450" y="0"/>
                    </a:cubicBezTo>
                    <a:cubicBezTo>
                      <a:pt x="570" y="0"/>
                      <a:pt x="683" y="47"/>
                      <a:pt x="767" y="132"/>
                    </a:cubicBezTo>
                    <a:cubicBezTo>
                      <a:pt x="852" y="217"/>
                      <a:pt x="899" y="330"/>
                      <a:pt x="899" y="450"/>
                    </a:cubicBezTo>
                    <a:cubicBezTo>
                      <a:pt x="899" y="570"/>
                      <a:pt x="852" y="683"/>
                      <a:pt x="767" y="767"/>
                    </a:cubicBezTo>
                    <a:cubicBezTo>
                      <a:pt x="683" y="852"/>
                      <a:pt x="570" y="899"/>
                      <a:pt x="450" y="899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1"/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/>
              </a:p>
            </p:txBody>
          </p:sp>
          <p:sp>
            <p:nvSpPr>
              <p:cNvPr id="14" name="Google Shape;829;p63">
                <a:extLst>
                  <a:ext uri="{FF2B5EF4-FFF2-40B4-BE49-F238E27FC236}">
                    <a16:creationId xmlns:a16="http://schemas.microsoft.com/office/drawing/2014/main" id="{F42AFACF-B709-EB82-B599-6555B5905BD8}"/>
                  </a:ext>
                </a:extLst>
              </p:cNvPr>
              <p:cNvSpPr/>
              <p:nvPr/>
            </p:nvSpPr>
            <p:spPr>
              <a:xfrm>
                <a:off x="693009" y="3724164"/>
                <a:ext cx="225359" cy="52560"/>
              </a:xfrm>
              <a:custGeom>
                <a:avLst/>
                <a:gdLst/>
                <a:ahLst/>
                <a:cxnLst/>
                <a:rect l="l" t="t" r="r" b="b"/>
                <a:pathLst>
                  <a:path w="627" h="147" extrusionOk="0">
                    <a:moveTo>
                      <a:pt x="318" y="147"/>
                    </a:moveTo>
                    <a:cubicBezTo>
                      <a:pt x="315" y="147"/>
                      <a:pt x="313" y="147"/>
                      <a:pt x="310" y="147"/>
                    </a:cubicBezTo>
                    <a:cubicBezTo>
                      <a:pt x="202" y="145"/>
                      <a:pt x="99" y="111"/>
                      <a:pt x="11" y="49"/>
                    </a:cubicBezTo>
                    <a:cubicBezTo>
                      <a:pt x="-1" y="40"/>
                      <a:pt x="-4" y="23"/>
                      <a:pt x="5" y="11"/>
                    </a:cubicBezTo>
                    <a:cubicBezTo>
                      <a:pt x="13" y="-1"/>
                      <a:pt x="31" y="-4"/>
                      <a:pt x="43" y="5"/>
                    </a:cubicBezTo>
                    <a:cubicBezTo>
                      <a:pt x="122" y="60"/>
                      <a:pt x="214" y="90"/>
                      <a:pt x="311" y="92"/>
                    </a:cubicBezTo>
                    <a:cubicBezTo>
                      <a:pt x="408" y="93"/>
                      <a:pt x="502" y="65"/>
                      <a:pt x="583" y="11"/>
                    </a:cubicBezTo>
                    <a:cubicBezTo>
                      <a:pt x="596" y="3"/>
                      <a:pt x="613" y="6"/>
                      <a:pt x="622" y="19"/>
                    </a:cubicBezTo>
                    <a:cubicBezTo>
                      <a:pt x="630" y="31"/>
                      <a:pt x="627" y="48"/>
                      <a:pt x="614" y="56"/>
                    </a:cubicBezTo>
                    <a:cubicBezTo>
                      <a:pt x="526" y="116"/>
                      <a:pt x="424" y="147"/>
                      <a:pt x="318" y="147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1"/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/>
              </a:p>
            </p:txBody>
          </p:sp>
          <p:sp>
            <p:nvSpPr>
              <p:cNvPr id="15" name="Google Shape;830;p63">
                <a:extLst>
                  <a:ext uri="{FF2B5EF4-FFF2-40B4-BE49-F238E27FC236}">
                    <a16:creationId xmlns:a16="http://schemas.microsoft.com/office/drawing/2014/main" id="{968572BC-F474-8F89-B2FB-69845A908854}"/>
                  </a:ext>
                </a:extLst>
              </p:cNvPr>
              <p:cNvSpPr/>
              <p:nvPr/>
            </p:nvSpPr>
            <p:spPr>
              <a:xfrm>
                <a:off x="693009" y="3915324"/>
                <a:ext cx="225359" cy="52560"/>
              </a:xfrm>
              <a:custGeom>
                <a:avLst/>
                <a:gdLst/>
                <a:ahLst/>
                <a:cxnLst/>
                <a:rect l="l" t="t" r="r" b="b"/>
                <a:pathLst>
                  <a:path w="627" h="147" extrusionOk="0">
                    <a:moveTo>
                      <a:pt x="599" y="147"/>
                    </a:moveTo>
                    <a:cubicBezTo>
                      <a:pt x="593" y="147"/>
                      <a:pt x="588" y="145"/>
                      <a:pt x="583" y="142"/>
                    </a:cubicBezTo>
                    <a:cubicBezTo>
                      <a:pt x="504" y="86"/>
                      <a:pt x="412" y="56"/>
                      <a:pt x="315" y="54"/>
                    </a:cubicBezTo>
                    <a:cubicBezTo>
                      <a:pt x="218" y="53"/>
                      <a:pt x="123" y="81"/>
                      <a:pt x="42" y="135"/>
                    </a:cubicBezTo>
                    <a:cubicBezTo>
                      <a:pt x="30" y="144"/>
                      <a:pt x="13" y="140"/>
                      <a:pt x="4" y="128"/>
                    </a:cubicBezTo>
                    <a:cubicBezTo>
                      <a:pt x="-4" y="115"/>
                      <a:pt x="-1" y="98"/>
                      <a:pt x="12" y="90"/>
                    </a:cubicBezTo>
                    <a:cubicBezTo>
                      <a:pt x="102" y="29"/>
                      <a:pt x="207" y="-2"/>
                      <a:pt x="316" y="0"/>
                    </a:cubicBezTo>
                    <a:cubicBezTo>
                      <a:pt x="424" y="1"/>
                      <a:pt x="527" y="35"/>
                      <a:pt x="615" y="97"/>
                    </a:cubicBezTo>
                    <a:cubicBezTo>
                      <a:pt x="627" y="106"/>
                      <a:pt x="630" y="123"/>
                      <a:pt x="621" y="135"/>
                    </a:cubicBezTo>
                    <a:cubicBezTo>
                      <a:pt x="616" y="143"/>
                      <a:pt x="607" y="147"/>
                      <a:pt x="599" y="147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1"/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/>
              </a:p>
            </p:txBody>
          </p:sp>
          <p:sp>
            <p:nvSpPr>
              <p:cNvPr id="16" name="Google Shape;831;p63">
                <a:extLst>
                  <a:ext uri="{FF2B5EF4-FFF2-40B4-BE49-F238E27FC236}">
                    <a16:creationId xmlns:a16="http://schemas.microsoft.com/office/drawing/2014/main" id="{214D4A06-B87B-4D85-A049-FBB28B29D259}"/>
                  </a:ext>
                </a:extLst>
              </p:cNvPr>
              <p:cNvSpPr/>
              <p:nvPr/>
            </p:nvSpPr>
            <p:spPr>
              <a:xfrm>
                <a:off x="643689" y="3836124"/>
                <a:ext cx="323280" cy="19440"/>
              </a:xfrm>
              <a:custGeom>
                <a:avLst/>
                <a:gdLst/>
                <a:ahLst/>
                <a:cxnLst/>
                <a:rect l="l" t="t" r="r" b="b"/>
                <a:pathLst>
                  <a:path w="899" h="55" extrusionOk="0">
                    <a:moveTo>
                      <a:pt x="872" y="55"/>
                    </a:moveTo>
                    <a:lnTo>
                      <a:pt x="28" y="55"/>
                    </a:lnTo>
                    <a:cubicBezTo>
                      <a:pt x="12" y="55"/>
                      <a:pt x="0" y="43"/>
                      <a:pt x="0" y="28"/>
                    </a:cubicBezTo>
                    <a:cubicBezTo>
                      <a:pt x="0" y="12"/>
                      <a:pt x="12" y="0"/>
                      <a:pt x="28" y="0"/>
                    </a:cubicBezTo>
                    <a:lnTo>
                      <a:pt x="872" y="0"/>
                    </a:lnTo>
                    <a:cubicBezTo>
                      <a:pt x="887" y="0"/>
                      <a:pt x="899" y="12"/>
                      <a:pt x="899" y="28"/>
                    </a:cubicBezTo>
                    <a:cubicBezTo>
                      <a:pt x="899" y="43"/>
                      <a:pt x="887" y="55"/>
                      <a:pt x="872" y="55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1"/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/>
              </a:p>
            </p:txBody>
          </p:sp>
          <p:sp>
            <p:nvSpPr>
              <p:cNvPr id="17" name="Google Shape;832;p63">
                <a:extLst>
                  <a:ext uri="{FF2B5EF4-FFF2-40B4-BE49-F238E27FC236}">
                    <a16:creationId xmlns:a16="http://schemas.microsoft.com/office/drawing/2014/main" id="{28CBABC2-0830-680B-382D-4ECCDF767FEF}"/>
                  </a:ext>
                </a:extLst>
              </p:cNvPr>
              <p:cNvSpPr/>
              <p:nvPr/>
            </p:nvSpPr>
            <p:spPr>
              <a:xfrm>
                <a:off x="709929" y="3684204"/>
                <a:ext cx="105120" cy="323280"/>
              </a:xfrm>
              <a:custGeom>
                <a:avLst/>
                <a:gdLst/>
                <a:ahLst/>
                <a:cxnLst/>
                <a:rect l="l" t="t" r="r" b="b"/>
                <a:pathLst>
                  <a:path w="293" h="899" extrusionOk="0">
                    <a:moveTo>
                      <a:pt x="248" y="899"/>
                    </a:moveTo>
                    <a:cubicBezTo>
                      <a:pt x="241" y="899"/>
                      <a:pt x="235" y="897"/>
                      <a:pt x="230" y="893"/>
                    </a:cubicBezTo>
                    <a:cubicBezTo>
                      <a:pt x="75" y="760"/>
                      <a:pt x="-5" y="605"/>
                      <a:pt x="0" y="445"/>
                    </a:cubicBezTo>
                    <a:cubicBezTo>
                      <a:pt x="4" y="286"/>
                      <a:pt x="90" y="134"/>
                      <a:pt x="248" y="6"/>
                    </a:cubicBezTo>
                    <a:cubicBezTo>
                      <a:pt x="260" y="-3"/>
                      <a:pt x="277" y="-2"/>
                      <a:pt x="287" y="10"/>
                    </a:cubicBezTo>
                    <a:cubicBezTo>
                      <a:pt x="296" y="22"/>
                      <a:pt x="294" y="39"/>
                      <a:pt x="283" y="49"/>
                    </a:cubicBezTo>
                    <a:cubicBezTo>
                      <a:pt x="137" y="166"/>
                      <a:pt x="58" y="304"/>
                      <a:pt x="54" y="446"/>
                    </a:cubicBezTo>
                    <a:cubicBezTo>
                      <a:pt x="50" y="590"/>
                      <a:pt x="123" y="730"/>
                      <a:pt x="265" y="851"/>
                    </a:cubicBezTo>
                    <a:cubicBezTo>
                      <a:pt x="277" y="861"/>
                      <a:pt x="278" y="878"/>
                      <a:pt x="269" y="889"/>
                    </a:cubicBezTo>
                    <a:cubicBezTo>
                      <a:pt x="263" y="896"/>
                      <a:pt x="255" y="899"/>
                      <a:pt x="248" y="899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1"/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/>
              </a:p>
            </p:txBody>
          </p:sp>
          <p:sp>
            <p:nvSpPr>
              <p:cNvPr id="18" name="Google Shape;833;p63">
                <a:extLst>
                  <a:ext uri="{FF2B5EF4-FFF2-40B4-BE49-F238E27FC236}">
                    <a16:creationId xmlns:a16="http://schemas.microsoft.com/office/drawing/2014/main" id="{CA9BE9B5-BDEE-7C0C-4D7F-5A4188A934AE}"/>
                  </a:ext>
                </a:extLst>
              </p:cNvPr>
              <p:cNvSpPr/>
              <p:nvPr/>
            </p:nvSpPr>
            <p:spPr>
              <a:xfrm>
                <a:off x="795968" y="3684564"/>
                <a:ext cx="105480" cy="323280"/>
              </a:xfrm>
              <a:custGeom>
                <a:avLst/>
                <a:gdLst/>
                <a:ahLst/>
                <a:cxnLst/>
                <a:rect l="l" t="t" r="r" b="b"/>
                <a:pathLst>
                  <a:path w="294" h="899" extrusionOk="0">
                    <a:moveTo>
                      <a:pt x="27" y="899"/>
                    </a:moveTo>
                    <a:cubicBezTo>
                      <a:pt x="19" y="899"/>
                      <a:pt x="11" y="896"/>
                      <a:pt x="6" y="889"/>
                    </a:cubicBezTo>
                    <a:cubicBezTo>
                      <a:pt x="-4" y="877"/>
                      <a:pt x="-2" y="860"/>
                      <a:pt x="10" y="850"/>
                    </a:cubicBezTo>
                    <a:cubicBezTo>
                      <a:pt x="155" y="733"/>
                      <a:pt x="234" y="595"/>
                      <a:pt x="238" y="453"/>
                    </a:cubicBezTo>
                    <a:cubicBezTo>
                      <a:pt x="242" y="309"/>
                      <a:pt x="169" y="169"/>
                      <a:pt x="27" y="48"/>
                    </a:cubicBezTo>
                    <a:cubicBezTo>
                      <a:pt x="15" y="39"/>
                      <a:pt x="14" y="21"/>
                      <a:pt x="24" y="10"/>
                    </a:cubicBezTo>
                    <a:cubicBezTo>
                      <a:pt x="34" y="-2"/>
                      <a:pt x="51" y="-3"/>
                      <a:pt x="62" y="7"/>
                    </a:cubicBezTo>
                    <a:cubicBezTo>
                      <a:pt x="218" y="139"/>
                      <a:pt x="297" y="294"/>
                      <a:pt x="293" y="454"/>
                    </a:cubicBezTo>
                    <a:cubicBezTo>
                      <a:pt x="288" y="613"/>
                      <a:pt x="202" y="765"/>
                      <a:pt x="44" y="893"/>
                    </a:cubicBezTo>
                    <a:cubicBezTo>
                      <a:pt x="39" y="897"/>
                      <a:pt x="33" y="899"/>
                      <a:pt x="27" y="899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1"/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/>
              </a:p>
            </p:txBody>
          </p:sp>
        </p:grpSp>
      </p:grpSp>
      <p:sp>
        <p:nvSpPr>
          <p:cNvPr id="21" name="Google Shape;820;p63">
            <a:extLst>
              <a:ext uri="{FF2B5EF4-FFF2-40B4-BE49-F238E27FC236}">
                <a16:creationId xmlns:a16="http://schemas.microsoft.com/office/drawing/2014/main" id="{92FCEA89-F0CC-4945-6A7F-D82B49FA40A1}"/>
              </a:ext>
            </a:extLst>
          </p:cNvPr>
          <p:cNvSpPr txBox="1">
            <a:spLocks noGrp="1"/>
          </p:cNvSpPr>
          <p:nvPr/>
        </p:nvSpPr>
        <p:spPr>
          <a:xfrm>
            <a:off x="7560857" y="3402826"/>
            <a:ext cx="33933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None/>
              <a:defRPr sz="1400" b="1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800" b="0" dirty="0">
                <a:latin typeface="Arial"/>
              </a:rPr>
              <a:t>@PeterRitchie</a:t>
            </a:r>
            <a:endParaRPr lang="en-US" sz="1800" b="0" dirty="0">
              <a:latin typeface="Arial"/>
            </a:endParaRPr>
          </a:p>
        </p:txBody>
      </p:sp>
      <p:sp>
        <p:nvSpPr>
          <p:cNvPr id="6" name="Freeform 72">
            <a:extLst>
              <a:ext uri="{FF2B5EF4-FFF2-40B4-BE49-F238E27FC236}">
                <a16:creationId xmlns:a16="http://schemas.microsoft.com/office/drawing/2014/main" id="{E478D646-7E42-9795-106D-13590BD869BF}"/>
              </a:ext>
            </a:extLst>
          </p:cNvPr>
          <p:cNvSpPr>
            <a:spLocks noEditPoints="1"/>
          </p:cNvSpPr>
          <p:nvPr/>
        </p:nvSpPr>
        <p:spPr bwMode="auto">
          <a:xfrm>
            <a:off x="6857787" y="3485381"/>
            <a:ext cx="321428" cy="258992"/>
          </a:xfrm>
          <a:custGeom>
            <a:avLst/>
            <a:gdLst>
              <a:gd name="T0" fmla="*/ 3 w 282"/>
              <a:gd name="T1" fmla="*/ 202 h 228"/>
              <a:gd name="T2" fmla="*/ 7 w 282"/>
              <a:gd name="T3" fmla="*/ 191 h 228"/>
              <a:gd name="T4" fmla="*/ 30 w 282"/>
              <a:gd name="T5" fmla="*/ 139 h 228"/>
              <a:gd name="T6" fmla="*/ 35 w 282"/>
              <a:gd name="T7" fmla="*/ 131 h 228"/>
              <a:gd name="T8" fmla="*/ 11 w 282"/>
              <a:gd name="T9" fmla="*/ 82 h 228"/>
              <a:gd name="T10" fmla="*/ 20 w 282"/>
              <a:gd name="T11" fmla="*/ 77 h 228"/>
              <a:gd name="T12" fmla="*/ 12 w 282"/>
              <a:gd name="T13" fmla="*/ 43 h 228"/>
              <a:gd name="T14" fmla="*/ 24 w 282"/>
              <a:gd name="T15" fmla="*/ 10 h 228"/>
              <a:gd name="T16" fmla="*/ 130 w 282"/>
              <a:gd name="T17" fmla="*/ 66 h 228"/>
              <a:gd name="T18" fmla="*/ 190 w 282"/>
              <a:gd name="T19" fmla="*/ 0 h 228"/>
              <a:gd name="T20" fmla="*/ 262 w 282"/>
              <a:gd name="T21" fmla="*/ 5 h 228"/>
              <a:gd name="T22" fmla="*/ 271 w 282"/>
              <a:gd name="T23" fmla="*/ 12 h 228"/>
              <a:gd name="T24" fmla="*/ 262 w 282"/>
              <a:gd name="T25" fmla="*/ 31 h 228"/>
              <a:gd name="T26" fmla="*/ 280 w 282"/>
              <a:gd name="T27" fmla="*/ 30 h 228"/>
              <a:gd name="T28" fmla="*/ 255 w 282"/>
              <a:gd name="T29" fmla="*/ 60 h 228"/>
              <a:gd name="T30" fmla="*/ 251 w 282"/>
              <a:gd name="T31" fmla="*/ 67 h 228"/>
              <a:gd name="T32" fmla="*/ 31 w 282"/>
              <a:gd name="T33" fmla="*/ 204 h 228"/>
              <a:gd name="T34" fmla="*/ 239 w 282"/>
              <a:gd name="T35" fmla="*/ 67 h 228"/>
              <a:gd name="T36" fmla="*/ 241 w 282"/>
              <a:gd name="T37" fmla="*/ 55 h 228"/>
              <a:gd name="T38" fmla="*/ 258 w 282"/>
              <a:gd name="T39" fmla="*/ 43 h 228"/>
              <a:gd name="T40" fmla="*/ 243 w 282"/>
              <a:gd name="T41" fmla="*/ 34 h 228"/>
              <a:gd name="T42" fmla="*/ 254 w 282"/>
              <a:gd name="T43" fmla="*/ 22 h 228"/>
              <a:gd name="T44" fmla="*/ 226 w 282"/>
              <a:gd name="T45" fmla="*/ 27 h 228"/>
              <a:gd name="T46" fmla="*/ 142 w 282"/>
              <a:gd name="T47" fmla="*/ 60 h 228"/>
              <a:gd name="T48" fmla="*/ 142 w 282"/>
              <a:gd name="T49" fmla="*/ 77 h 228"/>
              <a:gd name="T50" fmla="*/ 26 w 282"/>
              <a:gd name="T51" fmla="*/ 27 h 228"/>
              <a:gd name="T52" fmla="*/ 45 w 282"/>
              <a:gd name="T53" fmla="*/ 84 h 228"/>
              <a:gd name="T54" fmla="*/ 42 w 282"/>
              <a:gd name="T55" fmla="*/ 95 h 228"/>
              <a:gd name="T56" fmla="*/ 62 w 282"/>
              <a:gd name="T57" fmla="*/ 130 h 228"/>
              <a:gd name="T58" fmla="*/ 62 w 282"/>
              <a:gd name="T59" fmla="*/ 142 h 228"/>
              <a:gd name="T60" fmla="*/ 87 w 282"/>
              <a:gd name="T61" fmla="*/ 169 h 228"/>
              <a:gd name="T62" fmla="*/ 91 w 282"/>
              <a:gd name="T63" fmla="*/ 180 h 2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82" h="228">
                <a:moveTo>
                  <a:pt x="90" y="228"/>
                </a:moveTo>
                <a:cubicBezTo>
                  <a:pt x="59" y="228"/>
                  <a:pt x="29" y="219"/>
                  <a:pt x="3" y="202"/>
                </a:cubicBezTo>
                <a:cubicBezTo>
                  <a:pt x="1" y="201"/>
                  <a:pt x="0" y="198"/>
                  <a:pt x="1" y="195"/>
                </a:cubicBezTo>
                <a:cubicBezTo>
                  <a:pt x="2" y="193"/>
                  <a:pt x="4" y="191"/>
                  <a:pt x="7" y="191"/>
                </a:cubicBezTo>
                <a:cubicBezTo>
                  <a:pt x="30" y="194"/>
                  <a:pt x="52" y="189"/>
                  <a:pt x="71" y="178"/>
                </a:cubicBezTo>
                <a:cubicBezTo>
                  <a:pt x="52" y="173"/>
                  <a:pt x="37" y="158"/>
                  <a:pt x="30" y="139"/>
                </a:cubicBezTo>
                <a:cubicBezTo>
                  <a:pt x="30" y="137"/>
                  <a:pt x="30" y="135"/>
                  <a:pt x="32" y="133"/>
                </a:cubicBezTo>
                <a:cubicBezTo>
                  <a:pt x="33" y="132"/>
                  <a:pt x="34" y="131"/>
                  <a:pt x="35" y="131"/>
                </a:cubicBezTo>
                <a:cubicBezTo>
                  <a:pt x="20" y="120"/>
                  <a:pt x="11" y="102"/>
                  <a:pt x="11" y="82"/>
                </a:cubicBezTo>
                <a:cubicBezTo>
                  <a:pt x="11" y="82"/>
                  <a:pt x="11" y="82"/>
                  <a:pt x="11" y="82"/>
                </a:cubicBezTo>
                <a:cubicBezTo>
                  <a:pt x="11" y="79"/>
                  <a:pt x="12" y="78"/>
                  <a:pt x="14" y="77"/>
                </a:cubicBezTo>
                <a:cubicBezTo>
                  <a:pt x="16" y="76"/>
                  <a:pt x="18" y="76"/>
                  <a:pt x="20" y="77"/>
                </a:cubicBezTo>
                <a:cubicBezTo>
                  <a:pt x="21" y="77"/>
                  <a:pt x="22" y="77"/>
                  <a:pt x="22" y="78"/>
                </a:cubicBezTo>
                <a:cubicBezTo>
                  <a:pt x="15" y="68"/>
                  <a:pt x="12" y="56"/>
                  <a:pt x="12" y="43"/>
                </a:cubicBezTo>
                <a:cubicBezTo>
                  <a:pt x="12" y="33"/>
                  <a:pt x="14" y="22"/>
                  <a:pt x="20" y="13"/>
                </a:cubicBezTo>
                <a:cubicBezTo>
                  <a:pt x="21" y="11"/>
                  <a:pt x="22" y="10"/>
                  <a:pt x="24" y="10"/>
                </a:cubicBezTo>
                <a:cubicBezTo>
                  <a:pt x="26" y="10"/>
                  <a:pt x="28" y="11"/>
                  <a:pt x="30" y="12"/>
                </a:cubicBezTo>
                <a:cubicBezTo>
                  <a:pt x="55" y="43"/>
                  <a:pt x="91" y="62"/>
                  <a:pt x="130" y="66"/>
                </a:cubicBezTo>
                <a:cubicBezTo>
                  <a:pt x="130" y="64"/>
                  <a:pt x="130" y="62"/>
                  <a:pt x="130" y="60"/>
                </a:cubicBezTo>
                <a:cubicBezTo>
                  <a:pt x="130" y="27"/>
                  <a:pt x="157" y="0"/>
                  <a:pt x="190" y="0"/>
                </a:cubicBezTo>
                <a:cubicBezTo>
                  <a:pt x="206" y="0"/>
                  <a:pt x="221" y="6"/>
                  <a:pt x="232" y="17"/>
                </a:cubicBezTo>
                <a:cubicBezTo>
                  <a:pt x="243" y="14"/>
                  <a:pt x="253" y="10"/>
                  <a:pt x="262" y="5"/>
                </a:cubicBezTo>
                <a:cubicBezTo>
                  <a:pt x="264" y="3"/>
                  <a:pt x="267" y="4"/>
                  <a:pt x="269" y="5"/>
                </a:cubicBezTo>
                <a:cubicBezTo>
                  <a:pt x="270" y="7"/>
                  <a:pt x="271" y="9"/>
                  <a:pt x="271" y="12"/>
                </a:cubicBezTo>
                <a:cubicBezTo>
                  <a:pt x="269" y="15"/>
                  <a:pt x="269" y="15"/>
                  <a:pt x="269" y="15"/>
                </a:cubicBezTo>
                <a:cubicBezTo>
                  <a:pt x="267" y="22"/>
                  <a:pt x="266" y="27"/>
                  <a:pt x="262" y="31"/>
                </a:cubicBezTo>
                <a:cubicBezTo>
                  <a:pt x="265" y="31"/>
                  <a:pt x="269" y="30"/>
                  <a:pt x="273" y="28"/>
                </a:cubicBezTo>
                <a:cubicBezTo>
                  <a:pt x="276" y="27"/>
                  <a:pt x="279" y="28"/>
                  <a:pt x="280" y="30"/>
                </a:cubicBezTo>
                <a:cubicBezTo>
                  <a:pt x="282" y="32"/>
                  <a:pt x="282" y="35"/>
                  <a:pt x="281" y="37"/>
                </a:cubicBezTo>
                <a:cubicBezTo>
                  <a:pt x="274" y="47"/>
                  <a:pt x="265" y="53"/>
                  <a:pt x="255" y="60"/>
                </a:cubicBezTo>
                <a:cubicBezTo>
                  <a:pt x="254" y="61"/>
                  <a:pt x="252" y="62"/>
                  <a:pt x="251" y="63"/>
                </a:cubicBezTo>
                <a:cubicBezTo>
                  <a:pt x="251" y="64"/>
                  <a:pt x="251" y="65"/>
                  <a:pt x="251" y="67"/>
                </a:cubicBezTo>
                <a:cubicBezTo>
                  <a:pt x="251" y="146"/>
                  <a:pt x="191" y="228"/>
                  <a:pt x="90" y="228"/>
                </a:cubicBezTo>
                <a:close/>
                <a:moveTo>
                  <a:pt x="31" y="204"/>
                </a:moveTo>
                <a:cubicBezTo>
                  <a:pt x="49" y="212"/>
                  <a:pt x="69" y="216"/>
                  <a:pt x="90" y="216"/>
                </a:cubicBezTo>
                <a:cubicBezTo>
                  <a:pt x="183" y="216"/>
                  <a:pt x="239" y="140"/>
                  <a:pt x="239" y="67"/>
                </a:cubicBezTo>
                <a:cubicBezTo>
                  <a:pt x="239" y="64"/>
                  <a:pt x="239" y="62"/>
                  <a:pt x="239" y="60"/>
                </a:cubicBezTo>
                <a:cubicBezTo>
                  <a:pt x="239" y="58"/>
                  <a:pt x="240" y="56"/>
                  <a:pt x="241" y="55"/>
                </a:cubicBezTo>
                <a:cubicBezTo>
                  <a:pt x="244" y="53"/>
                  <a:pt x="246" y="52"/>
                  <a:pt x="249" y="50"/>
                </a:cubicBezTo>
                <a:cubicBezTo>
                  <a:pt x="252" y="48"/>
                  <a:pt x="255" y="45"/>
                  <a:pt x="258" y="43"/>
                </a:cubicBezTo>
                <a:cubicBezTo>
                  <a:pt x="254" y="43"/>
                  <a:pt x="250" y="41"/>
                  <a:pt x="246" y="39"/>
                </a:cubicBezTo>
                <a:cubicBezTo>
                  <a:pt x="244" y="38"/>
                  <a:pt x="243" y="36"/>
                  <a:pt x="243" y="34"/>
                </a:cubicBezTo>
                <a:cubicBezTo>
                  <a:pt x="243" y="32"/>
                  <a:pt x="244" y="30"/>
                  <a:pt x="246" y="29"/>
                </a:cubicBezTo>
                <a:cubicBezTo>
                  <a:pt x="250" y="26"/>
                  <a:pt x="252" y="25"/>
                  <a:pt x="254" y="22"/>
                </a:cubicBezTo>
                <a:cubicBezTo>
                  <a:pt x="247" y="25"/>
                  <a:pt x="239" y="27"/>
                  <a:pt x="231" y="29"/>
                </a:cubicBezTo>
                <a:cubicBezTo>
                  <a:pt x="229" y="29"/>
                  <a:pt x="227" y="29"/>
                  <a:pt x="226" y="27"/>
                </a:cubicBezTo>
                <a:cubicBezTo>
                  <a:pt x="217" y="17"/>
                  <a:pt x="204" y="12"/>
                  <a:pt x="190" y="12"/>
                </a:cubicBezTo>
                <a:cubicBezTo>
                  <a:pt x="164" y="12"/>
                  <a:pt x="142" y="34"/>
                  <a:pt x="142" y="60"/>
                </a:cubicBezTo>
                <a:cubicBezTo>
                  <a:pt x="142" y="64"/>
                  <a:pt x="142" y="68"/>
                  <a:pt x="143" y="71"/>
                </a:cubicBezTo>
                <a:cubicBezTo>
                  <a:pt x="144" y="73"/>
                  <a:pt x="143" y="75"/>
                  <a:pt x="142" y="77"/>
                </a:cubicBezTo>
                <a:cubicBezTo>
                  <a:pt x="141" y="78"/>
                  <a:pt x="139" y="79"/>
                  <a:pt x="137" y="79"/>
                </a:cubicBezTo>
                <a:cubicBezTo>
                  <a:pt x="95" y="77"/>
                  <a:pt x="55" y="58"/>
                  <a:pt x="26" y="27"/>
                </a:cubicBezTo>
                <a:cubicBezTo>
                  <a:pt x="24" y="32"/>
                  <a:pt x="24" y="38"/>
                  <a:pt x="24" y="43"/>
                </a:cubicBezTo>
                <a:cubicBezTo>
                  <a:pt x="24" y="59"/>
                  <a:pt x="32" y="75"/>
                  <a:pt x="45" y="84"/>
                </a:cubicBezTo>
                <a:cubicBezTo>
                  <a:pt x="47" y="85"/>
                  <a:pt x="48" y="88"/>
                  <a:pt x="47" y="90"/>
                </a:cubicBezTo>
                <a:cubicBezTo>
                  <a:pt x="47" y="93"/>
                  <a:pt x="44" y="95"/>
                  <a:pt x="42" y="95"/>
                </a:cubicBezTo>
                <a:cubicBezTo>
                  <a:pt x="36" y="94"/>
                  <a:pt x="30" y="93"/>
                  <a:pt x="24" y="91"/>
                </a:cubicBezTo>
                <a:cubicBezTo>
                  <a:pt x="28" y="111"/>
                  <a:pt x="42" y="126"/>
                  <a:pt x="62" y="130"/>
                </a:cubicBezTo>
                <a:cubicBezTo>
                  <a:pt x="65" y="131"/>
                  <a:pt x="67" y="133"/>
                  <a:pt x="67" y="136"/>
                </a:cubicBezTo>
                <a:cubicBezTo>
                  <a:pt x="67" y="139"/>
                  <a:pt x="65" y="141"/>
                  <a:pt x="62" y="142"/>
                </a:cubicBezTo>
                <a:cubicBezTo>
                  <a:pt x="57" y="143"/>
                  <a:pt x="51" y="144"/>
                  <a:pt x="46" y="144"/>
                </a:cubicBezTo>
                <a:cubicBezTo>
                  <a:pt x="54" y="159"/>
                  <a:pt x="70" y="168"/>
                  <a:pt x="87" y="169"/>
                </a:cubicBezTo>
                <a:cubicBezTo>
                  <a:pt x="90" y="169"/>
                  <a:pt x="92" y="170"/>
                  <a:pt x="93" y="173"/>
                </a:cubicBezTo>
                <a:cubicBezTo>
                  <a:pt x="94" y="175"/>
                  <a:pt x="93" y="178"/>
                  <a:pt x="91" y="180"/>
                </a:cubicBezTo>
                <a:cubicBezTo>
                  <a:pt x="73" y="193"/>
                  <a:pt x="53" y="201"/>
                  <a:pt x="31" y="20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32000">
                <a:srgbClr val="A100FF"/>
              </a:gs>
              <a:gs pos="100000">
                <a:schemeClr val="accent3"/>
              </a:gs>
              <a:gs pos="100000">
                <a:schemeClr val="accent3"/>
              </a:gs>
            </a:gsLst>
            <a:lin ang="27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ln w="57150">
                <a:noFill/>
              </a:ln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86DBC62C-9F36-BE38-1F94-1C8C92CC9BE2}"/>
              </a:ext>
            </a:extLst>
          </p:cNvPr>
          <p:cNvGrpSpPr/>
          <p:nvPr/>
        </p:nvGrpSpPr>
        <p:grpSpPr>
          <a:xfrm>
            <a:off x="6866321" y="4204620"/>
            <a:ext cx="340016" cy="339219"/>
            <a:chOff x="6625613" y="4070231"/>
            <a:chExt cx="832541" cy="830590"/>
          </a:xfrm>
        </p:grpSpPr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21BEF96B-4A96-9265-2186-698FDDAF0224}"/>
                </a:ext>
              </a:extLst>
            </p:cNvPr>
            <p:cNvSpPr/>
            <p:nvPr/>
          </p:nvSpPr>
          <p:spPr>
            <a:xfrm flipV="1">
              <a:off x="6625613" y="4070231"/>
              <a:ext cx="200127" cy="830590"/>
            </a:xfrm>
            <a:custGeom>
              <a:avLst/>
              <a:gdLst>
                <a:gd name="connsiteX0" fmla="*/ 95771 w 200127"/>
                <a:gd name="connsiteY0" fmla="*/ 825274 h 830590"/>
                <a:gd name="connsiteX1" fmla="*/ 195769 w 200127"/>
                <a:gd name="connsiteY1" fmla="*/ 725358 h 830590"/>
                <a:gd name="connsiteX2" fmla="*/ 95771 w 200127"/>
                <a:gd name="connsiteY2" fmla="*/ 625266 h 830590"/>
                <a:gd name="connsiteX3" fmla="*/ -4359 w 200127"/>
                <a:gd name="connsiteY3" fmla="*/ 725358 h 830590"/>
                <a:gd name="connsiteX4" fmla="*/ 95771 w 200127"/>
                <a:gd name="connsiteY4" fmla="*/ 825274 h 830590"/>
                <a:gd name="connsiteX5" fmla="*/ 9373 w 200127"/>
                <a:gd name="connsiteY5" fmla="*/ 549557 h 830590"/>
                <a:gd name="connsiteX6" fmla="*/ 182112 w 200127"/>
                <a:gd name="connsiteY6" fmla="*/ 549557 h 830590"/>
                <a:gd name="connsiteX7" fmla="*/ 182112 w 200127"/>
                <a:gd name="connsiteY7" fmla="*/ -5316 h 830590"/>
                <a:gd name="connsiteX8" fmla="*/ 9373 w 200127"/>
                <a:gd name="connsiteY8" fmla="*/ -5316 h 830590"/>
                <a:gd name="connsiteX9" fmla="*/ 9373 w 200127"/>
                <a:gd name="connsiteY9" fmla="*/ 549557 h 830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0127" h="830590">
                  <a:moveTo>
                    <a:pt x="95771" y="825274"/>
                  </a:moveTo>
                  <a:cubicBezTo>
                    <a:pt x="151007" y="825274"/>
                    <a:pt x="195769" y="780472"/>
                    <a:pt x="195769" y="725358"/>
                  </a:cubicBezTo>
                  <a:cubicBezTo>
                    <a:pt x="195769" y="670156"/>
                    <a:pt x="151007" y="625266"/>
                    <a:pt x="95771" y="625266"/>
                  </a:cubicBezTo>
                  <a:cubicBezTo>
                    <a:pt x="40391" y="625266"/>
                    <a:pt x="-4359" y="670156"/>
                    <a:pt x="-4359" y="725358"/>
                  </a:cubicBezTo>
                  <a:cubicBezTo>
                    <a:pt x="-4359" y="780472"/>
                    <a:pt x="40391" y="825274"/>
                    <a:pt x="95771" y="825274"/>
                  </a:cubicBezTo>
                  <a:moveTo>
                    <a:pt x="9373" y="549557"/>
                  </a:moveTo>
                  <a:lnTo>
                    <a:pt x="182112" y="549557"/>
                  </a:lnTo>
                  <a:lnTo>
                    <a:pt x="182112" y="-5316"/>
                  </a:lnTo>
                  <a:lnTo>
                    <a:pt x="9373" y="-5316"/>
                  </a:lnTo>
                  <a:lnTo>
                    <a:pt x="9373" y="549557"/>
                  </a:lnTo>
                </a:path>
              </a:pathLst>
            </a:custGeom>
            <a:gradFill>
              <a:gsLst>
                <a:gs pos="0">
                  <a:schemeClr val="accent1">
                    <a:lumMod val="45000"/>
                    <a:lumOff val="55000"/>
                  </a:schemeClr>
                </a:gs>
                <a:gs pos="0">
                  <a:schemeClr val="accent1">
                    <a:lumMod val="45000"/>
                    <a:lumOff val="55000"/>
                  </a:schemeClr>
                </a:gs>
                <a:gs pos="32000">
                  <a:srgbClr val="A100FF"/>
                </a:gs>
                <a:gs pos="100000">
                  <a:schemeClr val="accent3"/>
                </a:gs>
                <a:gs pos="100000">
                  <a:schemeClr val="accent3"/>
                </a:gs>
              </a:gsLst>
              <a:lin ang="2700000" scaled="1"/>
            </a:gradFill>
            <a:ln w="2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2A0B6EA6-8F70-A7EE-FC35-D670833BF860}"/>
                </a:ext>
              </a:extLst>
            </p:cNvPr>
            <p:cNvSpPr/>
            <p:nvPr/>
          </p:nvSpPr>
          <p:spPr>
            <a:xfrm flipV="1">
              <a:off x="6920303" y="4332228"/>
              <a:ext cx="537851" cy="568592"/>
            </a:xfrm>
            <a:custGeom>
              <a:avLst/>
              <a:gdLst>
                <a:gd name="connsiteX0" fmla="*/ -5738 w 537851"/>
                <a:gd name="connsiteY0" fmla="*/ 550066 h 568592"/>
                <a:gd name="connsiteX1" fmla="*/ 159704 w 537851"/>
                <a:gd name="connsiteY1" fmla="*/ 550066 h 568592"/>
                <a:gd name="connsiteX2" fmla="*/ 159704 w 537851"/>
                <a:gd name="connsiteY2" fmla="*/ 474153 h 568592"/>
                <a:gd name="connsiteX3" fmla="*/ 161965 w 537851"/>
                <a:gd name="connsiteY3" fmla="*/ 474153 h 568592"/>
                <a:gd name="connsiteX4" fmla="*/ 325292 w 537851"/>
                <a:gd name="connsiteY4" fmla="*/ 563787 h 568592"/>
                <a:gd name="connsiteX5" fmla="*/ 532114 w 537851"/>
                <a:gd name="connsiteY5" fmla="*/ 299517 h 568592"/>
                <a:gd name="connsiteX6" fmla="*/ 532114 w 537851"/>
                <a:gd name="connsiteY6" fmla="*/ -4806 h 568592"/>
                <a:gd name="connsiteX7" fmla="*/ 359759 w 537851"/>
                <a:gd name="connsiteY7" fmla="*/ -4806 h 568592"/>
                <a:gd name="connsiteX8" fmla="*/ 359759 w 537851"/>
                <a:gd name="connsiteY8" fmla="*/ 264940 h 568592"/>
                <a:gd name="connsiteX9" fmla="*/ 270122 w 537851"/>
                <a:gd name="connsiteY9" fmla="*/ 412106 h 568592"/>
                <a:gd name="connsiteX10" fmla="*/ 166643 w 537851"/>
                <a:gd name="connsiteY10" fmla="*/ 269659 h 568592"/>
                <a:gd name="connsiteX11" fmla="*/ 166643 w 537851"/>
                <a:gd name="connsiteY11" fmla="*/ -4806 h 568592"/>
                <a:gd name="connsiteX12" fmla="*/ -5738 w 537851"/>
                <a:gd name="connsiteY12" fmla="*/ -4806 h 568592"/>
                <a:gd name="connsiteX13" fmla="*/ -5738 w 537851"/>
                <a:gd name="connsiteY13" fmla="*/ 550066 h 568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37851" h="568592">
                  <a:moveTo>
                    <a:pt x="-5738" y="550066"/>
                  </a:moveTo>
                  <a:lnTo>
                    <a:pt x="159704" y="550066"/>
                  </a:lnTo>
                  <a:lnTo>
                    <a:pt x="159704" y="474153"/>
                  </a:lnTo>
                  <a:lnTo>
                    <a:pt x="161965" y="474153"/>
                  </a:lnTo>
                  <a:cubicBezTo>
                    <a:pt x="185036" y="517819"/>
                    <a:pt x="241292" y="563787"/>
                    <a:pt x="325292" y="563787"/>
                  </a:cubicBezTo>
                  <a:cubicBezTo>
                    <a:pt x="499910" y="563787"/>
                    <a:pt x="532114" y="448955"/>
                    <a:pt x="532114" y="299517"/>
                  </a:cubicBezTo>
                  <a:lnTo>
                    <a:pt x="532114" y="-4806"/>
                  </a:lnTo>
                  <a:lnTo>
                    <a:pt x="359759" y="-4806"/>
                  </a:lnTo>
                  <a:lnTo>
                    <a:pt x="359759" y="264940"/>
                  </a:lnTo>
                  <a:cubicBezTo>
                    <a:pt x="359759" y="329347"/>
                    <a:pt x="358504" y="412106"/>
                    <a:pt x="270122" y="412106"/>
                  </a:cubicBezTo>
                  <a:cubicBezTo>
                    <a:pt x="180340" y="412106"/>
                    <a:pt x="166643" y="342018"/>
                    <a:pt x="166643" y="269659"/>
                  </a:cubicBezTo>
                  <a:lnTo>
                    <a:pt x="166643" y="-4806"/>
                  </a:lnTo>
                  <a:lnTo>
                    <a:pt x="-5738" y="-4806"/>
                  </a:lnTo>
                  <a:lnTo>
                    <a:pt x="-5738" y="550066"/>
                  </a:lnTo>
                </a:path>
              </a:pathLst>
            </a:custGeom>
            <a:gradFill>
              <a:gsLst>
                <a:gs pos="0">
                  <a:schemeClr val="accent1">
                    <a:lumMod val="45000"/>
                    <a:lumOff val="55000"/>
                  </a:schemeClr>
                </a:gs>
                <a:gs pos="0">
                  <a:schemeClr val="accent1">
                    <a:lumMod val="45000"/>
                    <a:lumOff val="55000"/>
                  </a:schemeClr>
                </a:gs>
                <a:gs pos="32000">
                  <a:srgbClr val="A100FF"/>
                </a:gs>
                <a:gs pos="100000">
                  <a:schemeClr val="accent3"/>
                </a:gs>
                <a:gs pos="100000">
                  <a:schemeClr val="accent3"/>
                </a:gs>
              </a:gsLst>
              <a:lin ang="2700000" scaled="1"/>
            </a:gradFill>
            <a:ln w="2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0" name="Google Shape;820;p63">
            <a:extLst>
              <a:ext uri="{FF2B5EF4-FFF2-40B4-BE49-F238E27FC236}">
                <a16:creationId xmlns:a16="http://schemas.microsoft.com/office/drawing/2014/main" id="{358445CB-F181-09EC-758E-82A9C06E2132}"/>
              </a:ext>
            </a:extLst>
          </p:cNvPr>
          <p:cNvSpPr txBox="1">
            <a:spLocks noGrp="1"/>
          </p:cNvSpPr>
          <p:nvPr/>
        </p:nvSpPr>
        <p:spPr>
          <a:xfrm>
            <a:off x="7560857" y="4177429"/>
            <a:ext cx="33933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None/>
              <a:defRPr sz="1400" b="1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800" b="0" dirty="0">
                <a:latin typeface="Arial"/>
              </a:rPr>
              <a:t>/in/peteraritchie</a:t>
            </a:r>
            <a:endParaRPr lang="en-US" sz="1800" b="0" dirty="0">
              <a:latin typeface="Arial"/>
            </a:endParaRPr>
          </a:p>
        </p:txBody>
      </p:sp>
      <p:sp>
        <p:nvSpPr>
          <p:cNvPr id="53" name="Google Shape;823;p63">
            <a:extLst>
              <a:ext uri="{FF2B5EF4-FFF2-40B4-BE49-F238E27FC236}">
                <a16:creationId xmlns:a16="http://schemas.microsoft.com/office/drawing/2014/main" id="{3350CB47-AFEE-B7A7-42A6-5F5071904431}"/>
              </a:ext>
            </a:extLst>
          </p:cNvPr>
          <p:cNvSpPr/>
          <p:nvPr/>
        </p:nvSpPr>
        <p:spPr>
          <a:xfrm>
            <a:off x="6735650" y="4900820"/>
            <a:ext cx="581075" cy="575028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200025" dist="19050" dir="5400000" algn="bl" rotWithShape="0">
              <a:srgbClr val="000000">
                <a:alpha val="1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F66D6F12-AF71-EFC7-2572-16F0F79A06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2152" y="5012893"/>
            <a:ext cx="362639" cy="378876"/>
          </a:xfrm>
          <a:prstGeom prst="rect">
            <a:avLst/>
          </a:prstGeom>
        </p:spPr>
      </p:pic>
      <p:sp>
        <p:nvSpPr>
          <p:cNvPr id="54" name="Google Shape;820;p63">
            <a:extLst>
              <a:ext uri="{FF2B5EF4-FFF2-40B4-BE49-F238E27FC236}">
                <a16:creationId xmlns:a16="http://schemas.microsoft.com/office/drawing/2014/main" id="{78881941-ED04-92C9-250F-85F894C18179}"/>
              </a:ext>
            </a:extLst>
          </p:cNvPr>
          <p:cNvSpPr txBox="1">
            <a:spLocks noGrp="1"/>
          </p:cNvSpPr>
          <p:nvPr/>
        </p:nvSpPr>
        <p:spPr>
          <a:xfrm>
            <a:off x="7560857" y="5005531"/>
            <a:ext cx="33933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None/>
              <a:defRPr sz="1400" b="1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800" b="0" dirty="0">
                <a:latin typeface="Arial"/>
              </a:rPr>
              <a:t>/peteraritchie</a:t>
            </a:r>
            <a:endParaRPr lang="en-US" sz="1800" b="0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900347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F4DE44-263F-A01B-4E7E-7A5796E20F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 defTabSz="228600">
              <a:spcAft>
                <a:spcPts val="1200"/>
              </a:spcAft>
            </a:pPr>
            <a:fld id="{CC9E6EB9-168E-4914-8CC7-2E853AFB4F1B}" type="slidenum">
              <a:rPr lang="en-US" smtClean="0">
                <a:latin typeface="Consolas" panose="020B0609020204030204" pitchFamily="49" charset="0"/>
              </a:rPr>
              <a:pPr algn="r" defTabSz="228600">
                <a:spcAft>
                  <a:spcPts val="1200"/>
                </a:spcAft>
              </a:pPr>
              <a:t>6</a:t>
            </a:fld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7" name="Google Shape;747;p61">
            <a:extLst>
              <a:ext uri="{FF2B5EF4-FFF2-40B4-BE49-F238E27FC236}">
                <a16:creationId xmlns:a16="http://schemas.microsoft.com/office/drawing/2014/main" id="{88516944-A680-70A8-6300-D664C4C4B087}"/>
              </a:ext>
            </a:extLst>
          </p:cNvPr>
          <p:cNvSpPr txBox="1"/>
          <p:nvPr/>
        </p:nvSpPr>
        <p:spPr>
          <a:xfrm>
            <a:off x="285936" y="407596"/>
            <a:ext cx="6121922" cy="677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91433" rIns="91433" bIns="91433" anchor="t" anchorCtr="0">
            <a:spAutoFit/>
          </a:bodyPr>
          <a:lstStyle/>
          <a:p>
            <a:r>
              <a:rPr lang="en-US" sz="3200" b="1" i="1" dirty="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Naming Things</a:t>
            </a:r>
            <a:endParaRPr sz="3200" b="1" i="1" dirty="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88" name="Google Shape;747;p61">
            <a:extLst>
              <a:ext uri="{FF2B5EF4-FFF2-40B4-BE49-F238E27FC236}">
                <a16:creationId xmlns:a16="http://schemas.microsoft.com/office/drawing/2014/main" id="{032922EA-09CE-D203-FE55-DC5298B20F43}"/>
              </a:ext>
            </a:extLst>
          </p:cNvPr>
          <p:cNvSpPr txBox="1"/>
          <p:nvPr/>
        </p:nvSpPr>
        <p:spPr>
          <a:xfrm>
            <a:off x="285936" y="1951679"/>
            <a:ext cx="3319578" cy="2954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91433" rIns="91433" bIns="91433" anchor="t" anchorCtr="0">
            <a:spAutoFit/>
          </a:bodyPr>
          <a:lstStyle/>
          <a:p>
            <a:r>
              <a:rPr lang="en-US" sz="6000" b="1" dirty="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What’s the big deal?</a:t>
            </a:r>
            <a:endParaRPr sz="6000" b="1" dirty="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11" name="Google Shape;757;p61">
            <a:extLst>
              <a:ext uri="{FF2B5EF4-FFF2-40B4-BE49-F238E27FC236}">
                <a16:creationId xmlns:a16="http://schemas.microsoft.com/office/drawing/2014/main" id="{4FB81FF9-6489-C1A4-AECF-DFE110C1FBAF}"/>
              </a:ext>
            </a:extLst>
          </p:cNvPr>
          <p:cNvSpPr txBox="1"/>
          <p:nvPr/>
        </p:nvSpPr>
        <p:spPr>
          <a:xfrm>
            <a:off x="5139222" y="1951679"/>
            <a:ext cx="6281813" cy="8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public class </a:t>
            </a:r>
            <a:r>
              <a:rPr lang="en-US" sz="2400" b="1" dirty="0" err="1">
                <a:latin typeface="Consolas" panose="020B0609020204030204" pitchFamily="49" charset="0"/>
              </a:rPr>
              <a:t>DataManager</a:t>
            </a:r>
            <a:endParaRPr lang="en-US" sz="2400" b="1" dirty="0">
              <a:latin typeface="Consolas" panose="020B0609020204030204" pitchFamily="49" charset="0"/>
            </a:endParaRPr>
          </a:p>
        </p:txBody>
      </p:sp>
      <p:sp>
        <p:nvSpPr>
          <p:cNvPr id="114" name="Google Shape;757;p61">
            <a:extLst>
              <a:ext uri="{FF2B5EF4-FFF2-40B4-BE49-F238E27FC236}">
                <a16:creationId xmlns:a16="http://schemas.microsoft.com/office/drawing/2014/main" id="{2B9CC72B-5A2E-A598-0F81-00C1A8D49BCE}"/>
              </a:ext>
            </a:extLst>
          </p:cNvPr>
          <p:cNvSpPr txBox="1"/>
          <p:nvPr/>
        </p:nvSpPr>
        <p:spPr>
          <a:xfrm>
            <a:off x="5139221" y="3363576"/>
            <a:ext cx="6281814" cy="8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public bool Complete { get; set; }</a:t>
            </a:r>
            <a:endParaRPr sz="2400" b="1" dirty="0">
              <a:latin typeface="Consolas" panose="020B0609020204030204" pitchFamily="49" charset="0"/>
              <a:ea typeface="Open Sans"/>
              <a:cs typeface="Open Sans"/>
              <a:sym typeface="Open Sans"/>
            </a:endParaRPr>
          </a:p>
        </p:txBody>
      </p:sp>
      <p:sp>
        <p:nvSpPr>
          <p:cNvPr id="115" name="Google Shape;757;p61">
            <a:extLst>
              <a:ext uri="{FF2B5EF4-FFF2-40B4-BE49-F238E27FC236}">
                <a16:creationId xmlns:a16="http://schemas.microsoft.com/office/drawing/2014/main" id="{CCA77BA4-E6EA-1D6A-9C56-48CEB97594AD}"/>
              </a:ext>
            </a:extLst>
          </p:cNvPr>
          <p:cNvSpPr txBox="1"/>
          <p:nvPr/>
        </p:nvSpPr>
        <p:spPr>
          <a:xfrm>
            <a:off x="5139221" y="4775474"/>
            <a:ext cx="6281814" cy="8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namespace Console</a:t>
            </a:r>
            <a:endParaRPr sz="2400" b="1" dirty="0">
              <a:latin typeface="Consolas" panose="020B0609020204030204" pitchFamily="49" charset="0"/>
              <a:ea typeface="Open Sans"/>
              <a:cs typeface="Open Sans"/>
              <a:sym typeface="Open San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13B309E-D683-C139-DF02-4E7CD6C07B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32132" y="1084690"/>
            <a:ext cx="6889505" cy="5352361"/>
          </a:xfrm>
          <a:prstGeom prst="rect">
            <a:avLst/>
          </a:prstGeom>
          <a:ln w="44450">
            <a:solidFill>
              <a:srgbClr val="2081BF"/>
            </a:solidFill>
          </a:ln>
        </p:spPr>
      </p:pic>
    </p:spTree>
    <p:extLst>
      <p:ext uri="{BB962C8B-B14F-4D97-AF65-F5344CB8AC3E}">
        <p14:creationId xmlns:p14="http://schemas.microsoft.com/office/powerpoint/2010/main" val="1330550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F4DE44-263F-A01B-4E7E-7A5796E20F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 defTabSz="228600">
              <a:spcAft>
                <a:spcPts val="1200"/>
              </a:spcAft>
            </a:pPr>
            <a:fld id="{CC9E6EB9-168E-4914-8CC7-2E853AFB4F1B}" type="slidenum">
              <a:rPr lang="en-US" smtClean="0">
                <a:latin typeface="Consolas" panose="020B0609020204030204" pitchFamily="49" charset="0"/>
              </a:rPr>
              <a:pPr algn="r" defTabSz="228600">
                <a:spcAft>
                  <a:spcPts val="1200"/>
                </a:spcAft>
              </a:pPr>
              <a:t>7</a:t>
            </a:fld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7" name="Google Shape;747;p61">
            <a:extLst>
              <a:ext uri="{FF2B5EF4-FFF2-40B4-BE49-F238E27FC236}">
                <a16:creationId xmlns:a16="http://schemas.microsoft.com/office/drawing/2014/main" id="{88516944-A680-70A8-6300-D664C4C4B087}"/>
              </a:ext>
            </a:extLst>
          </p:cNvPr>
          <p:cNvSpPr txBox="1"/>
          <p:nvPr/>
        </p:nvSpPr>
        <p:spPr>
          <a:xfrm>
            <a:off x="285936" y="407596"/>
            <a:ext cx="6121922" cy="677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91433" rIns="91433" bIns="91433" anchor="t" anchorCtr="0">
            <a:spAutoFit/>
          </a:bodyPr>
          <a:lstStyle/>
          <a:p>
            <a:r>
              <a:rPr lang="en-US" sz="3200" b="1" i="1" dirty="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Naming Things</a:t>
            </a:r>
            <a:endParaRPr sz="3200" b="1" i="1" dirty="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88" name="Google Shape;747;p61">
            <a:extLst>
              <a:ext uri="{FF2B5EF4-FFF2-40B4-BE49-F238E27FC236}">
                <a16:creationId xmlns:a16="http://schemas.microsoft.com/office/drawing/2014/main" id="{032922EA-09CE-D203-FE55-DC5298B20F43}"/>
              </a:ext>
            </a:extLst>
          </p:cNvPr>
          <p:cNvSpPr txBox="1"/>
          <p:nvPr/>
        </p:nvSpPr>
        <p:spPr>
          <a:xfrm>
            <a:off x="285936" y="1951679"/>
            <a:ext cx="4528660" cy="2954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91433" rIns="91433" bIns="91433" anchor="t" anchorCtr="0">
            <a:spAutoFit/>
          </a:bodyPr>
          <a:lstStyle/>
          <a:p>
            <a:r>
              <a:rPr lang="en-US" sz="6000" b="1" dirty="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Deep changes necessary</a:t>
            </a:r>
            <a:endParaRPr sz="6000" b="1" dirty="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11" name="Google Shape;757;p61">
            <a:extLst>
              <a:ext uri="{FF2B5EF4-FFF2-40B4-BE49-F238E27FC236}">
                <a16:creationId xmlns:a16="http://schemas.microsoft.com/office/drawing/2014/main" id="{4FB81FF9-6489-C1A4-AECF-DFE110C1FBAF}"/>
              </a:ext>
            </a:extLst>
          </p:cNvPr>
          <p:cNvSpPr txBox="1"/>
          <p:nvPr/>
        </p:nvSpPr>
        <p:spPr>
          <a:xfrm>
            <a:off x="5139222" y="1951679"/>
            <a:ext cx="6281813" cy="8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public class </a:t>
            </a:r>
            <a:r>
              <a:rPr lang="en-US" sz="2400" b="1" dirty="0" err="1">
                <a:latin typeface="Consolas" panose="020B0609020204030204" pitchFamily="49" charset="0"/>
              </a:rPr>
              <a:t>DataManager</a:t>
            </a:r>
            <a:endParaRPr lang="en-US" sz="2400" b="1" dirty="0">
              <a:latin typeface="Consolas" panose="020B0609020204030204" pitchFamily="49" charset="0"/>
            </a:endParaRPr>
          </a:p>
        </p:txBody>
      </p:sp>
      <p:sp>
        <p:nvSpPr>
          <p:cNvPr id="114" name="Google Shape;757;p61">
            <a:extLst>
              <a:ext uri="{FF2B5EF4-FFF2-40B4-BE49-F238E27FC236}">
                <a16:creationId xmlns:a16="http://schemas.microsoft.com/office/drawing/2014/main" id="{2B9CC72B-5A2E-A598-0F81-00C1A8D49BCE}"/>
              </a:ext>
            </a:extLst>
          </p:cNvPr>
          <p:cNvSpPr txBox="1"/>
          <p:nvPr/>
        </p:nvSpPr>
        <p:spPr>
          <a:xfrm>
            <a:off x="5139221" y="3363576"/>
            <a:ext cx="6281814" cy="8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public bool Complete { get; set; }</a:t>
            </a:r>
            <a:endParaRPr sz="2400" b="1" dirty="0">
              <a:latin typeface="Consolas" panose="020B0609020204030204" pitchFamily="49" charset="0"/>
              <a:ea typeface="Open Sans"/>
              <a:cs typeface="Open Sans"/>
              <a:sym typeface="Open Sans"/>
            </a:endParaRPr>
          </a:p>
        </p:txBody>
      </p:sp>
      <p:sp>
        <p:nvSpPr>
          <p:cNvPr id="115" name="Google Shape;757;p61">
            <a:extLst>
              <a:ext uri="{FF2B5EF4-FFF2-40B4-BE49-F238E27FC236}">
                <a16:creationId xmlns:a16="http://schemas.microsoft.com/office/drawing/2014/main" id="{CCA77BA4-E6EA-1D6A-9C56-48CEB97594AD}"/>
              </a:ext>
            </a:extLst>
          </p:cNvPr>
          <p:cNvSpPr txBox="1"/>
          <p:nvPr/>
        </p:nvSpPr>
        <p:spPr>
          <a:xfrm>
            <a:off x="5139221" y="4775474"/>
            <a:ext cx="6281814" cy="8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namespace Console</a:t>
            </a:r>
            <a:endParaRPr sz="2400" b="1" dirty="0">
              <a:latin typeface="Consolas" panose="020B0609020204030204" pitchFamily="49" charset="0"/>
              <a:ea typeface="Open Sans"/>
              <a:cs typeface="Open Sans"/>
              <a:sym typeface="Open San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4B67858-881E-9003-1DF5-B24B429A12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33162" y="1088136"/>
            <a:ext cx="8084335" cy="5352361"/>
          </a:xfrm>
          <a:prstGeom prst="rect">
            <a:avLst/>
          </a:prstGeom>
          <a:ln w="44450">
            <a:solidFill>
              <a:srgbClr val="2081BF"/>
            </a:solidFill>
          </a:ln>
        </p:spPr>
      </p:pic>
    </p:spTree>
    <p:extLst>
      <p:ext uri="{BB962C8B-B14F-4D97-AF65-F5344CB8AC3E}">
        <p14:creationId xmlns:p14="http://schemas.microsoft.com/office/powerpoint/2010/main" val="31965789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8663D1F-61AE-3809-40FC-78896D79B9E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A3E4C4-78A1-DD5A-36A8-665216A9A49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AE5C98C-DDB4-36D9-7039-E9BFF597B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Did I Get Here?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438D08-5805-D72B-1E8B-94B8A3CCB2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 defTabSz="228600">
              <a:spcAft>
                <a:spcPts val="1200"/>
              </a:spcAft>
            </a:pPr>
            <a:fld id="{CC9E6EB9-168E-4914-8CC7-2E853AFB4F1B}" type="slidenum">
              <a:rPr lang="en-US" smtClean="0"/>
              <a:pPr algn="r" defTabSz="228600">
                <a:spcAft>
                  <a:spcPts val="1200"/>
                </a:spcAft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6841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B0B3E2C9-A335-A41F-9F2C-D10161421EF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68BBC2F-21FC-FB77-9A8F-86A9AEEFE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Existing Guidelines:</a:t>
            </a:r>
            <a:br>
              <a:rPr lang="en-US" dirty="0"/>
            </a:br>
            <a:r>
              <a:rPr lang="en-US" dirty="0"/>
              <a:t>.NET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600CCC-9028-484D-340F-9D99E868C87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4AA573-71A2-1472-E105-8939D33028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 defTabSz="228600">
              <a:spcAft>
                <a:spcPts val="1200"/>
              </a:spcAft>
            </a:pPr>
            <a:fld id="{CC9E6EB9-168E-4914-8CC7-2E853AFB4F1B}" type="slidenum">
              <a:rPr lang="en-US" smtClean="0"/>
              <a:pPr algn="r" defTabSz="228600">
                <a:spcAft>
                  <a:spcPts val="1200"/>
                </a:spcAft>
              </a:pPr>
              <a:t>9</a:t>
            </a:fld>
            <a:endParaRPr lang="en-US"/>
          </a:p>
        </p:txBody>
      </p:sp>
      <p:sp>
        <p:nvSpPr>
          <p:cNvPr id="7" name="Google Shape;177;p31">
            <a:extLst>
              <a:ext uri="{FF2B5EF4-FFF2-40B4-BE49-F238E27FC236}">
                <a16:creationId xmlns:a16="http://schemas.microsoft.com/office/drawing/2014/main" id="{7DC41608-5776-4F05-311E-1007D236F90D}"/>
              </a:ext>
            </a:extLst>
          </p:cNvPr>
          <p:cNvSpPr txBox="1">
            <a:spLocks/>
          </p:cNvSpPr>
          <p:nvPr/>
        </p:nvSpPr>
        <p:spPr>
          <a:xfrm>
            <a:off x="5162199" y="721519"/>
            <a:ext cx="6860722" cy="5414961"/>
          </a:xfrm>
          <a:prstGeom prst="rect">
            <a:avLst/>
          </a:prstGeom>
          <a:ln w="57150">
            <a:solidFill>
              <a:srgbClr val="28A5DB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spcBef>
                <a:spcPts val="0"/>
              </a:spcBef>
              <a:spcAft>
                <a:spcPts val="800"/>
              </a:spcAft>
              <a:buSzPts val="1800"/>
              <a:buFont typeface="Arial" panose="020B0604020202020204" pitchFamily="34" charset="0"/>
              <a:buNone/>
            </a:pPr>
            <a:endParaRPr lang="en-US" sz="1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latin typeface="Rocket Sans" panose="020B0602020202020204" pitchFamily="34" charset="0"/>
              <a:ea typeface="Rocket Sans" panose="020B0602020202020204" pitchFamily="34" charset="0"/>
              <a:cs typeface="Courier New" panose="02070309020205020404" pitchFamily="49" charset="0"/>
            </a:endParaRPr>
          </a:p>
          <a:p>
            <a:pPr marL="114300" indent="0">
              <a:spcBef>
                <a:spcPts val="0"/>
              </a:spcBef>
              <a:spcAft>
                <a:spcPts val="800"/>
              </a:spcAft>
              <a:buSzPts val="1800"/>
              <a:buFont typeface="Arial" panose="020B0604020202020204" pitchFamily="34" charset="0"/>
              <a:buNone/>
            </a:pPr>
            <a:r>
              <a:rPr lang="en-US" sz="3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  <a:cs typeface="Courier New" panose="02070309020205020404" pitchFamily="49" charset="0"/>
              </a:rPr>
              <a:t>DO</a:t>
            </a:r>
            <a:r>
              <a:rPr lang="en-US" sz="3400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  <a:cs typeface="Courier New" panose="02070309020205020404" pitchFamily="49" charset="0"/>
              </a:rPr>
              <a:t> name classes and structs with nouns or noun phrases</a:t>
            </a:r>
          </a:p>
          <a:p>
            <a:pPr marL="114300" indent="0">
              <a:spcBef>
                <a:spcPts val="0"/>
              </a:spcBef>
              <a:spcAft>
                <a:spcPts val="800"/>
              </a:spcAft>
              <a:buSzPts val="1800"/>
              <a:buFont typeface="Arial" panose="020B0604020202020204" pitchFamily="34" charset="0"/>
              <a:buNone/>
            </a:pPr>
            <a:endParaRPr lang="en-US" sz="3400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latin typeface="Rocket Sans" panose="020B0602020202020204" pitchFamily="34" charset="0"/>
              <a:ea typeface="Rocket Sans" panose="020B0602020202020204" pitchFamily="34" charset="0"/>
              <a:cs typeface="Courier New" panose="02070309020205020404" pitchFamily="49" charset="0"/>
            </a:endParaRPr>
          </a:p>
          <a:p>
            <a:pPr marL="114300" indent="0">
              <a:spcBef>
                <a:spcPts val="0"/>
              </a:spcBef>
              <a:spcAft>
                <a:spcPts val="800"/>
              </a:spcAft>
              <a:buSzPts val="1800"/>
              <a:buFont typeface="Arial" panose="020B0604020202020204" pitchFamily="34" charset="0"/>
              <a:buNone/>
            </a:pPr>
            <a:r>
              <a:rPr lang="en-US" sz="3400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  <a:cs typeface="Courier New" panose="02070309020205020404" pitchFamily="49" charset="0"/>
              </a:rPr>
              <a:t>...methods, which are named with verb phrases.</a:t>
            </a:r>
          </a:p>
          <a:p>
            <a:pPr marL="114300" indent="0">
              <a:spcBef>
                <a:spcPts val="0"/>
              </a:spcBef>
              <a:buSzPts val="1800"/>
              <a:buFont typeface="Arial" panose="020B0604020202020204" pitchFamily="34" charset="0"/>
              <a:buNone/>
            </a:pPr>
            <a:endParaRPr lang="en-US" sz="3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latin typeface="Rocket Sans" panose="020B0602020202020204" pitchFamily="34" charset="0"/>
              <a:ea typeface="Rocket Sans" panose="020B0602020202020204" pitchFamily="34" charset="0"/>
              <a:cs typeface="Courier New" panose="02070309020205020404" pitchFamily="49" charset="0"/>
            </a:endParaRPr>
          </a:p>
          <a:p>
            <a:pPr marL="114300" indent="0">
              <a:spcBef>
                <a:spcPts val="0"/>
              </a:spcBef>
              <a:buSzPts val="1800"/>
              <a:buFont typeface="Arial" panose="020B0604020202020204" pitchFamily="34" charset="0"/>
              <a:buNone/>
            </a:pPr>
            <a:r>
              <a:rPr lang="en-US" sz="3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  <a:cs typeface="Courier New" panose="02070309020205020404" pitchFamily="49" charset="0"/>
              </a:rPr>
              <a:t>DO</a:t>
            </a:r>
            <a:r>
              <a:rPr lang="en-US" sz="3400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  <a:cs typeface="Courier New" panose="02070309020205020404" pitchFamily="49" charset="0"/>
              </a:rPr>
              <a:t> name interfaces with adjective phrases, or occasionally with nouns or noun phrases.</a:t>
            </a:r>
          </a:p>
        </p:txBody>
      </p:sp>
    </p:spTree>
    <p:extLst>
      <p:ext uri="{BB962C8B-B14F-4D97-AF65-F5344CB8AC3E}">
        <p14:creationId xmlns:p14="http://schemas.microsoft.com/office/powerpoint/2010/main" val="756177052"/>
      </p:ext>
    </p:extLst>
  </p:cSld>
  <p:clrMapOvr>
    <a:masterClrMapping/>
  </p:clrMapOvr>
</p:sld>
</file>

<file path=ppt/theme/theme1.xml><?xml version="1.0" encoding="utf-8"?>
<a:theme xmlns:a="http://schemas.openxmlformats.org/drawingml/2006/main" name="Titles">
  <a:themeElements>
    <a:clrScheme name="Acc Core">
      <a:dk1>
        <a:srgbClr val="000000"/>
      </a:dk1>
      <a:lt1>
        <a:srgbClr val="FFFFFF"/>
      </a:lt1>
      <a:dk2>
        <a:srgbClr val="BDBDBD"/>
      </a:dk2>
      <a:lt2>
        <a:srgbClr val="969696"/>
      </a:lt2>
      <a:accent1>
        <a:srgbClr val="A100FF"/>
      </a:accent1>
      <a:accent2>
        <a:srgbClr val="7500C0"/>
      </a:accent2>
      <a:accent3>
        <a:srgbClr val="460073"/>
      </a:accent3>
      <a:accent4>
        <a:srgbClr val="00BAFF"/>
      </a:accent4>
      <a:accent5>
        <a:srgbClr val="008EFF"/>
      </a:accent5>
      <a:accent6>
        <a:srgbClr val="004DFF"/>
      </a:accent6>
      <a:hlink>
        <a:srgbClr val="7500C0"/>
      </a:hlink>
      <a:folHlink>
        <a:srgbClr val="460073"/>
      </a:folHlink>
    </a:clrScheme>
    <a:fontScheme name="Accenture_Graphik">
      <a:majorFont>
        <a:latin typeface="Graphik"/>
        <a:ea typeface=""/>
        <a:cs typeface=""/>
      </a:majorFont>
      <a:minorFont>
        <a:latin typeface="Graphi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lIns="0" tIns="0" rIns="0" bIns="45720" rtlCol="0">
        <a:spAutoFit/>
      </a:bodyPr>
      <a:lstStyle>
        <a:defPPr>
          <a:defRPr sz="1600" dirty="0" err="1" smtClean="0"/>
        </a:defPPr>
      </a:lstStyle>
    </a:txDef>
  </a:objectDefaults>
  <a:extraClrSchemeLst/>
  <a:custClrLst>
    <a:custClr name="Strategy-Orange">
      <a:srgbClr val="FF9128"/>
    </a:custClr>
    <a:custClr name="Strategy-Carmine">
      <a:srgbClr val="BD001D"/>
    </a:custClr>
    <a:custClr name="Consulting-Light Aqua">
      <a:srgbClr val="00F3FF"/>
    </a:custClr>
    <a:custClr name="Consulting-Dark Violet">
      <a:srgbClr val="7500C0"/>
    </a:custClr>
    <a:custClr name="Digital-Lime">
      <a:srgbClr val="00FF00"/>
    </a:custClr>
    <a:custClr name="Digital-Sunglow">
      <a:srgbClr val="FFD42E"/>
    </a:custClr>
    <a:custClr name="Technology-Aqua">
      <a:srgbClr val="00F3FF"/>
    </a:custClr>
    <a:custClr name="Technology-Lime">
      <a:srgbClr val="00FF00"/>
    </a:custClr>
    <a:custClr name="Operations-Aqua">
      <a:srgbClr val="00F3FF"/>
    </a:custClr>
    <a:custClr name="Operations-Navy Blue">
      <a:srgbClr val="004DFF"/>
    </a:custClr>
    <a:custClr name="Strategy-Orange Red">
      <a:srgbClr val="FF3C0F"/>
    </a:custClr>
    <a:custClr name="Strategy-Dark Carmine">
      <a:srgbClr val="920026"/>
    </a:custClr>
    <a:custClr name="Consulting-Electric Purple">
      <a:srgbClr val="A100FF"/>
    </a:custClr>
    <a:custClr name="Consulting-Indigo">
      <a:srgbClr val="5F0095"/>
    </a:custClr>
    <a:custClr name="Digital-Yellow">
      <a:srgbClr val="FFFF00"/>
    </a:custClr>
    <a:custClr name="Digital-Selective Yellow">
      <a:srgbClr val="FFB600"/>
    </a:custClr>
    <a:custClr name="Technology-Spring Green">
      <a:srgbClr val="00FF7D"/>
    </a:custClr>
    <a:custClr name="Technology-Dark Lime">
      <a:srgbClr val="00D700"/>
    </a:custClr>
    <a:custClr name="Operations-Deep Sky Blue">
      <a:srgbClr val="00BAFF"/>
    </a:custClr>
    <a:custClr name="Operations-Blue">
      <a:srgbClr val="2800FF"/>
    </a:custClr>
    <a:custClr name="Strategy-Red">
      <a:srgbClr val="FF0000"/>
    </a:custClr>
    <a:custClr name="Strategy-Burgundy">
      <a:srgbClr val="710012"/>
    </a:custClr>
    <a:custClr name="Consulting-Electric Indigo">
      <a:srgbClr val="7E00FF"/>
    </a:custClr>
    <a:custClr name="Consulting-Dark Indigo">
      <a:srgbClr val="380089"/>
    </a:custClr>
    <a:custClr name="Digital-Golden Yellow">
      <a:srgbClr val="FFEA00"/>
    </a:custClr>
    <a:custClr name="Digital-Dark Orange">
      <a:srgbClr val="FF9500"/>
    </a:custClr>
    <a:custClr name="Technology-Spring Bud">
      <a:srgbClr val="B9FF00"/>
    </a:custClr>
    <a:custClr name="Technology-British Racing Green">
      <a:srgbClr val="00530A"/>
    </a:custClr>
    <a:custClr name="Operations-Dodger Blue">
      <a:srgbClr val="008EFF"/>
    </a:custClr>
    <a:custClr name="Operations-Dark Blue">
      <a:srgbClr val="000088"/>
    </a:custClr>
  </a:custClrLst>
  <a:extLst>
    <a:ext uri="{05A4C25C-085E-4340-85A3-A5531E510DB2}">
      <thm15:themeFamily xmlns:thm15="http://schemas.microsoft.com/office/thememl/2012/main" name="Presentation10" id="{C00EB2C1-B526-F548-AF64-FD10065D7E5F}" vid="{C7D4C087-F6B1-4649-903F-3FEF709D25B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de30257c-ae2e-493c-a96c-f5c378230d00" xsi:nil="true"/>
    <lcf76f155ced4ddcb4097134ff3c332f xmlns="9b28cc3b-d50f-4ba1-b91c-315320233c17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6821A8BB128DD4F8291EBF773E9782B" ma:contentTypeVersion="14" ma:contentTypeDescription="Create a new document." ma:contentTypeScope="" ma:versionID="ef776952e0cb20f721be009b26874d08">
  <xsd:schema xmlns:xsd="http://www.w3.org/2001/XMLSchema" xmlns:xs="http://www.w3.org/2001/XMLSchema" xmlns:p="http://schemas.microsoft.com/office/2006/metadata/properties" xmlns:ns2="9b28cc3b-d50f-4ba1-b91c-315320233c17" xmlns:ns3="de30257c-ae2e-493c-a96c-f5c378230d00" targetNamespace="http://schemas.microsoft.com/office/2006/metadata/properties" ma:root="true" ma:fieldsID="8fee3b140daf85149364130f3eaaa2ad" ns2:_="" ns3:_="">
    <xsd:import namespace="9b28cc3b-d50f-4ba1-b91c-315320233c17"/>
    <xsd:import namespace="de30257c-ae2e-493c-a96c-f5c378230d0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2:MediaServiceOCR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b28cc3b-d50f-4ba1-b91c-315320233c1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6" nillable="true" ma:taxonomy="true" ma:internalName="lcf76f155ced4ddcb4097134ff3c332f" ma:taxonomyFieldName="MediaServiceImageTags" ma:displayName="Image Tags" ma:readOnly="false" ma:fieldId="{5cf76f15-5ced-4ddc-b409-7134ff3c332f}" ma:taxonomyMulti="true" ma:sspId="6d165d17-9b79-46c3-82b9-c927e733c42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e30257c-ae2e-493c-a96c-f5c378230d00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2" nillable="true" ma:displayName="Taxonomy Catch All Column" ma:hidden="true" ma:list="{c07432db-928d-47ab-b425-17bfcc7ec7cc}" ma:internalName="TaxCatchAll" ma:showField="CatchAllData" ma:web="de30257c-ae2e-493c-a96c-f5c378230d0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6BFFC05-B2F6-4CED-BE65-F75B1EB7AD7B}">
  <ds:schemaRefs>
    <ds:schemaRef ds:uri="9b28cc3b-d50f-4ba1-b91c-315320233c17"/>
    <ds:schemaRef ds:uri="de30257c-ae2e-493c-a96c-f5c378230d00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395AB13D-84DC-4C1B-BCE3-59B4A12CD2B2}">
  <ds:schemaRefs>
    <ds:schemaRef ds:uri="9b28cc3b-d50f-4ba1-b91c-315320233c17"/>
    <ds:schemaRef ds:uri="de30257c-ae2e-493c-a96c-f5c378230d0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79831B46-6CD1-40D2-9FB5-3E58559F90A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6477</TotalTime>
  <Words>1719</Words>
  <Application>Microsoft Office PowerPoint</Application>
  <PresentationFormat>Widescreen</PresentationFormat>
  <Paragraphs>404</Paragraphs>
  <Slides>51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65" baseType="lpstr">
      <vt:lpstr>Arial</vt:lpstr>
      <vt:lpstr>Calibri</vt:lpstr>
      <vt:lpstr>Cascadia Mono</vt:lpstr>
      <vt:lpstr>Consolas</vt:lpstr>
      <vt:lpstr>Courier New</vt:lpstr>
      <vt:lpstr>Graphik</vt:lpstr>
      <vt:lpstr>Graphik Black</vt:lpstr>
      <vt:lpstr>GT Sectra Fine</vt:lpstr>
      <vt:lpstr>Lora</vt:lpstr>
      <vt:lpstr>Open Sans</vt:lpstr>
      <vt:lpstr>Rocket Sans</vt:lpstr>
      <vt:lpstr>System Font</vt:lpstr>
      <vt:lpstr>Titillium Web</vt:lpstr>
      <vt:lpstr>Titles</vt:lpstr>
      <vt:lpstr>Session #H: Naming Things Peter Ritchie</vt:lpstr>
      <vt:lpstr>Three Hard Problems in Software Engineering – The Saying</vt:lpstr>
      <vt:lpstr>About me</vt:lpstr>
      <vt:lpstr>Agenda</vt:lpstr>
      <vt:lpstr>PowerPoint Presentation</vt:lpstr>
      <vt:lpstr>PowerPoint Presentation</vt:lpstr>
      <vt:lpstr>PowerPoint Presentation</vt:lpstr>
      <vt:lpstr>How Did I Get Here?</vt:lpstr>
      <vt:lpstr>Existing Guidelines: .NET</vt:lpstr>
      <vt:lpstr>Existing Guidelines: Java</vt:lpstr>
      <vt:lpstr>Oh, Okay; Now it’s Clear.</vt:lpstr>
      <vt:lpstr>https://github.com/ peteraritchie/NamingThings</vt:lpstr>
      <vt:lpstr>Other Things We Name (Scoped to This Session)</vt:lpstr>
      <vt:lpstr>Factors</vt:lpstr>
      <vt:lpstr>Contributors to Difficulty</vt:lpstr>
      <vt:lpstr>Computer Language Constraints</vt:lpstr>
      <vt:lpstr>English</vt:lpstr>
      <vt:lpstr>English is Tricky</vt:lpstr>
      <vt:lpstr>English Constraints</vt:lpstr>
      <vt:lpstr>Requirements</vt:lpstr>
      <vt:lpstr>Lack of Business Clarity</vt:lpstr>
      <vt:lpstr>Tips</vt:lpstr>
      <vt:lpstr>Tips - General</vt:lpstr>
      <vt:lpstr>PowerPoint Presentation</vt:lpstr>
      <vt:lpstr>PowerPoint Presentation</vt:lpstr>
      <vt:lpstr>Tips – Use Adjectives for Namespaces</vt:lpstr>
      <vt:lpstr>Tips – Use Adjectives for Namespaces</vt:lpstr>
      <vt:lpstr>Tips – Use Adjectives for Namespaces</vt:lpstr>
      <vt:lpstr>Tips – Use Adjectives for Namespaces</vt:lpstr>
      <vt:lpstr>Tip – Use Plural for Namespaces</vt:lpstr>
      <vt:lpstr>Tips – Namespaces</vt:lpstr>
      <vt:lpstr>Tips – Agreement on Common Outcomes</vt:lpstr>
      <vt:lpstr>Tips – Agreement on Common Outcomes</vt:lpstr>
      <vt:lpstr>Tips – Classes</vt:lpstr>
      <vt:lpstr>Tips – Interfaces</vt:lpstr>
      <vt:lpstr>Tips – Prefixes</vt:lpstr>
      <vt:lpstr>Tips – English</vt:lpstr>
      <vt:lpstr>Tips – English</vt:lpstr>
      <vt:lpstr>English is Tricky</vt:lpstr>
      <vt:lpstr>Tips – Getting Clarity from the Business</vt:lpstr>
      <vt:lpstr>Tips - Make the implicit explicit</vt:lpstr>
      <vt:lpstr>Tips – Cascading Business Motivation</vt:lpstr>
      <vt:lpstr>Tips – Cascading Project Motivation</vt:lpstr>
      <vt:lpstr>Tips – OKRs</vt:lpstr>
      <vt:lpstr>Tips – Business Clarity</vt:lpstr>
      <vt:lpstr>Tips – Inspiring Methodologies</vt:lpstr>
      <vt:lpstr>Tips – Methodologies and Practices</vt:lpstr>
      <vt:lpstr>Domain-Driven Design</vt:lpstr>
      <vt:lpstr>Domain-Driven Design, Event Modeling, Event Storming</vt:lpstr>
      <vt:lpstr>Thank you</vt:lpstr>
      <vt:lpstr>Let’s keep the conversation going!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Getting started with this template</dc:title>
  <dc:creator>Stankus, Janine</dc:creator>
  <cp:lastModifiedBy>Peter Ritchie</cp:lastModifiedBy>
  <cp:revision>6</cp:revision>
  <dcterms:created xsi:type="dcterms:W3CDTF">2022-04-19T20:35:45Z</dcterms:created>
  <dcterms:modified xsi:type="dcterms:W3CDTF">2022-08-08T23:13:30Z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0x01010026821A8BB128DD4F8291EBF773E9782B</vt:lpwstr>
  </property>
  <property fmtid="{D5CDD505-2E9C-101B-9397-08002B2CF9AE}" pid="3" name="MediaServiceImageTags">
    <vt:lpwstr/>
  </property>
</Properties>
</file>