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147470240" r:id="rId2"/>
    <p:sldId id="2147470241" r:id="rId3"/>
    <p:sldId id="2147470242" r:id="rId4"/>
    <p:sldId id="2147470295" r:id="rId5"/>
    <p:sldId id="2147470290" r:id="rId6"/>
    <p:sldId id="2147470293" r:id="rId7"/>
    <p:sldId id="2147470294" r:id="rId8"/>
    <p:sldId id="2147470292" r:id="rId9"/>
    <p:sldId id="2147470244" r:id="rId10"/>
    <p:sldId id="2147470296" r:id="rId11"/>
    <p:sldId id="2147470297" r:id="rId12"/>
    <p:sldId id="2147470298" r:id="rId13"/>
    <p:sldId id="2147470299" r:id="rId14"/>
    <p:sldId id="2147470300" r:id="rId15"/>
    <p:sldId id="2147470245" r:id="rId16"/>
    <p:sldId id="2147470252" r:id="rId17"/>
    <p:sldId id="2147470253" r:id="rId18"/>
    <p:sldId id="2147470254" r:id="rId19"/>
    <p:sldId id="2147470247" r:id="rId20"/>
    <p:sldId id="2147470203" r:id="rId21"/>
    <p:sldId id="2147470248" r:id="rId22"/>
    <p:sldId id="2147470249" r:id="rId23"/>
    <p:sldId id="2147470182" r:id="rId24"/>
    <p:sldId id="2147470183" r:id="rId25"/>
    <p:sldId id="2147470301" r:id="rId26"/>
    <p:sldId id="2147470302" r:id="rId27"/>
    <p:sldId id="2147470250" r:id="rId28"/>
    <p:sldId id="2147470255" r:id="rId29"/>
    <p:sldId id="2147470256" r:id="rId30"/>
    <p:sldId id="2147470257" r:id="rId31"/>
    <p:sldId id="2147470202" r:id="rId32"/>
    <p:sldId id="2147470213" r:id="rId33"/>
    <p:sldId id="2147470258" r:id="rId34"/>
    <p:sldId id="2147470259" r:id="rId35"/>
    <p:sldId id="2147470260" r:id="rId36"/>
    <p:sldId id="2147470261" r:id="rId37"/>
    <p:sldId id="2147470262" r:id="rId38"/>
    <p:sldId id="2147470263" r:id="rId39"/>
    <p:sldId id="2147470303" r:id="rId40"/>
    <p:sldId id="2147470304" r:id="rId41"/>
    <p:sldId id="2147470264" r:id="rId42"/>
    <p:sldId id="2147470265" r:id="rId43"/>
    <p:sldId id="2147470267" r:id="rId44"/>
    <p:sldId id="2147470305" r:id="rId45"/>
    <p:sldId id="2147470268" r:id="rId46"/>
    <p:sldId id="2147470269" r:id="rId47"/>
    <p:sldId id="2147470270" r:id="rId48"/>
    <p:sldId id="2147470271" r:id="rId49"/>
    <p:sldId id="2147470272" r:id="rId50"/>
    <p:sldId id="2147470273" r:id="rId51"/>
    <p:sldId id="2147470274" r:id="rId52"/>
    <p:sldId id="2147470275" r:id="rId53"/>
    <p:sldId id="2147470276" r:id="rId54"/>
    <p:sldId id="2147470306" r:id="rId55"/>
    <p:sldId id="2147470277" r:id="rId56"/>
    <p:sldId id="2147470278" r:id="rId57"/>
    <p:sldId id="2147470279" r:id="rId58"/>
    <p:sldId id="2147470280" r:id="rId59"/>
    <p:sldId id="2147470307" r:id="rId60"/>
    <p:sldId id="2147470285" r:id="rId61"/>
    <p:sldId id="2147470284" r:id="rId62"/>
  </p:sldIdLst>
  <p:sldSz cx="12192000" cy="6858000"/>
  <p:notesSz cx="70866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E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17" autoAdjust="0"/>
    <p:restoredTop sz="82349" autoAdjust="0"/>
  </p:normalViewPr>
  <p:slideViewPr>
    <p:cSldViewPr snapToGrid="0" showGuides="1">
      <p:cViewPr varScale="1">
        <p:scale>
          <a:sx n="67" d="100"/>
          <a:sy n="67" d="100"/>
        </p:scale>
        <p:origin x="62"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Ritchie" userId="5252e4627b22bf5d" providerId="LiveId" clId="{3DAA8A92-3AEA-4D2D-B5A0-564A5658ECEA}"/>
    <pc:docChg chg="undo custSel addSld modSld">
      <pc:chgData name="Peter Ritchie" userId="5252e4627b22bf5d" providerId="LiveId" clId="{3DAA8A92-3AEA-4D2D-B5A0-564A5658ECEA}" dt="2023-01-17T22:07:09.056" v="4" actId="22"/>
      <pc:docMkLst>
        <pc:docMk/>
      </pc:docMkLst>
      <pc:sldChg chg="addSp delSp mod">
        <pc:chgData name="Peter Ritchie" userId="5252e4627b22bf5d" providerId="LiveId" clId="{3DAA8A92-3AEA-4D2D-B5A0-564A5658ECEA}" dt="2023-01-17T22:06:59.641" v="2" actId="22"/>
        <pc:sldMkLst>
          <pc:docMk/>
          <pc:sldMk cId="3875202750" sldId="2147470280"/>
        </pc:sldMkLst>
        <pc:picChg chg="add del">
          <ac:chgData name="Peter Ritchie" userId="5252e4627b22bf5d" providerId="LiveId" clId="{3DAA8A92-3AEA-4D2D-B5A0-564A5658ECEA}" dt="2023-01-17T22:06:59.641" v="2" actId="22"/>
          <ac:picMkLst>
            <pc:docMk/>
            <pc:sldMk cId="3875202750" sldId="2147470280"/>
            <ac:picMk id="5" creationId="{32B73409-2E49-4224-9DB0-511846CC7425}"/>
          </ac:picMkLst>
        </pc:picChg>
      </pc:sldChg>
      <pc:sldChg chg="addSp mod">
        <pc:chgData name="Peter Ritchie" userId="5252e4627b22bf5d" providerId="LiveId" clId="{3DAA8A92-3AEA-4D2D-B5A0-564A5658ECEA}" dt="2023-01-17T22:06:28.604" v="0" actId="22"/>
        <pc:sldMkLst>
          <pc:docMk/>
          <pc:sldMk cId="1576777540" sldId="2147470285"/>
        </pc:sldMkLst>
        <pc:picChg chg="add">
          <ac:chgData name="Peter Ritchie" userId="5252e4627b22bf5d" providerId="LiveId" clId="{3DAA8A92-3AEA-4D2D-B5A0-564A5658ECEA}" dt="2023-01-17T22:06:28.604" v="0" actId="22"/>
          <ac:picMkLst>
            <pc:docMk/>
            <pc:sldMk cId="1576777540" sldId="2147470285"/>
            <ac:picMk id="5" creationId="{EB8D9385-7298-1B37-B1C1-BAC2C3BB9B65}"/>
          </ac:picMkLst>
        </pc:picChg>
      </pc:sldChg>
      <pc:sldChg chg="addSp new mod">
        <pc:chgData name="Peter Ritchie" userId="5252e4627b22bf5d" providerId="LiveId" clId="{3DAA8A92-3AEA-4D2D-B5A0-564A5658ECEA}" dt="2023-01-17T22:07:09.056" v="4" actId="22"/>
        <pc:sldMkLst>
          <pc:docMk/>
          <pc:sldMk cId="2919907588" sldId="2147470307"/>
        </pc:sldMkLst>
        <pc:picChg chg="add">
          <ac:chgData name="Peter Ritchie" userId="5252e4627b22bf5d" providerId="LiveId" clId="{3DAA8A92-3AEA-4D2D-B5A0-564A5658ECEA}" dt="2023-01-17T22:07:09.056" v="4" actId="22"/>
          <ac:picMkLst>
            <pc:docMk/>
            <pc:sldMk cId="2919907588" sldId="2147470307"/>
            <ac:picMk id="5" creationId="{63A38EC9-D8BB-F545-E296-421CED3BAFE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C073F-8570-4917-B200-AB2AA4FC6AE3}"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0DDB010-0A1E-49DA-B206-DB702FC6DEA7}">
      <dgm:prSet phldrT="[Text]"/>
      <dgm:spPr/>
      <dgm:t>
        <a:bodyPr/>
        <a:lstStyle/>
        <a:p>
          <a:r>
            <a:rPr lang="en-US" dirty="0"/>
            <a:t>A PC on every Desk</a:t>
          </a:r>
        </a:p>
      </dgm:t>
    </dgm:pt>
    <dgm:pt modelId="{0BA8E253-789A-43B5-8D0D-1BB8BB953873}" type="parTrans" cxnId="{7B94D71E-935F-4A2A-8574-719AACB5C49B}">
      <dgm:prSet/>
      <dgm:spPr/>
      <dgm:t>
        <a:bodyPr/>
        <a:lstStyle/>
        <a:p>
          <a:endParaRPr lang="en-US"/>
        </a:p>
      </dgm:t>
    </dgm:pt>
    <dgm:pt modelId="{C2E98234-A7E0-4892-9C4F-6566D7E1B6D8}" type="sibTrans" cxnId="{7B94D71E-935F-4A2A-8574-719AACB5C49B}">
      <dgm:prSet/>
      <dgm:spPr/>
      <dgm:t>
        <a:bodyPr/>
        <a:lstStyle/>
        <a:p>
          <a:endParaRPr lang="en-US"/>
        </a:p>
      </dgm:t>
    </dgm:pt>
    <dgm:pt modelId="{91DFA553-CB0A-4FFF-AE6C-5DE114DC3602}">
      <dgm:prSet phldrT="[Text]"/>
      <dgm:spPr/>
      <dgm:t>
        <a:bodyPr/>
        <a:lstStyle/>
        <a:p>
          <a:r>
            <a:rPr lang="en-US" dirty="0"/>
            <a:t>Affordable Software</a:t>
          </a:r>
        </a:p>
      </dgm:t>
    </dgm:pt>
    <dgm:pt modelId="{7351946D-F152-46FE-941A-57D1D56EBBF9}" type="parTrans" cxnId="{BEBF6BB5-FE43-4A75-B85D-DA44822C211D}">
      <dgm:prSet/>
      <dgm:spPr/>
      <dgm:t>
        <a:bodyPr/>
        <a:lstStyle/>
        <a:p>
          <a:endParaRPr lang="en-US"/>
        </a:p>
      </dgm:t>
    </dgm:pt>
    <dgm:pt modelId="{57946314-B23C-4357-AAAA-F7C6F893FE3A}" type="sibTrans" cxnId="{BEBF6BB5-FE43-4A75-B85D-DA44822C211D}">
      <dgm:prSet/>
      <dgm:spPr/>
      <dgm:t>
        <a:bodyPr/>
        <a:lstStyle/>
        <a:p>
          <a:endParaRPr lang="en-US"/>
        </a:p>
      </dgm:t>
    </dgm:pt>
    <dgm:pt modelId="{875A3AC0-3222-4724-8F23-B27E686AB81F}">
      <dgm:prSet phldrT="[Text]"/>
      <dgm:spPr/>
      <dgm:t>
        <a:bodyPr/>
        <a:lstStyle/>
        <a:p>
          <a:r>
            <a:rPr lang="en-US" dirty="0"/>
            <a:t>Student Pricing</a:t>
          </a:r>
        </a:p>
      </dgm:t>
    </dgm:pt>
    <dgm:pt modelId="{358C1C42-6AD1-4C51-99EA-E831EB0C8094}" type="parTrans" cxnId="{EE4D8379-4504-4EC1-9D18-488205FCCBBB}">
      <dgm:prSet/>
      <dgm:spPr/>
      <dgm:t>
        <a:bodyPr/>
        <a:lstStyle/>
        <a:p>
          <a:endParaRPr lang="en-US"/>
        </a:p>
      </dgm:t>
    </dgm:pt>
    <dgm:pt modelId="{43AF6535-F3FF-4F90-AFF6-7D89BF74C0A1}" type="sibTrans" cxnId="{EE4D8379-4504-4EC1-9D18-488205FCCBBB}">
      <dgm:prSet/>
      <dgm:spPr/>
      <dgm:t>
        <a:bodyPr/>
        <a:lstStyle/>
        <a:p>
          <a:endParaRPr lang="en-US"/>
        </a:p>
      </dgm:t>
    </dgm:pt>
    <dgm:pt modelId="{417D9C78-B0B5-492A-98FD-32702E75CECB}">
      <dgm:prSet phldrT="[Text]"/>
      <dgm:spPr/>
      <dgm:t>
        <a:bodyPr/>
        <a:lstStyle/>
        <a:p>
          <a:r>
            <a:rPr lang="en-US" dirty="0"/>
            <a:t>#1 Spreadsheet</a:t>
          </a:r>
        </a:p>
      </dgm:t>
    </dgm:pt>
    <dgm:pt modelId="{876CF0DB-50CC-4C4A-A23E-18E2EFCE6AC4}" type="parTrans" cxnId="{4878AF29-417E-40FA-A978-CBB0106425ED}">
      <dgm:prSet/>
      <dgm:spPr/>
      <dgm:t>
        <a:bodyPr/>
        <a:lstStyle/>
        <a:p>
          <a:endParaRPr lang="en-US"/>
        </a:p>
      </dgm:t>
    </dgm:pt>
    <dgm:pt modelId="{50EBD569-CBFF-4CC9-A8D7-302A5B7E39DE}" type="sibTrans" cxnId="{4878AF29-417E-40FA-A978-CBB0106425ED}">
      <dgm:prSet/>
      <dgm:spPr/>
      <dgm:t>
        <a:bodyPr/>
        <a:lstStyle/>
        <a:p>
          <a:endParaRPr lang="en-US"/>
        </a:p>
      </dgm:t>
    </dgm:pt>
    <dgm:pt modelId="{A3FABE8B-E9C7-4750-8CC1-BEFDADCD4F10}">
      <dgm:prSet phldrT="[Text]"/>
      <dgm:spPr/>
      <dgm:t>
        <a:bodyPr/>
        <a:lstStyle/>
        <a:p>
          <a:r>
            <a:rPr lang="en-US" dirty="0"/>
            <a:t>Vision</a:t>
          </a:r>
        </a:p>
      </dgm:t>
    </dgm:pt>
    <dgm:pt modelId="{E17C6166-D9B6-464B-A6FC-983AAEB5072A}" type="parTrans" cxnId="{E472ECB4-CA45-4279-8E71-147C354E3A74}">
      <dgm:prSet/>
      <dgm:spPr/>
      <dgm:t>
        <a:bodyPr/>
        <a:lstStyle/>
        <a:p>
          <a:endParaRPr lang="en-US"/>
        </a:p>
      </dgm:t>
    </dgm:pt>
    <dgm:pt modelId="{FC18BF6E-3B50-450B-94A2-94041249CCE8}" type="sibTrans" cxnId="{E472ECB4-CA45-4279-8E71-147C354E3A74}">
      <dgm:prSet/>
      <dgm:spPr/>
      <dgm:t>
        <a:bodyPr/>
        <a:lstStyle/>
        <a:p>
          <a:endParaRPr lang="en-US"/>
        </a:p>
      </dgm:t>
    </dgm:pt>
    <dgm:pt modelId="{F1A24ED6-D053-467E-BC97-B18DB57079B1}">
      <dgm:prSet phldrT="[Text]"/>
      <dgm:spPr/>
      <dgm:t>
        <a:bodyPr/>
        <a:lstStyle/>
        <a:p>
          <a:r>
            <a:rPr lang="en-US" dirty="0"/>
            <a:t>Priorities</a:t>
          </a:r>
        </a:p>
      </dgm:t>
    </dgm:pt>
    <dgm:pt modelId="{3EF14D34-4D25-404D-B781-A2EABC8783BF}" type="parTrans" cxnId="{B90F0BF7-7031-4CDD-A1CE-936FA5BD49E1}">
      <dgm:prSet/>
      <dgm:spPr/>
      <dgm:t>
        <a:bodyPr/>
        <a:lstStyle/>
        <a:p>
          <a:endParaRPr lang="en-US"/>
        </a:p>
      </dgm:t>
    </dgm:pt>
    <dgm:pt modelId="{DB3FC3E0-2EE2-4F08-96E1-C8DDA003B985}" type="sibTrans" cxnId="{B90F0BF7-7031-4CDD-A1CE-936FA5BD49E1}">
      <dgm:prSet/>
      <dgm:spPr/>
      <dgm:t>
        <a:bodyPr/>
        <a:lstStyle/>
        <a:p>
          <a:endParaRPr lang="en-US"/>
        </a:p>
      </dgm:t>
    </dgm:pt>
    <dgm:pt modelId="{3DEAA8A1-5100-478C-8E49-CB9BCC1E8748}">
      <dgm:prSet phldrT="[Text]"/>
      <dgm:spPr/>
      <dgm:t>
        <a:bodyPr/>
        <a:lstStyle/>
        <a:p>
          <a:r>
            <a:rPr lang="en-US" dirty="0"/>
            <a:t>Strategic Objectives</a:t>
          </a:r>
        </a:p>
      </dgm:t>
    </dgm:pt>
    <dgm:pt modelId="{FF2D6555-0CDC-472A-886D-D8A00AD63D95}" type="parTrans" cxnId="{8FACF235-3011-43C3-A1FD-D00F917D5A61}">
      <dgm:prSet/>
      <dgm:spPr/>
      <dgm:t>
        <a:bodyPr/>
        <a:lstStyle/>
        <a:p>
          <a:endParaRPr lang="en-US"/>
        </a:p>
      </dgm:t>
    </dgm:pt>
    <dgm:pt modelId="{16BD6429-FAB1-4BC8-A87F-5DD1656A0FA6}" type="sibTrans" cxnId="{8FACF235-3011-43C3-A1FD-D00F917D5A61}">
      <dgm:prSet/>
      <dgm:spPr/>
      <dgm:t>
        <a:bodyPr/>
        <a:lstStyle/>
        <a:p>
          <a:endParaRPr lang="en-US"/>
        </a:p>
      </dgm:t>
    </dgm:pt>
    <dgm:pt modelId="{A07A75B0-6006-4E55-BD87-D0626C8086FC}">
      <dgm:prSet phldrT="[Text]"/>
      <dgm:spPr/>
      <dgm:t>
        <a:bodyPr/>
        <a:lstStyle/>
        <a:p>
          <a:r>
            <a:rPr lang="en-US" dirty="0"/>
            <a:t>User friendly Software</a:t>
          </a:r>
        </a:p>
      </dgm:t>
    </dgm:pt>
    <dgm:pt modelId="{917FAB1F-EF04-43F2-88C9-28016A8C02BC}" type="sibTrans" cxnId="{0D999039-4981-41F7-8AD9-AE583B4C3AFF}">
      <dgm:prSet/>
      <dgm:spPr/>
      <dgm:t>
        <a:bodyPr/>
        <a:lstStyle/>
        <a:p>
          <a:endParaRPr lang="en-US"/>
        </a:p>
      </dgm:t>
    </dgm:pt>
    <dgm:pt modelId="{E53FF76E-2B02-478B-B8EC-77B21DC5B520}" type="parTrans" cxnId="{0D999039-4981-41F7-8AD9-AE583B4C3AFF}">
      <dgm:prSet/>
      <dgm:spPr/>
      <dgm:t>
        <a:bodyPr/>
        <a:lstStyle/>
        <a:p>
          <a:endParaRPr lang="en-US"/>
        </a:p>
      </dgm:t>
    </dgm:pt>
    <dgm:pt modelId="{7FE9DD8A-3A90-4B28-8CF3-82BE6EBEA9A5}" type="pres">
      <dgm:prSet presAssocID="{AA6C073F-8570-4917-B200-AB2AA4FC6AE3}" presName="mainComposite" presStyleCnt="0">
        <dgm:presLayoutVars>
          <dgm:chPref val="1"/>
          <dgm:dir/>
          <dgm:animOne val="branch"/>
          <dgm:animLvl val="lvl"/>
          <dgm:resizeHandles val="exact"/>
        </dgm:presLayoutVars>
      </dgm:prSet>
      <dgm:spPr/>
    </dgm:pt>
    <dgm:pt modelId="{DE8ACB55-6F2F-4FB6-88A0-1AE652DBDCAB}" type="pres">
      <dgm:prSet presAssocID="{AA6C073F-8570-4917-B200-AB2AA4FC6AE3}" presName="hierFlow" presStyleCnt="0"/>
      <dgm:spPr/>
    </dgm:pt>
    <dgm:pt modelId="{2F0C02AF-F4AD-49A5-A4CB-84B6589DA420}" type="pres">
      <dgm:prSet presAssocID="{AA6C073F-8570-4917-B200-AB2AA4FC6AE3}" presName="firstBuf" presStyleCnt="0"/>
      <dgm:spPr/>
    </dgm:pt>
    <dgm:pt modelId="{379995E1-C8E4-41C0-946E-E6FED1940662}" type="pres">
      <dgm:prSet presAssocID="{AA6C073F-8570-4917-B200-AB2AA4FC6AE3}" presName="hierChild1" presStyleCnt="0">
        <dgm:presLayoutVars>
          <dgm:chPref val="1"/>
          <dgm:animOne val="branch"/>
          <dgm:animLvl val="lvl"/>
        </dgm:presLayoutVars>
      </dgm:prSet>
      <dgm:spPr/>
    </dgm:pt>
    <dgm:pt modelId="{55348A9F-F947-4190-AB2B-18E1D1757E5B}" type="pres">
      <dgm:prSet presAssocID="{50DDB010-0A1E-49DA-B206-DB702FC6DEA7}" presName="Name14" presStyleCnt="0"/>
      <dgm:spPr/>
    </dgm:pt>
    <dgm:pt modelId="{E286DD33-F84F-477E-B7DA-B133A360F6CD}" type="pres">
      <dgm:prSet presAssocID="{50DDB010-0A1E-49DA-B206-DB702FC6DEA7}" presName="level1Shape" presStyleLbl="node0" presStyleIdx="0" presStyleCnt="1">
        <dgm:presLayoutVars>
          <dgm:chPref val="3"/>
        </dgm:presLayoutVars>
      </dgm:prSet>
      <dgm:spPr/>
    </dgm:pt>
    <dgm:pt modelId="{E86E21E6-EE3B-496A-B7BB-80F8914419AF}" type="pres">
      <dgm:prSet presAssocID="{50DDB010-0A1E-49DA-B206-DB702FC6DEA7}" presName="hierChild2" presStyleCnt="0"/>
      <dgm:spPr/>
    </dgm:pt>
    <dgm:pt modelId="{EDC254A1-86BE-4534-85A3-F6CF1318B925}" type="pres">
      <dgm:prSet presAssocID="{7351946D-F152-46FE-941A-57D1D56EBBF9}" presName="Name19" presStyleLbl="parChTrans1D2" presStyleIdx="0" presStyleCnt="2"/>
      <dgm:spPr/>
    </dgm:pt>
    <dgm:pt modelId="{0DD71124-63AA-46E2-A5B0-77B9529D5272}" type="pres">
      <dgm:prSet presAssocID="{91DFA553-CB0A-4FFF-AE6C-5DE114DC3602}" presName="Name21" presStyleCnt="0"/>
      <dgm:spPr/>
    </dgm:pt>
    <dgm:pt modelId="{A0283D4C-3BBC-4A5E-A4B6-21B6B78FA85F}" type="pres">
      <dgm:prSet presAssocID="{91DFA553-CB0A-4FFF-AE6C-5DE114DC3602}" presName="level2Shape" presStyleLbl="node2" presStyleIdx="0" presStyleCnt="2"/>
      <dgm:spPr/>
    </dgm:pt>
    <dgm:pt modelId="{9F1A2594-010B-4B94-B970-667E378B84A1}" type="pres">
      <dgm:prSet presAssocID="{91DFA553-CB0A-4FFF-AE6C-5DE114DC3602}" presName="hierChild3" presStyleCnt="0"/>
      <dgm:spPr/>
    </dgm:pt>
    <dgm:pt modelId="{93A66BD1-977B-47D9-9C65-C6391B86E292}" type="pres">
      <dgm:prSet presAssocID="{358C1C42-6AD1-4C51-99EA-E831EB0C8094}" presName="Name19" presStyleLbl="parChTrans1D3" presStyleIdx="0" presStyleCnt="2"/>
      <dgm:spPr/>
    </dgm:pt>
    <dgm:pt modelId="{BBC0AF17-15F5-457C-9C70-2F26BAFA2AEA}" type="pres">
      <dgm:prSet presAssocID="{875A3AC0-3222-4724-8F23-B27E686AB81F}" presName="Name21" presStyleCnt="0"/>
      <dgm:spPr/>
    </dgm:pt>
    <dgm:pt modelId="{EC187AF9-1778-4F7F-8D58-4CD7FD7AB050}" type="pres">
      <dgm:prSet presAssocID="{875A3AC0-3222-4724-8F23-B27E686AB81F}" presName="level2Shape" presStyleLbl="node3" presStyleIdx="0" presStyleCnt="2"/>
      <dgm:spPr/>
    </dgm:pt>
    <dgm:pt modelId="{55B492CB-F462-4070-A272-9F0A09F7478F}" type="pres">
      <dgm:prSet presAssocID="{875A3AC0-3222-4724-8F23-B27E686AB81F}" presName="hierChild3" presStyleCnt="0"/>
      <dgm:spPr/>
    </dgm:pt>
    <dgm:pt modelId="{D53D456E-71A2-44A1-9D33-F2B27EF42CAE}" type="pres">
      <dgm:prSet presAssocID="{E53FF76E-2B02-478B-B8EC-77B21DC5B520}" presName="Name19" presStyleLbl="parChTrans1D2" presStyleIdx="1" presStyleCnt="2"/>
      <dgm:spPr/>
    </dgm:pt>
    <dgm:pt modelId="{4C5AFEB1-AA65-419B-B840-8CE092966FB8}" type="pres">
      <dgm:prSet presAssocID="{A07A75B0-6006-4E55-BD87-D0626C8086FC}" presName="Name21" presStyleCnt="0"/>
      <dgm:spPr/>
    </dgm:pt>
    <dgm:pt modelId="{DBA5F110-A85F-4985-BAEE-192954145DAD}" type="pres">
      <dgm:prSet presAssocID="{A07A75B0-6006-4E55-BD87-D0626C8086FC}" presName="level2Shape" presStyleLbl="node2" presStyleIdx="1" presStyleCnt="2"/>
      <dgm:spPr/>
    </dgm:pt>
    <dgm:pt modelId="{88BF4E21-B575-47BD-9966-CAFD2085F379}" type="pres">
      <dgm:prSet presAssocID="{A07A75B0-6006-4E55-BD87-D0626C8086FC}" presName="hierChild3" presStyleCnt="0"/>
      <dgm:spPr/>
    </dgm:pt>
    <dgm:pt modelId="{780AA224-4C74-4164-ACD1-759AC87C4579}" type="pres">
      <dgm:prSet presAssocID="{876CF0DB-50CC-4C4A-A23E-18E2EFCE6AC4}" presName="Name19" presStyleLbl="parChTrans1D3" presStyleIdx="1" presStyleCnt="2"/>
      <dgm:spPr/>
    </dgm:pt>
    <dgm:pt modelId="{3F4E9F6B-C0D5-4AB6-B79C-550B9272AF99}" type="pres">
      <dgm:prSet presAssocID="{417D9C78-B0B5-492A-98FD-32702E75CECB}" presName="Name21" presStyleCnt="0"/>
      <dgm:spPr/>
    </dgm:pt>
    <dgm:pt modelId="{DDB103AB-AD00-49F4-B56C-146ADF8A01F8}" type="pres">
      <dgm:prSet presAssocID="{417D9C78-B0B5-492A-98FD-32702E75CECB}" presName="level2Shape" presStyleLbl="node3" presStyleIdx="1" presStyleCnt="2"/>
      <dgm:spPr/>
    </dgm:pt>
    <dgm:pt modelId="{98308B8B-0E7C-4177-B78D-907821EABE51}" type="pres">
      <dgm:prSet presAssocID="{417D9C78-B0B5-492A-98FD-32702E75CECB}" presName="hierChild3" presStyleCnt="0"/>
      <dgm:spPr/>
    </dgm:pt>
    <dgm:pt modelId="{C3E61730-6751-4908-8E96-17E9AF79BFFB}" type="pres">
      <dgm:prSet presAssocID="{AA6C073F-8570-4917-B200-AB2AA4FC6AE3}" presName="bgShapesFlow" presStyleCnt="0"/>
      <dgm:spPr/>
    </dgm:pt>
    <dgm:pt modelId="{811BA455-140A-48C0-A845-0DFC04BB85BE}" type="pres">
      <dgm:prSet presAssocID="{A3FABE8B-E9C7-4750-8CC1-BEFDADCD4F10}" presName="rectComp" presStyleCnt="0"/>
      <dgm:spPr/>
    </dgm:pt>
    <dgm:pt modelId="{8F609A46-4FB0-479F-8586-5569F3C3B4CD}" type="pres">
      <dgm:prSet presAssocID="{A3FABE8B-E9C7-4750-8CC1-BEFDADCD4F10}" presName="bgRect" presStyleLbl="bgShp" presStyleIdx="0" presStyleCnt="3"/>
      <dgm:spPr/>
    </dgm:pt>
    <dgm:pt modelId="{9BD147F4-05C4-4BA9-8ECE-B8E8DC17047F}" type="pres">
      <dgm:prSet presAssocID="{A3FABE8B-E9C7-4750-8CC1-BEFDADCD4F10}" presName="bgRectTx" presStyleLbl="bgShp" presStyleIdx="0" presStyleCnt="3">
        <dgm:presLayoutVars>
          <dgm:bulletEnabled val="1"/>
        </dgm:presLayoutVars>
      </dgm:prSet>
      <dgm:spPr/>
    </dgm:pt>
    <dgm:pt modelId="{9B69F7D3-76AC-4735-AA0E-FAB876FF9789}" type="pres">
      <dgm:prSet presAssocID="{A3FABE8B-E9C7-4750-8CC1-BEFDADCD4F10}" presName="spComp" presStyleCnt="0"/>
      <dgm:spPr/>
    </dgm:pt>
    <dgm:pt modelId="{BDA29E75-E1BE-4B03-8369-DB79683A0CD8}" type="pres">
      <dgm:prSet presAssocID="{A3FABE8B-E9C7-4750-8CC1-BEFDADCD4F10}" presName="vSp" presStyleCnt="0"/>
      <dgm:spPr/>
    </dgm:pt>
    <dgm:pt modelId="{EA97F3FA-DBE0-4F6C-8623-F3B36370AB0B}" type="pres">
      <dgm:prSet presAssocID="{F1A24ED6-D053-467E-BC97-B18DB57079B1}" presName="rectComp" presStyleCnt="0"/>
      <dgm:spPr/>
    </dgm:pt>
    <dgm:pt modelId="{8109756D-3C10-4DC9-8CA6-10C166A209D9}" type="pres">
      <dgm:prSet presAssocID="{F1A24ED6-D053-467E-BC97-B18DB57079B1}" presName="bgRect" presStyleLbl="bgShp" presStyleIdx="1" presStyleCnt="3"/>
      <dgm:spPr/>
    </dgm:pt>
    <dgm:pt modelId="{C824888B-F687-4E0A-9EF7-5BFEEBB28948}" type="pres">
      <dgm:prSet presAssocID="{F1A24ED6-D053-467E-BC97-B18DB57079B1}" presName="bgRectTx" presStyleLbl="bgShp" presStyleIdx="1" presStyleCnt="3">
        <dgm:presLayoutVars>
          <dgm:bulletEnabled val="1"/>
        </dgm:presLayoutVars>
      </dgm:prSet>
      <dgm:spPr/>
    </dgm:pt>
    <dgm:pt modelId="{51194A72-F7A4-463C-9977-66C09974E81B}" type="pres">
      <dgm:prSet presAssocID="{F1A24ED6-D053-467E-BC97-B18DB57079B1}" presName="spComp" presStyleCnt="0"/>
      <dgm:spPr/>
    </dgm:pt>
    <dgm:pt modelId="{A458091B-0E81-4AC8-B68C-2CFD89C46C47}" type="pres">
      <dgm:prSet presAssocID="{F1A24ED6-D053-467E-BC97-B18DB57079B1}" presName="vSp" presStyleCnt="0"/>
      <dgm:spPr/>
    </dgm:pt>
    <dgm:pt modelId="{56E865CD-D592-4616-9D1A-5364640E2E1A}" type="pres">
      <dgm:prSet presAssocID="{3DEAA8A1-5100-478C-8E49-CB9BCC1E8748}" presName="rectComp" presStyleCnt="0"/>
      <dgm:spPr/>
    </dgm:pt>
    <dgm:pt modelId="{67BAD365-41E4-4483-93CD-D66BE09B2AC6}" type="pres">
      <dgm:prSet presAssocID="{3DEAA8A1-5100-478C-8E49-CB9BCC1E8748}" presName="bgRect" presStyleLbl="bgShp" presStyleIdx="2" presStyleCnt="3"/>
      <dgm:spPr/>
    </dgm:pt>
    <dgm:pt modelId="{BEFCE8AC-C2FA-45A3-BC02-E5F2871F3370}" type="pres">
      <dgm:prSet presAssocID="{3DEAA8A1-5100-478C-8E49-CB9BCC1E8748}" presName="bgRectTx" presStyleLbl="bgShp" presStyleIdx="2" presStyleCnt="3">
        <dgm:presLayoutVars>
          <dgm:bulletEnabled val="1"/>
        </dgm:presLayoutVars>
      </dgm:prSet>
      <dgm:spPr/>
    </dgm:pt>
  </dgm:ptLst>
  <dgm:cxnLst>
    <dgm:cxn modelId="{093EC701-30D3-48DA-A009-34679C3B8EFA}" type="presOf" srcId="{A3FABE8B-E9C7-4750-8CC1-BEFDADCD4F10}" destId="{9BD147F4-05C4-4BA9-8ECE-B8E8DC17047F}" srcOrd="1" destOrd="0" presId="urn:microsoft.com/office/officeart/2005/8/layout/hierarchy6"/>
    <dgm:cxn modelId="{D1CE160D-AD70-4462-9843-54DCAA184525}" type="presOf" srcId="{7351946D-F152-46FE-941A-57D1D56EBBF9}" destId="{EDC254A1-86BE-4534-85A3-F6CF1318B925}" srcOrd="0" destOrd="0" presId="urn:microsoft.com/office/officeart/2005/8/layout/hierarchy6"/>
    <dgm:cxn modelId="{65A8630F-6FC2-48D4-B371-3598B12395E9}" type="presOf" srcId="{3DEAA8A1-5100-478C-8E49-CB9BCC1E8748}" destId="{BEFCE8AC-C2FA-45A3-BC02-E5F2871F3370}" srcOrd="1" destOrd="0" presId="urn:microsoft.com/office/officeart/2005/8/layout/hierarchy6"/>
    <dgm:cxn modelId="{7B94D71E-935F-4A2A-8574-719AACB5C49B}" srcId="{AA6C073F-8570-4917-B200-AB2AA4FC6AE3}" destId="{50DDB010-0A1E-49DA-B206-DB702FC6DEA7}" srcOrd="0" destOrd="0" parTransId="{0BA8E253-789A-43B5-8D0D-1BB8BB953873}" sibTransId="{C2E98234-A7E0-4892-9C4F-6566D7E1B6D8}"/>
    <dgm:cxn modelId="{4878AF29-417E-40FA-A978-CBB0106425ED}" srcId="{A07A75B0-6006-4E55-BD87-D0626C8086FC}" destId="{417D9C78-B0B5-492A-98FD-32702E75CECB}" srcOrd="0" destOrd="0" parTransId="{876CF0DB-50CC-4C4A-A23E-18E2EFCE6AC4}" sibTransId="{50EBD569-CBFF-4CC9-A8D7-302A5B7E39DE}"/>
    <dgm:cxn modelId="{8FACF235-3011-43C3-A1FD-D00F917D5A61}" srcId="{AA6C073F-8570-4917-B200-AB2AA4FC6AE3}" destId="{3DEAA8A1-5100-478C-8E49-CB9BCC1E8748}" srcOrd="3" destOrd="0" parTransId="{FF2D6555-0CDC-472A-886D-D8A00AD63D95}" sibTransId="{16BD6429-FAB1-4BC8-A87F-5DD1656A0FA6}"/>
    <dgm:cxn modelId="{0D999039-4981-41F7-8AD9-AE583B4C3AFF}" srcId="{50DDB010-0A1E-49DA-B206-DB702FC6DEA7}" destId="{A07A75B0-6006-4E55-BD87-D0626C8086FC}" srcOrd="1" destOrd="0" parTransId="{E53FF76E-2B02-478B-B8EC-77B21DC5B520}" sibTransId="{917FAB1F-EF04-43F2-88C9-28016A8C02BC}"/>
    <dgm:cxn modelId="{490D1C5E-000E-40EA-83CB-CF526DD4052E}" type="presOf" srcId="{876CF0DB-50CC-4C4A-A23E-18E2EFCE6AC4}" destId="{780AA224-4C74-4164-ACD1-759AC87C4579}" srcOrd="0" destOrd="0" presId="urn:microsoft.com/office/officeart/2005/8/layout/hierarchy6"/>
    <dgm:cxn modelId="{B7F43265-AAC6-45C3-BA5E-5D5D4258D9B5}" type="presOf" srcId="{358C1C42-6AD1-4C51-99EA-E831EB0C8094}" destId="{93A66BD1-977B-47D9-9C65-C6391B86E292}" srcOrd="0" destOrd="0" presId="urn:microsoft.com/office/officeart/2005/8/layout/hierarchy6"/>
    <dgm:cxn modelId="{D712564B-E8F7-4145-9333-955E1669EF0B}" type="presOf" srcId="{F1A24ED6-D053-467E-BC97-B18DB57079B1}" destId="{C824888B-F687-4E0A-9EF7-5BFEEBB28948}" srcOrd="1" destOrd="0" presId="urn:microsoft.com/office/officeart/2005/8/layout/hierarchy6"/>
    <dgm:cxn modelId="{99E1C74D-55C9-4705-96B8-7AC0464D671B}" type="presOf" srcId="{AA6C073F-8570-4917-B200-AB2AA4FC6AE3}" destId="{7FE9DD8A-3A90-4B28-8CF3-82BE6EBEA9A5}" srcOrd="0" destOrd="0" presId="urn:microsoft.com/office/officeart/2005/8/layout/hierarchy6"/>
    <dgm:cxn modelId="{34A79258-C99D-4D5B-AD3F-5E710CA65D38}" type="presOf" srcId="{91DFA553-CB0A-4FFF-AE6C-5DE114DC3602}" destId="{A0283D4C-3BBC-4A5E-A4B6-21B6B78FA85F}" srcOrd="0" destOrd="0" presId="urn:microsoft.com/office/officeart/2005/8/layout/hierarchy6"/>
    <dgm:cxn modelId="{EE4D8379-4504-4EC1-9D18-488205FCCBBB}" srcId="{91DFA553-CB0A-4FFF-AE6C-5DE114DC3602}" destId="{875A3AC0-3222-4724-8F23-B27E686AB81F}" srcOrd="0" destOrd="0" parTransId="{358C1C42-6AD1-4C51-99EA-E831EB0C8094}" sibTransId="{43AF6535-F3FF-4F90-AFF6-7D89BF74C0A1}"/>
    <dgm:cxn modelId="{54BC7696-F78B-445F-9576-3AFF0AB219EB}" type="presOf" srcId="{3DEAA8A1-5100-478C-8E49-CB9BCC1E8748}" destId="{67BAD365-41E4-4483-93CD-D66BE09B2AC6}" srcOrd="0" destOrd="0" presId="urn:microsoft.com/office/officeart/2005/8/layout/hierarchy6"/>
    <dgm:cxn modelId="{EAD33CAB-2D7C-49C9-82DB-337E6C749DA2}" type="presOf" srcId="{A3FABE8B-E9C7-4750-8CC1-BEFDADCD4F10}" destId="{8F609A46-4FB0-479F-8586-5569F3C3B4CD}" srcOrd="0" destOrd="0" presId="urn:microsoft.com/office/officeart/2005/8/layout/hierarchy6"/>
    <dgm:cxn modelId="{E472ECB4-CA45-4279-8E71-147C354E3A74}" srcId="{AA6C073F-8570-4917-B200-AB2AA4FC6AE3}" destId="{A3FABE8B-E9C7-4750-8CC1-BEFDADCD4F10}" srcOrd="1" destOrd="0" parTransId="{E17C6166-D9B6-464B-A6FC-983AAEB5072A}" sibTransId="{FC18BF6E-3B50-450B-94A2-94041249CCE8}"/>
    <dgm:cxn modelId="{BEBF6BB5-FE43-4A75-B85D-DA44822C211D}" srcId="{50DDB010-0A1E-49DA-B206-DB702FC6DEA7}" destId="{91DFA553-CB0A-4FFF-AE6C-5DE114DC3602}" srcOrd="0" destOrd="0" parTransId="{7351946D-F152-46FE-941A-57D1D56EBBF9}" sibTransId="{57946314-B23C-4357-AAAA-F7C6F893FE3A}"/>
    <dgm:cxn modelId="{726131C4-61A7-4F71-BB42-53D157D14620}" type="presOf" srcId="{A07A75B0-6006-4E55-BD87-D0626C8086FC}" destId="{DBA5F110-A85F-4985-BAEE-192954145DAD}" srcOrd="0" destOrd="0" presId="urn:microsoft.com/office/officeart/2005/8/layout/hierarchy6"/>
    <dgm:cxn modelId="{255B1AD3-70E1-428B-A239-E4D161E0697A}" type="presOf" srcId="{875A3AC0-3222-4724-8F23-B27E686AB81F}" destId="{EC187AF9-1778-4F7F-8D58-4CD7FD7AB050}" srcOrd="0" destOrd="0" presId="urn:microsoft.com/office/officeart/2005/8/layout/hierarchy6"/>
    <dgm:cxn modelId="{835614EA-8587-4F88-ADFD-1E76CC1157C2}" type="presOf" srcId="{F1A24ED6-D053-467E-BC97-B18DB57079B1}" destId="{8109756D-3C10-4DC9-8CA6-10C166A209D9}" srcOrd="0" destOrd="0" presId="urn:microsoft.com/office/officeart/2005/8/layout/hierarchy6"/>
    <dgm:cxn modelId="{1928BBEA-51E5-4A49-80A5-821C707BE9E7}" type="presOf" srcId="{50DDB010-0A1E-49DA-B206-DB702FC6DEA7}" destId="{E286DD33-F84F-477E-B7DA-B133A360F6CD}" srcOrd="0" destOrd="0" presId="urn:microsoft.com/office/officeart/2005/8/layout/hierarchy6"/>
    <dgm:cxn modelId="{F84676F1-56BC-4ED9-A5BF-545EEE415A67}" type="presOf" srcId="{417D9C78-B0B5-492A-98FD-32702E75CECB}" destId="{DDB103AB-AD00-49F4-B56C-146ADF8A01F8}" srcOrd="0" destOrd="0" presId="urn:microsoft.com/office/officeart/2005/8/layout/hierarchy6"/>
    <dgm:cxn modelId="{B90F0BF7-7031-4CDD-A1CE-936FA5BD49E1}" srcId="{AA6C073F-8570-4917-B200-AB2AA4FC6AE3}" destId="{F1A24ED6-D053-467E-BC97-B18DB57079B1}" srcOrd="2" destOrd="0" parTransId="{3EF14D34-4D25-404D-B781-A2EABC8783BF}" sibTransId="{DB3FC3E0-2EE2-4F08-96E1-C8DDA003B985}"/>
    <dgm:cxn modelId="{2A124FFB-3431-4BC6-AF58-FBBA7642C0D0}" type="presOf" srcId="{E53FF76E-2B02-478B-B8EC-77B21DC5B520}" destId="{D53D456E-71A2-44A1-9D33-F2B27EF42CAE}" srcOrd="0" destOrd="0" presId="urn:microsoft.com/office/officeart/2005/8/layout/hierarchy6"/>
    <dgm:cxn modelId="{089C2B3E-E3A3-4DEE-BAF0-147D7A831A83}" type="presParOf" srcId="{7FE9DD8A-3A90-4B28-8CF3-82BE6EBEA9A5}" destId="{DE8ACB55-6F2F-4FB6-88A0-1AE652DBDCAB}" srcOrd="0" destOrd="0" presId="urn:microsoft.com/office/officeart/2005/8/layout/hierarchy6"/>
    <dgm:cxn modelId="{C1A4A759-7C12-47A6-ACFC-F4FE10CA60E4}" type="presParOf" srcId="{DE8ACB55-6F2F-4FB6-88A0-1AE652DBDCAB}" destId="{2F0C02AF-F4AD-49A5-A4CB-84B6589DA420}" srcOrd="0" destOrd="0" presId="urn:microsoft.com/office/officeart/2005/8/layout/hierarchy6"/>
    <dgm:cxn modelId="{2438CFD2-A169-4732-892E-CB42A73B53DC}" type="presParOf" srcId="{DE8ACB55-6F2F-4FB6-88A0-1AE652DBDCAB}" destId="{379995E1-C8E4-41C0-946E-E6FED1940662}" srcOrd="1" destOrd="0" presId="urn:microsoft.com/office/officeart/2005/8/layout/hierarchy6"/>
    <dgm:cxn modelId="{59ADCF24-AFBC-4572-868F-989AD17E0B5A}" type="presParOf" srcId="{379995E1-C8E4-41C0-946E-E6FED1940662}" destId="{55348A9F-F947-4190-AB2B-18E1D1757E5B}" srcOrd="0" destOrd="0" presId="urn:microsoft.com/office/officeart/2005/8/layout/hierarchy6"/>
    <dgm:cxn modelId="{CE19568F-5029-4E40-8316-35E7E5985497}" type="presParOf" srcId="{55348A9F-F947-4190-AB2B-18E1D1757E5B}" destId="{E286DD33-F84F-477E-B7DA-B133A360F6CD}" srcOrd="0" destOrd="0" presId="urn:microsoft.com/office/officeart/2005/8/layout/hierarchy6"/>
    <dgm:cxn modelId="{B1612D73-6732-4013-8825-246DED1D9090}" type="presParOf" srcId="{55348A9F-F947-4190-AB2B-18E1D1757E5B}" destId="{E86E21E6-EE3B-496A-B7BB-80F8914419AF}" srcOrd="1" destOrd="0" presId="urn:microsoft.com/office/officeart/2005/8/layout/hierarchy6"/>
    <dgm:cxn modelId="{B82501AB-F638-4C93-A32E-1637A9DE239E}" type="presParOf" srcId="{E86E21E6-EE3B-496A-B7BB-80F8914419AF}" destId="{EDC254A1-86BE-4534-85A3-F6CF1318B925}" srcOrd="0" destOrd="0" presId="urn:microsoft.com/office/officeart/2005/8/layout/hierarchy6"/>
    <dgm:cxn modelId="{75781704-22F4-4D09-8756-50D01CD2ADEA}" type="presParOf" srcId="{E86E21E6-EE3B-496A-B7BB-80F8914419AF}" destId="{0DD71124-63AA-46E2-A5B0-77B9529D5272}" srcOrd="1" destOrd="0" presId="urn:microsoft.com/office/officeart/2005/8/layout/hierarchy6"/>
    <dgm:cxn modelId="{C67714C8-81BA-4FF9-B438-7B0E2B617352}" type="presParOf" srcId="{0DD71124-63AA-46E2-A5B0-77B9529D5272}" destId="{A0283D4C-3BBC-4A5E-A4B6-21B6B78FA85F}" srcOrd="0" destOrd="0" presId="urn:microsoft.com/office/officeart/2005/8/layout/hierarchy6"/>
    <dgm:cxn modelId="{C7B4B953-80C9-43B5-A719-B9628BD144C5}" type="presParOf" srcId="{0DD71124-63AA-46E2-A5B0-77B9529D5272}" destId="{9F1A2594-010B-4B94-B970-667E378B84A1}" srcOrd="1" destOrd="0" presId="urn:microsoft.com/office/officeart/2005/8/layout/hierarchy6"/>
    <dgm:cxn modelId="{645AAB63-2913-4D76-82B9-C03D293642FA}" type="presParOf" srcId="{9F1A2594-010B-4B94-B970-667E378B84A1}" destId="{93A66BD1-977B-47D9-9C65-C6391B86E292}" srcOrd="0" destOrd="0" presId="urn:microsoft.com/office/officeart/2005/8/layout/hierarchy6"/>
    <dgm:cxn modelId="{DC78D651-FCF5-41F6-9D43-E3BE6A97E6C4}" type="presParOf" srcId="{9F1A2594-010B-4B94-B970-667E378B84A1}" destId="{BBC0AF17-15F5-457C-9C70-2F26BAFA2AEA}" srcOrd="1" destOrd="0" presId="urn:microsoft.com/office/officeart/2005/8/layout/hierarchy6"/>
    <dgm:cxn modelId="{275E72B7-84DF-4521-95E4-22995428AF54}" type="presParOf" srcId="{BBC0AF17-15F5-457C-9C70-2F26BAFA2AEA}" destId="{EC187AF9-1778-4F7F-8D58-4CD7FD7AB050}" srcOrd="0" destOrd="0" presId="urn:microsoft.com/office/officeart/2005/8/layout/hierarchy6"/>
    <dgm:cxn modelId="{CA329B56-8716-423E-859D-5629F4481477}" type="presParOf" srcId="{BBC0AF17-15F5-457C-9C70-2F26BAFA2AEA}" destId="{55B492CB-F462-4070-A272-9F0A09F7478F}" srcOrd="1" destOrd="0" presId="urn:microsoft.com/office/officeart/2005/8/layout/hierarchy6"/>
    <dgm:cxn modelId="{6DC9EC82-F326-4363-A8DC-ACC355B19E6B}" type="presParOf" srcId="{E86E21E6-EE3B-496A-B7BB-80F8914419AF}" destId="{D53D456E-71A2-44A1-9D33-F2B27EF42CAE}" srcOrd="2" destOrd="0" presId="urn:microsoft.com/office/officeart/2005/8/layout/hierarchy6"/>
    <dgm:cxn modelId="{BEB4E055-FBD7-46B9-96DC-899A01DB5AF2}" type="presParOf" srcId="{E86E21E6-EE3B-496A-B7BB-80F8914419AF}" destId="{4C5AFEB1-AA65-419B-B840-8CE092966FB8}" srcOrd="3" destOrd="0" presId="urn:microsoft.com/office/officeart/2005/8/layout/hierarchy6"/>
    <dgm:cxn modelId="{8D6A1794-E5B6-4F37-A745-D1A2E978D738}" type="presParOf" srcId="{4C5AFEB1-AA65-419B-B840-8CE092966FB8}" destId="{DBA5F110-A85F-4985-BAEE-192954145DAD}" srcOrd="0" destOrd="0" presId="urn:microsoft.com/office/officeart/2005/8/layout/hierarchy6"/>
    <dgm:cxn modelId="{013C1E78-E2F5-419D-9743-66C532BE7787}" type="presParOf" srcId="{4C5AFEB1-AA65-419B-B840-8CE092966FB8}" destId="{88BF4E21-B575-47BD-9966-CAFD2085F379}" srcOrd="1" destOrd="0" presId="urn:microsoft.com/office/officeart/2005/8/layout/hierarchy6"/>
    <dgm:cxn modelId="{6F81CCD9-4B1D-4A92-B313-70E2973931B7}" type="presParOf" srcId="{88BF4E21-B575-47BD-9966-CAFD2085F379}" destId="{780AA224-4C74-4164-ACD1-759AC87C4579}" srcOrd="0" destOrd="0" presId="urn:microsoft.com/office/officeart/2005/8/layout/hierarchy6"/>
    <dgm:cxn modelId="{2041977B-233A-47FD-AA03-6C3368DDA1F2}" type="presParOf" srcId="{88BF4E21-B575-47BD-9966-CAFD2085F379}" destId="{3F4E9F6B-C0D5-4AB6-B79C-550B9272AF99}" srcOrd="1" destOrd="0" presId="urn:microsoft.com/office/officeart/2005/8/layout/hierarchy6"/>
    <dgm:cxn modelId="{361A6F7A-2305-4D60-9061-BBFD09DC23DE}" type="presParOf" srcId="{3F4E9F6B-C0D5-4AB6-B79C-550B9272AF99}" destId="{DDB103AB-AD00-49F4-B56C-146ADF8A01F8}" srcOrd="0" destOrd="0" presId="urn:microsoft.com/office/officeart/2005/8/layout/hierarchy6"/>
    <dgm:cxn modelId="{9D2028ED-7BD2-42E5-B9D7-58DDE0FB0695}" type="presParOf" srcId="{3F4E9F6B-C0D5-4AB6-B79C-550B9272AF99}" destId="{98308B8B-0E7C-4177-B78D-907821EABE51}" srcOrd="1" destOrd="0" presId="urn:microsoft.com/office/officeart/2005/8/layout/hierarchy6"/>
    <dgm:cxn modelId="{630169A6-63AD-40DC-8674-853361086C32}" type="presParOf" srcId="{7FE9DD8A-3A90-4B28-8CF3-82BE6EBEA9A5}" destId="{C3E61730-6751-4908-8E96-17E9AF79BFFB}" srcOrd="1" destOrd="0" presId="urn:microsoft.com/office/officeart/2005/8/layout/hierarchy6"/>
    <dgm:cxn modelId="{F5F1791D-E6DE-4CE9-99CF-9D7780166C4E}" type="presParOf" srcId="{C3E61730-6751-4908-8E96-17E9AF79BFFB}" destId="{811BA455-140A-48C0-A845-0DFC04BB85BE}" srcOrd="0" destOrd="0" presId="urn:microsoft.com/office/officeart/2005/8/layout/hierarchy6"/>
    <dgm:cxn modelId="{EF2ADAAF-0D09-42FF-A7A7-25CD58801B39}" type="presParOf" srcId="{811BA455-140A-48C0-A845-0DFC04BB85BE}" destId="{8F609A46-4FB0-479F-8586-5569F3C3B4CD}" srcOrd="0" destOrd="0" presId="urn:microsoft.com/office/officeart/2005/8/layout/hierarchy6"/>
    <dgm:cxn modelId="{17EB68F5-3C35-43FB-ABAA-9AC9F7E5A8A4}" type="presParOf" srcId="{811BA455-140A-48C0-A845-0DFC04BB85BE}" destId="{9BD147F4-05C4-4BA9-8ECE-B8E8DC17047F}" srcOrd="1" destOrd="0" presId="urn:microsoft.com/office/officeart/2005/8/layout/hierarchy6"/>
    <dgm:cxn modelId="{5529FCF2-DAB0-47C4-BD2D-CE050ED6B14F}" type="presParOf" srcId="{C3E61730-6751-4908-8E96-17E9AF79BFFB}" destId="{9B69F7D3-76AC-4735-AA0E-FAB876FF9789}" srcOrd="1" destOrd="0" presId="urn:microsoft.com/office/officeart/2005/8/layout/hierarchy6"/>
    <dgm:cxn modelId="{691CBCC4-603F-4B47-A316-9B4D3EAED8F1}" type="presParOf" srcId="{9B69F7D3-76AC-4735-AA0E-FAB876FF9789}" destId="{BDA29E75-E1BE-4B03-8369-DB79683A0CD8}" srcOrd="0" destOrd="0" presId="urn:microsoft.com/office/officeart/2005/8/layout/hierarchy6"/>
    <dgm:cxn modelId="{532E94EB-9FB8-44FB-AD02-7D0EB8E8748C}" type="presParOf" srcId="{C3E61730-6751-4908-8E96-17E9AF79BFFB}" destId="{EA97F3FA-DBE0-4F6C-8623-F3B36370AB0B}" srcOrd="2" destOrd="0" presId="urn:microsoft.com/office/officeart/2005/8/layout/hierarchy6"/>
    <dgm:cxn modelId="{1671525D-3401-43BC-B416-A7A0D27FB240}" type="presParOf" srcId="{EA97F3FA-DBE0-4F6C-8623-F3B36370AB0B}" destId="{8109756D-3C10-4DC9-8CA6-10C166A209D9}" srcOrd="0" destOrd="0" presId="urn:microsoft.com/office/officeart/2005/8/layout/hierarchy6"/>
    <dgm:cxn modelId="{E54B5559-047E-48F4-81F0-17496686FA08}" type="presParOf" srcId="{EA97F3FA-DBE0-4F6C-8623-F3B36370AB0B}" destId="{C824888B-F687-4E0A-9EF7-5BFEEBB28948}" srcOrd="1" destOrd="0" presId="urn:microsoft.com/office/officeart/2005/8/layout/hierarchy6"/>
    <dgm:cxn modelId="{3D932E62-3807-4544-AB34-ED3E2D585A1E}" type="presParOf" srcId="{C3E61730-6751-4908-8E96-17E9AF79BFFB}" destId="{51194A72-F7A4-463C-9977-66C09974E81B}" srcOrd="3" destOrd="0" presId="urn:microsoft.com/office/officeart/2005/8/layout/hierarchy6"/>
    <dgm:cxn modelId="{5E5B9717-9820-46D5-87DA-4DFE02DE7C51}" type="presParOf" srcId="{51194A72-F7A4-463C-9977-66C09974E81B}" destId="{A458091B-0E81-4AC8-B68C-2CFD89C46C47}" srcOrd="0" destOrd="0" presId="urn:microsoft.com/office/officeart/2005/8/layout/hierarchy6"/>
    <dgm:cxn modelId="{D36FAD22-0684-4E37-80C1-A20CD693AE3D}" type="presParOf" srcId="{C3E61730-6751-4908-8E96-17E9AF79BFFB}" destId="{56E865CD-D592-4616-9D1A-5364640E2E1A}" srcOrd="4" destOrd="0" presId="urn:microsoft.com/office/officeart/2005/8/layout/hierarchy6"/>
    <dgm:cxn modelId="{F0BC4BAE-9BC0-45F6-8B20-481A04720434}" type="presParOf" srcId="{56E865CD-D592-4616-9D1A-5364640E2E1A}" destId="{67BAD365-41E4-4483-93CD-D66BE09B2AC6}" srcOrd="0" destOrd="0" presId="urn:microsoft.com/office/officeart/2005/8/layout/hierarchy6"/>
    <dgm:cxn modelId="{DE14BCA7-B66C-4407-A061-253C2BFF23BB}" type="presParOf" srcId="{56E865CD-D592-4616-9D1A-5364640E2E1A}" destId="{BEFCE8AC-C2FA-45A3-BC02-E5F2871F3370}"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6C073F-8570-4917-B200-AB2AA4FC6AE3}"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0DDB010-0A1E-49DA-B206-DB702FC6DEA7}">
      <dgm:prSet phldrT="[Text]"/>
      <dgm:spPr/>
      <dgm:t>
        <a:bodyPr/>
        <a:lstStyle/>
        <a:p>
          <a:r>
            <a:rPr lang="en-US" dirty="0"/>
            <a:t>Contribute to every mortgage transaction</a:t>
          </a:r>
        </a:p>
      </dgm:t>
    </dgm:pt>
    <dgm:pt modelId="{0BA8E253-789A-43B5-8D0D-1BB8BB953873}" type="parTrans" cxnId="{7B94D71E-935F-4A2A-8574-719AACB5C49B}">
      <dgm:prSet/>
      <dgm:spPr/>
      <dgm:t>
        <a:bodyPr/>
        <a:lstStyle/>
        <a:p>
          <a:endParaRPr lang="en-US"/>
        </a:p>
      </dgm:t>
    </dgm:pt>
    <dgm:pt modelId="{C2E98234-A7E0-4892-9C4F-6566D7E1B6D8}" type="sibTrans" cxnId="{7B94D71E-935F-4A2A-8574-719AACB5C49B}">
      <dgm:prSet/>
      <dgm:spPr/>
      <dgm:t>
        <a:bodyPr/>
        <a:lstStyle/>
        <a:p>
          <a:endParaRPr lang="en-US"/>
        </a:p>
      </dgm:t>
    </dgm:pt>
    <dgm:pt modelId="{91DFA553-CB0A-4FFF-AE6C-5DE114DC3602}">
      <dgm:prSet phldrT="[Text]"/>
      <dgm:spPr/>
      <dgm:t>
        <a:bodyPr/>
        <a:lstStyle/>
        <a:p>
          <a:r>
            <a:rPr lang="en-US" dirty="0"/>
            <a:t>Zero learning curve</a:t>
          </a:r>
        </a:p>
      </dgm:t>
    </dgm:pt>
    <dgm:pt modelId="{7351946D-F152-46FE-941A-57D1D56EBBF9}" type="parTrans" cxnId="{BEBF6BB5-FE43-4A75-B85D-DA44822C211D}">
      <dgm:prSet/>
      <dgm:spPr/>
      <dgm:t>
        <a:bodyPr/>
        <a:lstStyle/>
        <a:p>
          <a:endParaRPr lang="en-US"/>
        </a:p>
      </dgm:t>
    </dgm:pt>
    <dgm:pt modelId="{57946314-B23C-4357-AAAA-F7C6F893FE3A}" type="sibTrans" cxnId="{BEBF6BB5-FE43-4A75-B85D-DA44822C211D}">
      <dgm:prSet/>
      <dgm:spPr/>
      <dgm:t>
        <a:bodyPr/>
        <a:lstStyle/>
        <a:p>
          <a:endParaRPr lang="en-US"/>
        </a:p>
      </dgm:t>
    </dgm:pt>
    <dgm:pt modelId="{875A3AC0-3222-4724-8F23-B27E686AB81F}">
      <dgm:prSet phldrT="[Text]"/>
      <dgm:spPr/>
      <dgm:t>
        <a:bodyPr/>
        <a:lstStyle/>
        <a:p>
          <a:r>
            <a:rPr lang="en-US" dirty="0"/>
            <a:t>Standards-based</a:t>
          </a:r>
        </a:p>
      </dgm:t>
    </dgm:pt>
    <dgm:pt modelId="{358C1C42-6AD1-4C51-99EA-E831EB0C8094}" type="parTrans" cxnId="{EE4D8379-4504-4EC1-9D18-488205FCCBBB}">
      <dgm:prSet/>
      <dgm:spPr/>
      <dgm:t>
        <a:bodyPr/>
        <a:lstStyle/>
        <a:p>
          <a:endParaRPr lang="en-US"/>
        </a:p>
      </dgm:t>
    </dgm:pt>
    <dgm:pt modelId="{43AF6535-F3FF-4F90-AFF6-7D89BF74C0A1}" type="sibTrans" cxnId="{EE4D8379-4504-4EC1-9D18-488205FCCBBB}">
      <dgm:prSet/>
      <dgm:spPr/>
      <dgm:t>
        <a:bodyPr/>
        <a:lstStyle/>
        <a:p>
          <a:endParaRPr lang="en-US"/>
        </a:p>
      </dgm:t>
    </dgm:pt>
    <dgm:pt modelId="{417D9C78-B0B5-492A-98FD-32702E75CECB}">
      <dgm:prSet phldrT="[Text]"/>
      <dgm:spPr/>
      <dgm:t>
        <a:bodyPr/>
        <a:lstStyle/>
        <a:p>
          <a:r>
            <a:rPr lang="en-US" dirty="0"/>
            <a:t>Support realistic interactions </a:t>
          </a:r>
        </a:p>
      </dgm:t>
    </dgm:pt>
    <dgm:pt modelId="{876CF0DB-50CC-4C4A-A23E-18E2EFCE6AC4}" type="parTrans" cxnId="{4878AF29-417E-40FA-A978-CBB0106425ED}">
      <dgm:prSet/>
      <dgm:spPr/>
      <dgm:t>
        <a:bodyPr/>
        <a:lstStyle/>
        <a:p>
          <a:endParaRPr lang="en-US"/>
        </a:p>
      </dgm:t>
    </dgm:pt>
    <dgm:pt modelId="{50EBD569-CBFF-4CC9-A8D7-302A5B7E39DE}" type="sibTrans" cxnId="{4878AF29-417E-40FA-A978-CBB0106425ED}">
      <dgm:prSet/>
      <dgm:spPr/>
      <dgm:t>
        <a:bodyPr/>
        <a:lstStyle/>
        <a:p>
          <a:endParaRPr lang="en-US"/>
        </a:p>
      </dgm:t>
    </dgm:pt>
    <dgm:pt modelId="{A3FABE8B-E9C7-4750-8CC1-BEFDADCD4F10}">
      <dgm:prSet phldrT="[Text]"/>
      <dgm:spPr/>
      <dgm:t>
        <a:bodyPr/>
        <a:lstStyle/>
        <a:p>
          <a:r>
            <a:rPr lang="en-US" dirty="0"/>
            <a:t>Vision</a:t>
          </a:r>
        </a:p>
      </dgm:t>
    </dgm:pt>
    <dgm:pt modelId="{E17C6166-D9B6-464B-A6FC-983AAEB5072A}" type="parTrans" cxnId="{E472ECB4-CA45-4279-8E71-147C354E3A74}">
      <dgm:prSet/>
      <dgm:spPr/>
      <dgm:t>
        <a:bodyPr/>
        <a:lstStyle/>
        <a:p>
          <a:endParaRPr lang="en-US"/>
        </a:p>
      </dgm:t>
    </dgm:pt>
    <dgm:pt modelId="{FC18BF6E-3B50-450B-94A2-94041249CCE8}" type="sibTrans" cxnId="{E472ECB4-CA45-4279-8E71-147C354E3A74}">
      <dgm:prSet/>
      <dgm:spPr/>
      <dgm:t>
        <a:bodyPr/>
        <a:lstStyle/>
        <a:p>
          <a:endParaRPr lang="en-US"/>
        </a:p>
      </dgm:t>
    </dgm:pt>
    <dgm:pt modelId="{F1A24ED6-D053-467E-BC97-B18DB57079B1}">
      <dgm:prSet phldrT="[Text]"/>
      <dgm:spPr/>
      <dgm:t>
        <a:bodyPr/>
        <a:lstStyle/>
        <a:p>
          <a:r>
            <a:rPr lang="en-US" dirty="0"/>
            <a:t>Priorities</a:t>
          </a:r>
        </a:p>
      </dgm:t>
    </dgm:pt>
    <dgm:pt modelId="{3EF14D34-4D25-404D-B781-A2EABC8783BF}" type="parTrans" cxnId="{B90F0BF7-7031-4CDD-A1CE-936FA5BD49E1}">
      <dgm:prSet/>
      <dgm:spPr/>
      <dgm:t>
        <a:bodyPr/>
        <a:lstStyle/>
        <a:p>
          <a:endParaRPr lang="en-US"/>
        </a:p>
      </dgm:t>
    </dgm:pt>
    <dgm:pt modelId="{DB3FC3E0-2EE2-4F08-96E1-C8DDA003B985}" type="sibTrans" cxnId="{B90F0BF7-7031-4CDD-A1CE-936FA5BD49E1}">
      <dgm:prSet/>
      <dgm:spPr/>
      <dgm:t>
        <a:bodyPr/>
        <a:lstStyle/>
        <a:p>
          <a:endParaRPr lang="en-US"/>
        </a:p>
      </dgm:t>
    </dgm:pt>
    <dgm:pt modelId="{3DEAA8A1-5100-478C-8E49-CB9BCC1E8748}">
      <dgm:prSet phldrT="[Text]"/>
      <dgm:spPr/>
      <dgm:t>
        <a:bodyPr/>
        <a:lstStyle/>
        <a:p>
          <a:r>
            <a:rPr lang="en-US" dirty="0"/>
            <a:t>Strategic Objectives</a:t>
          </a:r>
        </a:p>
      </dgm:t>
    </dgm:pt>
    <dgm:pt modelId="{FF2D6555-0CDC-472A-886D-D8A00AD63D95}" type="parTrans" cxnId="{8FACF235-3011-43C3-A1FD-D00F917D5A61}">
      <dgm:prSet/>
      <dgm:spPr/>
      <dgm:t>
        <a:bodyPr/>
        <a:lstStyle/>
        <a:p>
          <a:endParaRPr lang="en-US"/>
        </a:p>
      </dgm:t>
    </dgm:pt>
    <dgm:pt modelId="{16BD6429-FAB1-4BC8-A87F-5DD1656A0FA6}" type="sibTrans" cxnId="{8FACF235-3011-43C3-A1FD-D00F917D5A61}">
      <dgm:prSet/>
      <dgm:spPr/>
      <dgm:t>
        <a:bodyPr/>
        <a:lstStyle/>
        <a:p>
          <a:endParaRPr lang="en-US"/>
        </a:p>
      </dgm:t>
    </dgm:pt>
    <dgm:pt modelId="{A07A75B0-6006-4E55-BD87-D0626C8086FC}">
      <dgm:prSet phldrT="[Text]"/>
      <dgm:spPr/>
      <dgm:t>
        <a:bodyPr/>
        <a:lstStyle/>
        <a:p>
          <a:r>
            <a:rPr lang="en-US" dirty="0"/>
            <a:t>Flexible</a:t>
          </a:r>
        </a:p>
      </dgm:t>
    </dgm:pt>
    <dgm:pt modelId="{917FAB1F-EF04-43F2-88C9-28016A8C02BC}" type="sibTrans" cxnId="{0D999039-4981-41F7-8AD9-AE583B4C3AFF}">
      <dgm:prSet/>
      <dgm:spPr/>
      <dgm:t>
        <a:bodyPr/>
        <a:lstStyle/>
        <a:p>
          <a:endParaRPr lang="en-US"/>
        </a:p>
      </dgm:t>
    </dgm:pt>
    <dgm:pt modelId="{E53FF76E-2B02-478B-B8EC-77B21DC5B520}" type="parTrans" cxnId="{0D999039-4981-41F7-8AD9-AE583B4C3AFF}">
      <dgm:prSet/>
      <dgm:spPr/>
      <dgm:t>
        <a:bodyPr/>
        <a:lstStyle/>
        <a:p>
          <a:endParaRPr lang="en-US"/>
        </a:p>
      </dgm:t>
    </dgm:pt>
    <dgm:pt modelId="{7FE9DD8A-3A90-4B28-8CF3-82BE6EBEA9A5}" type="pres">
      <dgm:prSet presAssocID="{AA6C073F-8570-4917-B200-AB2AA4FC6AE3}" presName="mainComposite" presStyleCnt="0">
        <dgm:presLayoutVars>
          <dgm:chPref val="1"/>
          <dgm:dir/>
          <dgm:animOne val="branch"/>
          <dgm:animLvl val="lvl"/>
          <dgm:resizeHandles val="exact"/>
        </dgm:presLayoutVars>
      </dgm:prSet>
      <dgm:spPr/>
    </dgm:pt>
    <dgm:pt modelId="{DE8ACB55-6F2F-4FB6-88A0-1AE652DBDCAB}" type="pres">
      <dgm:prSet presAssocID="{AA6C073F-8570-4917-B200-AB2AA4FC6AE3}" presName="hierFlow" presStyleCnt="0"/>
      <dgm:spPr/>
    </dgm:pt>
    <dgm:pt modelId="{2F0C02AF-F4AD-49A5-A4CB-84B6589DA420}" type="pres">
      <dgm:prSet presAssocID="{AA6C073F-8570-4917-B200-AB2AA4FC6AE3}" presName="firstBuf" presStyleCnt="0"/>
      <dgm:spPr/>
    </dgm:pt>
    <dgm:pt modelId="{379995E1-C8E4-41C0-946E-E6FED1940662}" type="pres">
      <dgm:prSet presAssocID="{AA6C073F-8570-4917-B200-AB2AA4FC6AE3}" presName="hierChild1" presStyleCnt="0">
        <dgm:presLayoutVars>
          <dgm:chPref val="1"/>
          <dgm:animOne val="branch"/>
          <dgm:animLvl val="lvl"/>
        </dgm:presLayoutVars>
      </dgm:prSet>
      <dgm:spPr/>
    </dgm:pt>
    <dgm:pt modelId="{55348A9F-F947-4190-AB2B-18E1D1757E5B}" type="pres">
      <dgm:prSet presAssocID="{50DDB010-0A1E-49DA-B206-DB702FC6DEA7}" presName="Name14" presStyleCnt="0"/>
      <dgm:spPr/>
    </dgm:pt>
    <dgm:pt modelId="{E286DD33-F84F-477E-B7DA-B133A360F6CD}" type="pres">
      <dgm:prSet presAssocID="{50DDB010-0A1E-49DA-B206-DB702FC6DEA7}" presName="level1Shape" presStyleLbl="node0" presStyleIdx="0" presStyleCnt="1">
        <dgm:presLayoutVars>
          <dgm:chPref val="3"/>
        </dgm:presLayoutVars>
      </dgm:prSet>
      <dgm:spPr/>
    </dgm:pt>
    <dgm:pt modelId="{E86E21E6-EE3B-496A-B7BB-80F8914419AF}" type="pres">
      <dgm:prSet presAssocID="{50DDB010-0A1E-49DA-B206-DB702FC6DEA7}" presName="hierChild2" presStyleCnt="0"/>
      <dgm:spPr/>
    </dgm:pt>
    <dgm:pt modelId="{EDC254A1-86BE-4534-85A3-F6CF1318B925}" type="pres">
      <dgm:prSet presAssocID="{7351946D-F152-46FE-941A-57D1D56EBBF9}" presName="Name19" presStyleLbl="parChTrans1D2" presStyleIdx="0" presStyleCnt="2"/>
      <dgm:spPr/>
    </dgm:pt>
    <dgm:pt modelId="{0DD71124-63AA-46E2-A5B0-77B9529D5272}" type="pres">
      <dgm:prSet presAssocID="{91DFA553-CB0A-4FFF-AE6C-5DE114DC3602}" presName="Name21" presStyleCnt="0"/>
      <dgm:spPr/>
    </dgm:pt>
    <dgm:pt modelId="{A0283D4C-3BBC-4A5E-A4B6-21B6B78FA85F}" type="pres">
      <dgm:prSet presAssocID="{91DFA553-CB0A-4FFF-AE6C-5DE114DC3602}" presName="level2Shape" presStyleLbl="node2" presStyleIdx="0" presStyleCnt="2"/>
      <dgm:spPr/>
    </dgm:pt>
    <dgm:pt modelId="{9F1A2594-010B-4B94-B970-667E378B84A1}" type="pres">
      <dgm:prSet presAssocID="{91DFA553-CB0A-4FFF-AE6C-5DE114DC3602}" presName="hierChild3" presStyleCnt="0"/>
      <dgm:spPr/>
    </dgm:pt>
    <dgm:pt modelId="{93A66BD1-977B-47D9-9C65-C6391B86E292}" type="pres">
      <dgm:prSet presAssocID="{358C1C42-6AD1-4C51-99EA-E831EB0C8094}" presName="Name19" presStyleLbl="parChTrans1D3" presStyleIdx="0" presStyleCnt="2"/>
      <dgm:spPr/>
    </dgm:pt>
    <dgm:pt modelId="{BBC0AF17-15F5-457C-9C70-2F26BAFA2AEA}" type="pres">
      <dgm:prSet presAssocID="{875A3AC0-3222-4724-8F23-B27E686AB81F}" presName="Name21" presStyleCnt="0"/>
      <dgm:spPr/>
    </dgm:pt>
    <dgm:pt modelId="{EC187AF9-1778-4F7F-8D58-4CD7FD7AB050}" type="pres">
      <dgm:prSet presAssocID="{875A3AC0-3222-4724-8F23-B27E686AB81F}" presName="level2Shape" presStyleLbl="node3" presStyleIdx="0" presStyleCnt="2"/>
      <dgm:spPr/>
    </dgm:pt>
    <dgm:pt modelId="{55B492CB-F462-4070-A272-9F0A09F7478F}" type="pres">
      <dgm:prSet presAssocID="{875A3AC0-3222-4724-8F23-B27E686AB81F}" presName="hierChild3" presStyleCnt="0"/>
      <dgm:spPr/>
    </dgm:pt>
    <dgm:pt modelId="{D53D456E-71A2-44A1-9D33-F2B27EF42CAE}" type="pres">
      <dgm:prSet presAssocID="{E53FF76E-2B02-478B-B8EC-77B21DC5B520}" presName="Name19" presStyleLbl="parChTrans1D2" presStyleIdx="1" presStyleCnt="2"/>
      <dgm:spPr/>
    </dgm:pt>
    <dgm:pt modelId="{4C5AFEB1-AA65-419B-B840-8CE092966FB8}" type="pres">
      <dgm:prSet presAssocID="{A07A75B0-6006-4E55-BD87-D0626C8086FC}" presName="Name21" presStyleCnt="0"/>
      <dgm:spPr/>
    </dgm:pt>
    <dgm:pt modelId="{DBA5F110-A85F-4985-BAEE-192954145DAD}" type="pres">
      <dgm:prSet presAssocID="{A07A75B0-6006-4E55-BD87-D0626C8086FC}" presName="level2Shape" presStyleLbl="node2" presStyleIdx="1" presStyleCnt="2"/>
      <dgm:spPr/>
    </dgm:pt>
    <dgm:pt modelId="{88BF4E21-B575-47BD-9966-CAFD2085F379}" type="pres">
      <dgm:prSet presAssocID="{A07A75B0-6006-4E55-BD87-D0626C8086FC}" presName="hierChild3" presStyleCnt="0"/>
      <dgm:spPr/>
    </dgm:pt>
    <dgm:pt modelId="{780AA224-4C74-4164-ACD1-759AC87C4579}" type="pres">
      <dgm:prSet presAssocID="{876CF0DB-50CC-4C4A-A23E-18E2EFCE6AC4}" presName="Name19" presStyleLbl="parChTrans1D3" presStyleIdx="1" presStyleCnt="2"/>
      <dgm:spPr/>
    </dgm:pt>
    <dgm:pt modelId="{3F4E9F6B-C0D5-4AB6-B79C-550B9272AF99}" type="pres">
      <dgm:prSet presAssocID="{417D9C78-B0B5-492A-98FD-32702E75CECB}" presName="Name21" presStyleCnt="0"/>
      <dgm:spPr/>
    </dgm:pt>
    <dgm:pt modelId="{DDB103AB-AD00-49F4-B56C-146ADF8A01F8}" type="pres">
      <dgm:prSet presAssocID="{417D9C78-B0B5-492A-98FD-32702E75CECB}" presName="level2Shape" presStyleLbl="node3" presStyleIdx="1" presStyleCnt="2"/>
      <dgm:spPr/>
    </dgm:pt>
    <dgm:pt modelId="{98308B8B-0E7C-4177-B78D-907821EABE51}" type="pres">
      <dgm:prSet presAssocID="{417D9C78-B0B5-492A-98FD-32702E75CECB}" presName="hierChild3" presStyleCnt="0"/>
      <dgm:spPr/>
    </dgm:pt>
    <dgm:pt modelId="{C3E61730-6751-4908-8E96-17E9AF79BFFB}" type="pres">
      <dgm:prSet presAssocID="{AA6C073F-8570-4917-B200-AB2AA4FC6AE3}" presName="bgShapesFlow" presStyleCnt="0"/>
      <dgm:spPr/>
    </dgm:pt>
    <dgm:pt modelId="{811BA455-140A-48C0-A845-0DFC04BB85BE}" type="pres">
      <dgm:prSet presAssocID="{A3FABE8B-E9C7-4750-8CC1-BEFDADCD4F10}" presName="rectComp" presStyleCnt="0"/>
      <dgm:spPr/>
    </dgm:pt>
    <dgm:pt modelId="{8F609A46-4FB0-479F-8586-5569F3C3B4CD}" type="pres">
      <dgm:prSet presAssocID="{A3FABE8B-E9C7-4750-8CC1-BEFDADCD4F10}" presName="bgRect" presStyleLbl="bgShp" presStyleIdx="0" presStyleCnt="3"/>
      <dgm:spPr/>
    </dgm:pt>
    <dgm:pt modelId="{9BD147F4-05C4-4BA9-8ECE-B8E8DC17047F}" type="pres">
      <dgm:prSet presAssocID="{A3FABE8B-E9C7-4750-8CC1-BEFDADCD4F10}" presName="bgRectTx" presStyleLbl="bgShp" presStyleIdx="0" presStyleCnt="3">
        <dgm:presLayoutVars>
          <dgm:bulletEnabled val="1"/>
        </dgm:presLayoutVars>
      </dgm:prSet>
      <dgm:spPr/>
    </dgm:pt>
    <dgm:pt modelId="{9B69F7D3-76AC-4735-AA0E-FAB876FF9789}" type="pres">
      <dgm:prSet presAssocID="{A3FABE8B-E9C7-4750-8CC1-BEFDADCD4F10}" presName="spComp" presStyleCnt="0"/>
      <dgm:spPr/>
    </dgm:pt>
    <dgm:pt modelId="{BDA29E75-E1BE-4B03-8369-DB79683A0CD8}" type="pres">
      <dgm:prSet presAssocID="{A3FABE8B-E9C7-4750-8CC1-BEFDADCD4F10}" presName="vSp" presStyleCnt="0"/>
      <dgm:spPr/>
    </dgm:pt>
    <dgm:pt modelId="{EA97F3FA-DBE0-4F6C-8623-F3B36370AB0B}" type="pres">
      <dgm:prSet presAssocID="{F1A24ED6-D053-467E-BC97-B18DB57079B1}" presName="rectComp" presStyleCnt="0"/>
      <dgm:spPr/>
    </dgm:pt>
    <dgm:pt modelId="{8109756D-3C10-4DC9-8CA6-10C166A209D9}" type="pres">
      <dgm:prSet presAssocID="{F1A24ED6-D053-467E-BC97-B18DB57079B1}" presName="bgRect" presStyleLbl="bgShp" presStyleIdx="1" presStyleCnt="3"/>
      <dgm:spPr/>
    </dgm:pt>
    <dgm:pt modelId="{C824888B-F687-4E0A-9EF7-5BFEEBB28948}" type="pres">
      <dgm:prSet presAssocID="{F1A24ED6-D053-467E-BC97-B18DB57079B1}" presName="bgRectTx" presStyleLbl="bgShp" presStyleIdx="1" presStyleCnt="3">
        <dgm:presLayoutVars>
          <dgm:bulletEnabled val="1"/>
        </dgm:presLayoutVars>
      </dgm:prSet>
      <dgm:spPr/>
    </dgm:pt>
    <dgm:pt modelId="{51194A72-F7A4-463C-9977-66C09974E81B}" type="pres">
      <dgm:prSet presAssocID="{F1A24ED6-D053-467E-BC97-B18DB57079B1}" presName="spComp" presStyleCnt="0"/>
      <dgm:spPr/>
    </dgm:pt>
    <dgm:pt modelId="{A458091B-0E81-4AC8-B68C-2CFD89C46C47}" type="pres">
      <dgm:prSet presAssocID="{F1A24ED6-D053-467E-BC97-B18DB57079B1}" presName="vSp" presStyleCnt="0"/>
      <dgm:spPr/>
    </dgm:pt>
    <dgm:pt modelId="{56E865CD-D592-4616-9D1A-5364640E2E1A}" type="pres">
      <dgm:prSet presAssocID="{3DEAA8A1-5100-478C-8E49-CB9BCC1E8748}" presName="rectComp" presStyleCnt="0"/>
      <dgm:spPr/>
    </dgm:pt>
    <dgm:pt modelId="{67BAD365-41E4-4483-93CD-D66BE09B2AC6}" type="pres">
      <dgm:prSet presAssocID="{3DEAA8A1-5100-478C-8E49-CB9BCC1E8748}" presName="bgRect" presStyleLbl="bgShp" presStyleIdx="2" presStyleCnt="3"/>
      <dgm:spPr/>
    </dgm:pt>
    <dgm:pt modelId="{BEFCE8AC-C2FA-45A3-BC02-E5F2871F3370}" type="pres">
      <dgm:prSet presAssocID="{3DEAA8A1-5100-478C-8E49-CB9BCC1E8748}" presName="bgRectTx" presStyleLbl="bgShp" presStyleIdx="2" presStyleCnt="3">
        <dgm:presLayoutVars>
          <dgm:bulletEnabled val="1"/>
        </dgm:presLayoutVars>
      </dgm:prSet>
      <dgm:spPr/>
    </dgm:pt>
  </dgm:ptLst>
  <dgm:cxnLst>
    <dgm:cxn modelId="{093EC701-30D3-48DA-A009-34679C3B8EFA}" type="presOf" srcId="{A3FABE8B-E9C7-4750-8CC1-BEFDADCD4F10}" destId="{9BD147F4-05C4-4BA9-8ECE-B8E8DC17047F}" srcOrd="1" destOrd="0" presId="urn:microsoft.com/office/officeart/2005/8/layout/hierarchy6"/>
    <dgm:cxn modelId="{D1CE160D-AD70-4462-9843-54DCAA184525}" type="presOf" srcId="{7351946D-F152-46FE-941A-57D1D56EBBF9}" destId="{EDC254A1-86BE-4534-85A3-F6CF1318B925}" srcOrd="0" destOrd="0" presId="urn:microsoft.com/office/officeart/2005/8/layout/hierarchy6"/>
    <dgm:cxn modelId="{65A8630F-6FC2-48D4-B371-3598B12395E9}" type="presOf" srcId="{3DEAA8A1-5100-478C-8E49-CB9BCC1E8748}" destId="{BEFCE8AC-C2FA-45A3-BC02-E5F2871F3370}" srcOrd="1" destOrd="0" presId="urn:microsoft.com/office/officeart/2005/8/layout/hierarchy6"/>
    <dgm:cxn modelId="{7B94D71E-935F-4A2A-8574-719AACB5C49B}" srcId="{AA6C073F-8570-4917-B200-AB2AA4FC6AE3}" destId="{50DDB010-0A1E-49DA-B206-DB702FC6DEA7}" srcOrd="0" destOrd="0" parTransId="{0BA8E253-789A-43B5-8D0D-1BB8BB953873}" sibTransId="{C2E98234-A7E0-4892-9C4F-6566D7E1B6D8}"/>
    <dgm:cxn modelId="{4878AF29-417E-40FA-A978-CBB0106425ED}" srcId="{A07A75B0-6006-4E55-BD87-D0626C8086FC}" destId="{417D9C78-B0B5-492A-98FD-32702E75CECB}" srcOrd="0" destOrd="0" parTransId="{876CF0DB-50CC-4C4A-A23E-18E2EFCE6AC4}" sibTransId="{50EBD569-CBFF-4CC9-A8D7-302A5B7E39DE}"/>
    <dgm:cxn modelId="{8FACF235-3011-43C3-A1FD-D00F917D5A61}" srcId="{AA6C073F-8570-4917-B200-AB2AA4FC6AE3}" destId="{3DEAA8A1-5100-478C-8E49-CB9BCC1E8748}" srcOrd="3" destOrd="0" parTransId="{FF2D6555-0CDC-472A-886D-D8A00AD63D95}" sibTransId="{16BD6429-FAB1-4BC8-A87F-5DD1656A0FA6}"/>
    <dgm:cxn modelId="{0D999039-4981-41F7-8AD9-AE583B4C3AFF}" srcId="{50DDB010-0A1E-49DA-B206-DB702FC6DEA7}" destId="{A07A75B0-6006-4E55-BD87-D0626C8086FC}" srcOrd="1" destOrd="0" parTransId="{E53FF76E-2B02-478B-B8EC-77B21DC5B520}" sibTransId="{917FAB1F-EF04-43F2-88C9-28016A8C02BC}"/>
    <dgm:cxn modelId="{490D1C5E-000E-40EA-83CB-CF526DD4052E}" type="presOf" srcId="{876CF0DB-50CC-4C4A-A23E-18E2EFCE6AC4}" destId="{780AA224-4C74-4164-ACD1-759AC87C4579}" srcOrd="0" destOrd="0" presId="urn:microsoft.com/office/officeart/2005/8/layout/hierarchy6"/>
    <dgm:cxn modelId="{B7F43265-AAC6-45C3-BA5E-5D5D4258D9B5}" type="presOf" srcId="{358C1C42-6AD1-4C51-99EA-E831EB0C8094}" destId="{93A66BD1-977B-47D9-9C65-C6391B86E292}" srcOrd="0" destOrd="0" presId="urn:microsoft.com/office/officeart/2005/8/layout/hierarchy6"/>
    <dgm:cxn modelId="{D712564B-E8F7-4145-9333-955E1669EF0B}" type="presOf" srcId="{F1A24ED6-D053-467E-BC97-B18DB57079B1}" destId="{C824888B-F687-4E0A-9EF7-5BFEEBB28948}" srcOrd="1" destOrd="0" presId="urn:microsoft.com/office/officeart/2005/8/layout/hierarchy6"/>
    <dgm:cxn modelId="{99E1C74D-55C9-4705-96B8-7AC0464D671B}" type="presOf" srcId="{AA6C073F-8570-4917-B200-AB2AA4FC6AE3}" destId="{7FE9DD8A-3A90-4B28-8CF3-82BE6EBEA9A5}" srcOrd="0" destOrd="0" presId="urn:microsoft.com/office/officeart/2005/8/layout/hierarchy6"/>
    <dgm:cxn modelId="{34A79258-C99D-4D5B-AD3F-5E710CA65D38}" type="presOf" srcId="{91DFA553-CB0A-4FFF-AE6C-5DE114DC3602}" destId="{A0283D4C-3BBC-4A5E-A4B6-21B6B78FA85F}" srcOrd="0" destOrd="0" presId="urn:microsoft.com/office/officeart/2005/8/layout/hierarchy6"/>
    <dgm:cxn modelId="{EE4D8379-4504-4EC1-9D18-488205FCCBBB}" srcId="{91DFA553-CB0A-4FFF-AE6C-5DE114DC3602}" destId="{875A3AC0-3222-4724-8F23-B27E686AB81F}" srcOrd="0" destOrd="0" parTransId="{358C1C42-6AD1-4C51-99EA-E831EB0C8094}" sibTransId="{43AF6535-F3FF-4F90-AFF6-7D89BF74C0A1}"/>
    <dgm:cxn modelId="{54BC7696-F78B-445F-9576-3AFF0AB219EB}" type="presOf" srcId="{3DEAA8A1-5100-478C-8E49-CB9BCC1E8748}" destId="{67BAD365-41E4-4483-93CD-D66BE09B2AC6}" srcOrd="0" destOrd="0" presId="urn:microsoft.com/office/officeart/2005/8/layout/hierarchy6"/>
    <dgm:cxn modelId="{EAD33CAB-2D7C-49C9-82DB-337E6C749DA2}" type="presOf" srcId="{A3FABE8B-E9C7-4750-8CC1-BEFDADCD4F10}" destId="{8F609A46-4FB0-479F-8586-5569F3C3B4CD}" srcOrd="0" destOrd="0" presId="urn:microsoft.com/office/officeart/2005/8/layout/hierarchy6"/>
    <dgm:cxn modelId="{E472ECB4-CA45-4279-8E71-147C354E3A74}" srcId="{AA6C073F-8570-4917-B200-AB2AA4FC6AE3}" destId="{A3FABE8B-E9C7-4750-8CC1-BEFDADCD4F10}" srcOrd="1" destOrd="0" parTransId="{E17C6166-D9B6-464B-A6FC-983AAEB5072A}" sibTransId="{FC18BF6E-3B50-450B-94A2-94041249CCE8}"/>
    <dgm:cxn modelId="{BEBF6BB5-FE43-4A75-B85D-DA44822C211D}" srcId="{50DDB010-0A1E-49DA-B206-DB702FC6DEA7}" destId="{91DFA553-CB0A-4FFF-AE6C-5DE114DC3602}" srcOrd="0" destOrd="0" parTransId="{7351946D-F152-46FE-941A-57D1D56EBBF9}" sibTransId="{57946314-B23C-4357-AAAA-F7C6F893FE3A}"/>
    <dgm:cxn modelId="{726131C4-61A7-4F71-BB42-53D157D14620}" type="presOf" srcId="{A07A75B0-6006-4E55-BD87-D0626C8086FC}" destId="{DBA5F110-A85F-4985-BAEE-192954145DAD}" srcOrd="0" destOrd="0" presId="urn:microsoft.com/office/officeart/2005/8/layout/hierarchy6"/>
    <dgm:cxn modelId="{255B1AD3-70E1-428B-A239-E4D161E0697A}" type="presOf" srcId="{875A3AC0-3222-4724-8F23-B27E686AB81F}" destId="{EC187AF9-1778-4F7F-8D58-4CD7FD7AB050}" srcOrd="0" destOrd="0" presId="urn:microsoft.com/office/officeart/2005/8/layout/hierarchy6"/>
    <dgm:cxn modelId="{835614EA-8587-4F88-ADFD-1E76CC1157C2}" type="presOf" srcId="{F1A24ED6-D053-467E-BC97-B18DB57079B1}" destId="{8109756D-3C10-4DC9-8CA6-10C166A209D9}" srcOrd="0" destOrd="0" presId="urn:microsoft.com/office/officeart/2005/8/layout/hierarchy6"/>
    <dgm:cxn modelId="{1928BBEA-51E5-4A49-80A5-821C707BE9E7}" type="presOf" srcId="{50DDB010-0A1E-49DA-B206-DB702FC6DEA7}" destId="{E286DD33-F84F-477E-B7DA-B133A360F6CD}" srcOrd="0" destOrd="0" presId="urn:microsoft.com/office/officeart/2005/8/layout/hierarchy6"/>
    <dgm:cxn modelId="{F84676F1-56BC-4ED9-A5BF-545EEE415A67}" type="presOf" srcId="{417D9C78-B0B5-492A-98FD-32702E75CECB}" destId="{DDB103AB-AD00-49F4-B56C-146ADF8A01F8}" srcOrd="0" destOrd="0" presId="urn:microsoft.com/office/officeart/2005/8/layout/hierarchy6"/>
    <dgm:cxn modelId="{B90F0BF7-7031-4CDD-A1CE-936FA5BD49E1}" srcId="{AA6C073F-8570-4917-B200-AB2AA4FC6AE3}" destId="{F1A24ED6-D053-467E-BC97-B18DB57079B1}" srcOrd="2" destOrd="0" parTransId="{3EF14D34-4D25-404D-B781-A2EABC8783BF}" sibTransId="{DB3FC3E0-2EE2-4F08-96E1-C8DDA003B985}"/>
    <dgm:cxn modelId="{2A124FFB-3431-4BC6-AF58-FBBA7642C0D0}" type="presOf" srcId="{E53FF76E-2B02-478B-B8EC-77B21DC5B520}" destId="{D53D456E-71A2-44A1-9D33-F2B27EF42CAE}" srcOrd="0" destOrd="0" presId="urn:microsoft.com/office/officeart/2005/8/layout/hierarchy6"/>
    <dgm:cxn modelId="{089C2B3E-E3A3-4DEE-BAF0-147D7A831A83}" type="presParOf" srcId="{7FE9DD8A-3A90-4B28-8CF3-82BE6EBEA9A5}" destId="{DE8ACB55-6F2F-4FB6-88A0-1AE652DBDCAB}" srcOrd="0" destOrd="0" presId="urn:microsoft.com/office/officeart/2005/8/layout/hierarchy6"/>
    <dgm:cxn modelId="{C1A4A759-7C12-47A6-ACFC-F4FE10CA60E4}" type="presParOf" srcId="{DE8ACB55-6F2F-4FB6-88A0-1AE652DBDCAB}" destId="{2F0C02AF-F4AD-49A5-A4CB-84B6589DA420}" srcOrd="0" destOrd="0" presId="urn:microsoft.com/office/officeart/2005/8/layout/hierarchy6"/>
    <dgm:cxn modelId="{2438CFD2-A169-4732-892E-CB42A73B53DC}" type="presParOf" srcId="{DE8ACB55-6F2F-4FB6-88A0-1AE652DBDCAB}" destId="{379995E1-C8E4-41C0-946E-E6FED1940662}" srcOrd="1" destOrd="0" presId="urn:microsoft.com/office/officeart/2005/8/layout/hierarchy6"/>
    <dgm:cxn modelId="{59ADCF24-AFBC-4572-868F-989AD17E0B5A}" type="presParOf" srcId="{379995E1-C8E4-41C0-946E-E6FED1940662}" destId="{55348A9F-F947-4190-AB2B-18E1D1757E5B}" srcOrd="0" destOrd="0" presId="urn:microsoft.com/office/officeart/2005/8/layout/hierarchy6"/>
    <dgm:cxn modelId="{CE19568F-5029-4E40-8316-35E7E5985497}" type="presParOf" srcId="{55348A9F-F947-4190-AB2B-18E1D1757E5B}" destId="{E286DD33-F84F-477E-B7DA-B133A360F6CD}" srcOrd="0" destOrd="0" presId="urn:microsoft.com/office/officeart/2005/8/layout/hierarchy6"/>
    <dgm:cxn modelId="{B1612D73-6732-4013-8825-246DED1D9090}" type="presParOf" srcId="{55348A9F-F947-4190-AB2B-18E1D1757E5B}" destId="{E86E21E6-EE3B-496A-B7BB-80F8914419AF}" srcOrd="1" destOrd="0" presId="urn:microsoft.com/office/officeart/2005/8/layout/hierarchy6"/>
    <dgm:cxn modelId="{B82501AB-F638-4C93-A32E-1637A9DE239E}" type="presParOf" srcId="{E86E21E6-EE3B-496A-B7BB-80F8914419AF}" destId="{EDC254A1-86BE-4534-85A3-F6CF1318B925}" srcOrd="0" destOrd="0" presId="urn:microsoft.com/office/officeart/2005/8/layout/hierarchy6"/>
    <dgm:cxn modelId="{75781704-22F4-4D09-8756-50D01CD2ADEA}" type="presParOf" srcId="{E86E21E6-EE3B-496A-B7BB-80F8914419AF}" destId="{0DD71124-63AA-46E2-A5B0-77B9529D5272}" srcOrd="1" destOrd="0" presId="urn:microsoft.com/office/officeart/2005/8/layout/hierarchy6"/>
    <dgm:cxn modelId="{C67714C8-81BA-4FF9-B438-7B0E2B617352}" type="presParOf" srcId="{0DD71124-63AA-46E2-A5B0-77B9529D5272}" destId="{A0283D4C-3BBC-4A5E-A4B6-21B6B78FA85F}" srcOrd="0" destOrd="0" presId="urn:microsoft.com/office/officeart/2005/8/layout/hierarchy6"/>
    <dgm:cxn modelId="{C7B4B953-80C9-43B5-A719-B9628BD144C5}" type="presParOf" srcId="{0DD71124-63AA-46E2-A5B0-77B9529D5272}" destId="{9F1A2594-010B-4B94-B970-667E378B84A1}" srcOrd="1" destOrd="0" presId="urn:microsoft.com/office/officeart/2005/8/layout/hierarchy6"/>
    <dgm:cxn modelId="{645AAB63-2913-4D76-82B9-C03D293642FA}" type="presParOf" srcId="{9F1A2594-010B-4B94-B970-667E378B84A1}" destId="{93A66BD1-977B-47D9-9C65-C6391B86E292}" srcOrd="0" destOrd="0" presId="urn:microsoft.com/office/officeart/2005/8/layout/hierarchy6"/>
    <dgm:cxn modelId="{DC78D651-FCF5-41F6-9D43-E3BE6A97E6C4}" type="presParOf" srcId="{9F1A2594-010B-4B94-B970-667E378B84A1}" destId="{BBC0AF17-15F5-457C-9C70-2F26BAFA2AEA}" srcOrd="1" destOrd="0" presId="urn:microsoft.com/office/officeart/2005/8/layout/hierarchy6"/>
    <dgm:cxn modelId="{275E72B7-84DF-4521-95E4-22995428AF54}" type="presParOf" srcId="{BBC0AF17-15F5-457C-9C70-2F26BAFA2AEA}" destId="{EC187AF9-1778-4F7F-8D58-4CD7FD7AB050}" srcOrd="0" destOrd="0" presId="urn:microsoft.com/office/officeart/2005/8/layout/hierarchy6"/>
    <dgm:cxn modelId="{CA329B56-8716-423E-859D-5629F4481477}" type="presParOf" srcId="{BBC0AF17-15F5-457C-9C70-2F26BAFA2AEA}" destId="{55B492CB-F462-4070-A272-9F0A09F7478F}" srcOrd="1" destOrd="0" presId="urn:microsoft.com/office/officeart/2005/8/layout/hierarchy6"/>
    <dgm:cxn modelId="{6DC9EC82-F326-4363-A8DC-ACC355B19E6B}" type="presParOf" srcId="{E86E21E6-EE3B-496A-B7BB-80F8914419AF}" destId="{D53D456E-71A2-44A1-9D33-F2B27EF42CAE}" srcOrd="2" destOrd="0" presId="urn:microsoft.com/office/officeart/2005/8/layout/hierarchy6"/>
    <dgm:cxn modelId="{BEB4E055-FBD7-46B9-96DC-899A01DB5AF2}" type="presParOf" srcId="{E86E21E6-EE3B-496A-B7BB-80F8914419AF}" destId="{4C5AFEB1-AA65-419B-B840-8CE092966FB8}" srcOrd="3" destOrd="0" presId="urn:microsoft.com/office/officeart/2005/8/layout/hierarchy6"/>
    <dgm:cxn modelId="{8D6A1794-E5B6-4F37-A745-D1A2E978D738}" type="presParOf" srcId="{4C5AFEB1-AA65-419B-B840-8CE092966FB8}" destId="{DBA5F110-A85F-4985-BAEE-192954145DAD}" srcOrd="0" destOrd="0" presId="urn:microsoft.com/office/officeart/2005/8/layout/hierarchy6"/>
    <dgm:cxn modelId="{013C1E78-E2F5-419D-9743-66C532BE7787}" type="presParOf" srcId="{4C5AFEB1-AA65-419B-B840-8CE092966FB8}" destId="{88BF4E21-B575-47BD-9966-CAFD2085F379}" srcOrd="1" destOrd="0" presId="urn:microsoft.com/office/officeart/2005/8/layout/hierarchy6"/>
    <dgm:cxn modelId="{6F81CCD9-4B1D-4A92-B313-70E2973931B7}" type="presParOf" srcId="{88BF4E21-B575-47BD-9966-CAFD2085F379}" destId="{780AA224-4C74-4164-ACD1-759AC87C4579}" srcOrd="0" destOrd="0" presId="urn:microsoft.com/office/officeart/2005/8/layout/hierarchy6"/>
    <dgm:cxn modelId="{2041977B-233A-47FD-AA03-6C3368DDA1F2}" type="presParOf" srcId="{88BF4E21-B575-47BD-9966-CAFD2085F379}" destId="{3F4E9F6B-C0D5-4AB6-B79C-550B9272AF99}" srcOrd="1" destOrd="0" presId="urn:microsoft.com/office/officeart/2005/8/layout/hierarchy6"/>
    <dgm:cxn modelId="{361A6F7A-2305-4D60-9061-BBFD09DC23DE}" type="presParOf" srcId="{3F4E9F6B-C0D5-4AB6-B79C-550B9272AF99}" destId="{DDB103AB-AD00-49F4-B56C-146ADF8A01F8}" srcOrd="0" destOrd="0" presId="urn:microsoft.com/office/officeart/2005/8/layout/hierarchy6"/>
    <dgm:cxn modelId="{9D2028ED-7BD2-42E5-B9D7-58DDE0FB0695}" type="presParOf" srcId="{3F4E9F6B-C0D5-4AB6-B79C-550B9272AF99}" destId="{98308B8B-0E7C-4177-B78D-907821EABE51}" srcOrd="1" destOrd="0" presId="urn:microsoft.com/office/officeart/2005/8/layout/hierarchy6"/>
    <dgm:cxn modelId="{630169A6-63AD-40DC-8674-853361086C32}" type="presParOf" srcId="{7FE9DD8A-3A90-4B28-8CF3-82BE6EBEA9A5}" destId="{C3E61730-6751-4908-8E96-17E9AF79BFFB}" srcOrd="1" destOrd="0" presId="urn:microsoft.com/office/officeart/2005/8/layout/hierarchy6"/>
    <dgm:cxn modelId="{F5F1791D-E6DE-4CE9-99CF-9D7780166C4E}" type="presParOf" srcId="{C3E61730-6751-4908-8E96-17E9AF79BFFB}" destId="{811BA455-140A-48C0-A845-0DFC04BB85BE}" srcOrd="0" destOrd="0" presId="urn:microsoft.com/office/officeart/2005/8/layout/hierarchy6"/>
    <dgm:cxn modelId="{EF2ADAAF-0D09-42FF-A7A7-25CD58801B39}" type="presParOf" srcId="{811BA455-140A-48C0-A845-0DFC04BB85BE}" destId="{8F609A46-4FB0-479F-8586-5569F3C3B4CD}" srcOrd="0" destOrd="0" presId="urn:microsoft.com/office/officeart/2005/8/layout/hierarchy6"/>
    <dgm:cxn modelId="{17EB68F5-3C35-43FB-ABAA-9AC9F7E5A8A4}" type="presParOf" srcId="{811BA455-140A-48C0-A845-0DFC04BB85BE}" destId="{9BD147F4-05C4-4BA9-8ECE-B8E8DC17047F}" srcOrd="1" destOrd="0" presId="urn:microsoft.com/office/officeart/2005/8/layout/hierarchy6"/>
    <dgm:cxn modelId="{5529FCF2-DAB0-47C4-BD2D-CE050ED6B14F}" type="presParOf" srcId="{C3E61730-6751-4908-8E96-17E9AF79BFFB}" destId="{9B69F7D3-76AC-4735-AA0E-FAB876FF9789}" srcOrd="1" destOrd="0" presId="urn:microsoft.com/office/officeart/2005/8/layout/hierarchy6"/>
    <dgm:cxn modelId="{691CBCC4-603F-4B47-A316-9B4D3EAED8F1}" type="presParOf" srcId="{9B69F7D3-76AC-4735-AA0E-FAB876FF9789}" destId="{BDA29E75-E1BE-4B03-8369-DB79683A0CD8}" srcOrd="0" destOrd="0" presId="urn:microsoft.com/office/officeart/2005/8/layout/hierarchy6"/>
    <dgm:cxn modelId="{532E94EB-9FB8-44FB-AD02-7D0EB8E8748C}" type="presParOf" srcId="{C3E61730-6751-4908-8E96-17E9AF79BFFB}" destId="{EA97F3FA-DBE0-4F6C-8623-F3B36370AB0B}" srcOrd="2" destOrd="0" presId="urn:microsoft.com/office/officeart/2005/8/layout/hierarchy6"/>
    <dgm:cxn modelId="{1671525D-3401-43BC-B416-A7A0D27FB240}" type="presParOf" srcId="{EA97F3FA-DBE0-4F6C-8623-F3B36370AB0B}" destId="{8109756D-3C10-4DC9-8CA6-10C166A209D9}" srcOrd="0" destOrd="0" presId="urn:microsoft.com/office/officeart/2005/8/layout/hierarchy6"/>
    <dgm:cxn modelId="{E54B5559-047E-48F4-81F0-17496686FA08}" type="presParOf" srcId="{EA97F3FA-DBE0-4F6C-8623-F3B36370AB0B}" destId="{C824888B-F687-4E0A-9EF7-5BFEEBB28948}" srcOrd="1" destOrd="0" presId="urn:microsoft.com/office/officeart/2005/8/layout/hierarchy6"/>
    <dgm:cxn modelId="{3D932E62-3807-4544-AB34-ED3E2D585A1E}" type="presParOf" srcId="{C3E61730-6751-4908-8E96-17E9AF79BFFB}" destId="{51194A72-F7A4-463C-9977-66C09974E81B}" srcOrd="3" destOrd="0" presId="urn:microsoft.com/office/officeart/2005/8/layout/hierarchy6"/>
    <dgm:cxn modelId="{5E5B9717-9820-46D5-87DA-4DFE02DE7C51}" type="presParOf" srcId="{51194A72-F7A4-463C-9977-66C09974E81B}" destId="{A458091B-0E81-4AC8-B68C-2CFD89C46C47}" srcOrd="0" destOrd="0" presId="urn:microsoft.com/office/officeart/2005/8/layout/hierarchy6"/>
    <dgm:cxn modelId="{D36FAD22-0684-4E37-80C1-A20CD693AE3D}" type="presParOf" srcId="{C3E61730-6751-4908-8E96-17E9AF79BFFB}" destId="{56E865CD-D592-4616-9D1A-5364640E2E1A}" srcOrd="4" destOrd="0" presId="urn:microsoft.com/office/officeart/2005/8/layout/hierarchy6"/>
    <dgm:cxn modelId="{F0BC4BAE-9BC0-45F6-8B20-481A04720434}" type="presParOf" srcId="{56E865CD-D592-4616-9D1A-5364640E2E1A}" destId="{67BAD365-41E4-4483-93CD-D66BE09B2AC6}" srcOrd="0" destOrd="0" presId="urn:microsoft.com/office/officeart/2005/8/layout/hierarchy6"/>
    <dgm:cxn modelId="{DE14BCA7-B66C-4407-A061-253C2BFF23BB}" type="presParOf" srcId="{56E865CD-D592-4616-9D1A-5364640E2E1A}" destId="{BEFCE8AC-C2FA-45A3-BC02-E5F2871F337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6C073F-8570-4917-B200-AB2AA4FC6AE3}"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0DDB010-0A1E-49DA-B206-DB702FC6DEA7}">
      <dgm:prSet phldrT="[Text]"/>
      <dgm:spPr/>
      <dgm:t>
        <a:bodyPr/>
        <a:lstStyle/>
        <a:p>
          <a:r>
            <a:rPr lang="en-US" dirty="0"/>
            <a:t>Support realistic interactions </a:t>
          </a:r>
        </a:p>
      </dgm:t>
    </dgm:pt>
    <dgm:pt modelId="{0BA8E253-789A-43B5-8D0D-1BB8BB953873}" type="parTrans" cxnId="{7B94D71E-935F-4A2A-8574-719AACB5C49B}">
      <dgm:prSet/>
      <dgm:spPr/>
      <dgm:t>
        <a:bodyPr/>
        <a:lstStyle/>
        <a:p>
          <a:endParaRPr lang="en-US"/>
        </a:p>
      </dgm:t>
    </dgm:pt>
    <dgm:pt modelId="{C2E98234-A7E0-4892-9C4F-6566D7E1B6D8}" type="sibTrans" cxnId="{7B94D71E-935F-4A2A-8574-719AACB5C49B}">
      <dgm:prSet/>
      <dgm:spPr/>
      <dgm:t>
        <a:bodyPr/>
        <a:lstStyle/>
        <a:p>
          <a:endParaRPr lang="en-US"/>
        </a:p>
      </dgm:t>
    </dgm:pt>
    <dgm:pt modelId="{91DFA553-CB0A-4FFF-AE6C-5DE114DC3602}">
      <dgm:prSet phldrT="[Text]"/>
      <dgm:spPr/>
      <dgm:t>
        <a:bodyPr/>
        <a:lstStyle/>
        <a:p>
          <a:r>
            <a:rPr lang="en-US" dirty="0"/>
            <a:t>Support 90% of MISMO Life of Loan Application Process</a:t>
          </a:r>
        </a:p>
      </dgm:t>
    </dgm:pt>
    <dgm:pt modelId="{7351946D-F152-46FE-941A-57D1D56EBBF9}" type="parTrans" cxnId="{BEBF6BB5-FE43-4A75-B85D-DA44822C211D}">
      <dgm:prSet/>
      <dgm:spPr/>
      <dgm:t>
        <a:bodyPr/>
        <a:lstStyle/>
        <a:p>
          <a:endParaRPr lang="en-US"/>
        </a:p>
      </dgm:t>
    </dgm:pt>
    <dgm:pt modelId="{57946314-B23C-4357-AAAA-F7C6F893FE3A}" type="sibTrans" cxnId="{BEBF6BB5-FE43-4A75-B85D-DA44822C211D}">
      <dgm:prSet/>
      <dgm:spPr/>
      <dgm:t>
        <a:bodyPr/>
        <a:lstStyle/>
        <a:p>
          <a:endParaRPr lang="en-US"/>
        </a:p>
      </dgm:t>
    </dgm:pt>
    <dgm:pt modelId="{A3FABE8B-E9C7-4750-8CC1-BEFDADCD4F10}">
      <dgm:prSet phldrT="[Text]"/>
      <dgm:spPr/>
      <dgm:t>
        <a:bodyPr/>
        <a:lstStyle/>
        <a:p>
          <a:r>
            <a:rPr lang="en-US" dirty="0"/>
            <a:t>Objective</a:t>
          </a:r>
        </a:p>
      </dgm:t>
    </dgm:pt>
    <dgm:pt modelId="{E17C6166-D9B6-464B-A6FC-983AAEB5072A}" type="parTrans" cxnId="{E472ECB4-CA45-4279-8E71-147C354E3A74}">
      <dgm:prSet/>
      <dgm:spPr/>
      <dgm:t>
        <a:bodyPr/>
        <a:lstStyle/>
        <a:p>
          <a:endParaRPr lang="en-US"/>
        </a:p>
      </dgm:t>
    </dgm:pt>
    <dgm:pt modelId="{FC18BF6E-3B50-450B-94A2-94041249CCE8}" type="sibTrans" cxnId="{E472ECB4-CA45-4279-8E71-147C354E3A74}">
      <dgm:prSet/>
      <dgm:spPr/>
      <dgm:t>
        <a:bodyPr/>
        <a:lstStyle/>
        <a:p>
          <a:endParaRPr lang="en-US"/>
        </a:p>
      </dgm:t>
    </dgm:pt>
    <dgm:pt modelId="{F1A24ED6-D053-467E-BC97-B18DB57079B1}">
      <dgm:prSet phldrT="[Text]"/>
      <dgm:spPr/>
      <dgm:t>
        <a:bodyPr/>
        <a:lstStyle/>
        <a:p>
          <a:r>
            <a:rPr lang="en-US" dirty="0"/>
            <a:t>Key Results</a:t>
          </a:r>
        </a:p>
      </dgm:t>
    </dgm:pt>
    <dgm:pt modelId="{3EF14D34-4D25-404D-B781-A2EABC8783BF}" type="parTrans" cxnId="{B90F0BF7-7031-4CDD-A1CE-936FA5BD49E1}">
      <dgm:prSet/>
      <dgm:spPr/>
      <dgm:t>
        <a:bodyPr/>
        <a:lstStyle/>
        <a:p>
          <a:endParaRPr lang="en-US"/>
        </a:p>
      </dgm:t>
    </dgm:pt>
    <dgm:pt modelId="{DB3FC3E0-2EE2-4F08-96E1-C8DDA003B985}" type="sibTrans" cxnId="{B90F0BF7-7031-4CDD-A1CE-936FA5BD49E1}">
      <dgm:prSet/>
      <dgm:spPr/>
      <dgm:t>
        <a:bodyPr/>
        <a:lstStyle/>
        <a:p>
          <a:endParaRPr lang="en-US"/>
        </a:p>
      </dgm:t>
    </dgm:pt>
    <dgm:pt modelId="{A07A75B0-6006-4E55-BD87-D0626C8086FC}">
      <dgm:prSet phldrT="[Text]"/>
      <dgm:spPr/>
      <dgm:t>
        <a:bodyPr/>
        <a:lstStyle/>
        <a:p>
          <a:r>
            <a:rPr lang="en-US" dirty="0"/>
            <a:t>100% Alignment with URLA Data Elements</a:t>
          </a:r>
        </a:p>
      </dgm:t>
    </dgm:pt>
    <dgm:pt modelId="{917FAB1F-EF04-43F2-88C9-28016A8C02BC}" type="sibTrans" cxnId="{0D999039-4981-41F7-8AD9-AE583B4C3AFF}">
      <dgm:prSet/>
      <dgm:spPr/>
      <dgm:t>
        <a:bodyPr/>
        <a:lstStyle/>
        <a:p>
          <a:endParaRPr lang="en-US"/>
        </a:p>
      </dgm:t>
    </dgm:pt>
    <dgm:pt modelId="{E53FF76E-2B02-478B-B8EC-77B21DC5B520}" type="parTrans" cxnId="{0D999039-4981-41F7-8AD9-AE583B4C3AFF}">
      <dgm:prSet/>
      <dgm:spPr/>
      <dgm:t>
        <a:bodyPr/>
        <a:lstStyle/>
        <a:p>
          <a:endParaRPr lang="en-US"/>
        </a:p>
      </dgm:t>
    </dgm:pt>
    <dgm:pt modelId="{7FE9DD8A-3A90-4B28-8CF3-82BE6EBEA9A5}" type="pres">
      <dgm:prSet presAssocID="{AA6C073F-8570-4917-B200-AB2AA4FC6AE3}" presName="mainComposite" presStyleCnt="0">
        <dgm:presLayoutVars>
          <dgm:chPref val="1"/>
          <dgm:dir/>
          <dgm:animOne val="branch"/>
          <dgm:animLvl val="lvl"/>
          <dgm:resizeHandles val="exact"/>
        </dgm:presLayoutVars>
      </dgm:prSet>
      <dgm:spPr/>
    </dgm:pt>
    <dgm:pt modelId="{DE8ACB55-6F2F-4FB6-88A0-1AE652DBDCAB}" type="pres">
      <dgm:prSet presAssocID="{AA6C073F-8570-4917-B200-AB2AA4FC6AE3}" presName="hierFlow" presStyleCnt="0"/>
      <dgm:spPr/>
    </dgm:pt>
    <dgm:pt modelId="{2F0C02AF-F4AD-49A5-A4CB-84B6589DA420}" type="pres">
      <dgm:prSet presAssocID="{AA6C073F-8570-4917-B200-AB2AA4FC6AE3}" presName="firstBuf" presStyleCnt="0"/>
      <dgm:spPr/>
    </dgm:pt>
    <dgm:pt modelId="{379995E1-C8E4-41C0-946E-E6FED1940662}" type="pres">
      <dgm:prSet presAssocID="{AA6C073F-8570-4917-B200-AB2AA4FC6AE3}" presName="hierChild1" presStyleCnt="0">
        <dgm:presLayoutVars>
          <dgm:chPref val="1"/>
          <dgm:animOne val="branch"/>
          <dgm:animLvl val="lvl"/>
        </dgm:presLayoutVars>
      </dgm:prSet>
      <dgm:spPr/>
    </dgm:pt>
    <dgm:pt modelId="{55348A9F-F947-4190-AB2B-18E1D1757E5B}" type="pres">
      <dgm:prSet presAssocID="{50DDB010-0A1E-49DA-B206-DB702FC6DEA7}" presName="Name14" presStyleCnt="0"/>
      <dgm:spPr/>
    </dgm:pt>
    <dgm:pt modelId="{E286DD33-F84F-477E-B7DA-B133A360F6CD}" type="pres">
      <dgm:prSet presAssocID="{50DDB010-0A1E-49DA-B206-DB702FC6DEA7}" presName="level1Shape" presStyleLbl="node0" presStyleIdx="0" presStyleCnt="1">
        <dgm:presLayoutVars>
          <dgm:chPref val="3"/>
        </dgm:presLayoutVars>
      </dgm:prSet>
      <dgm:spPr/>
    </dgm:pt>
    <dgm:pt modelId="{E86E21E6-EE3B-496A-B7BB-80F8914419AF}" type="pres">
      <dgm:prSet presAssocID="{50DDB010-0A1E-49DA-B206-DB702FC6DEA7}" presName="hierChild2" presStyleCnt="0"/>
      <dgm:spPr/>
    </dgm:pt>
    <dgm:pt modelId="{EDC254A1-86BE-4534-85A3-F6CF1318B925}" type="pres">
      <dgm:prSet presAssocID="{7351946D-F152-46FE-941A-57D1D56EBBF9}" presName="Name19" presStyleLbl="parChTrans1D2" presStyleIdx="0" presStyleCnt="2"/>
      <dgm:spPr/>
    </dgm:pt>
    <dgm:pt modelId="{0DD71124-63AA-46E2-A5B0-77B9529D5272}" type="pres">
      <dgm:prSet presAssocID="{91DFA553-CB0A-4FFF-AE6C-5DE114DC3602}" presName="Name21" presStyleCnt="0"/>
      <dgm:spPr/>
    </dgm:pt>
    <dgm:pt modelId="{A0283D4C-3BBC-4A5E-A4B6-21B6B78FA85F}" type="pres">
      <dgm:prSet presAssocID="{91DFA553-CB0A-4FFF-AE6C-5DE114DC3602}" presName="level2Shape" presStyleLbl="node2" presStyleIdx="0" presStyleCnt="2"/>
      <dgm:spPr/>
    </dgm:pt>
    <dgm:pt modelId="{9F1A2594-010B-4B94-B970-667E378B84A1}" type="pres">
      <dgm:prSet presAssocID="{91DFA553-CB0A-4FFF-AE6C-5DE114DC3602}" presName="hierChild3" presStyleCnt="0"/>
      <dgm:spPr/>
    </dgm:pt>
    <dgm:pt modelId="{D53D456E-71A2-44A1-9D33-F2B27EF42CAE}" type="pres">
      <dgm:prSet presAssocID="{E53FF76E-2B02-478B-B8EC-77B21DC5B520}" presName="Name19" presStyleLbl="parChTrans1D2" presStyleIdx="1" presStyleCnt="2"/>
      <dgm:spPr/>
    </dgm:pt>
    <dgm:pt modelId="{4C5AFEB1-AA65-419B-B840-8CE092966FB8}" type="pres">
      <dgm:prSet presAssocID="{A07A75B0-6006-4E55-BD87-D0626C8086FC}" presName="Name21" presStyleCnt="0"/>
      <dgm:spPr/>
    </dgm:pt>
    <dgm:pt modelId="{DBA5F110-A85F-4985-BAEE-192954145DAD}" type="pres">
      <dgm:prSet presAssocID="{A07A75B0-6006-4E55-BD87-D0626C8086FC}" presName="level2Shape" presStyleLbl="node2" presStyleIdx="1" presStyleCnt="2"/>
      <dgm:spPr/>
    </dgm:pt>
    <dgm:pt modelId="{88BF4E21-B575-47BD-9966-CAFD2085F379}" type="pres">
      <dgm:prSet presAssocID="{A07A75B0-6006-4E55-BD87-D0626C8086FC}" presName="hierChild3" presStyleCnt="0"/>
      <dgm:spPr/>
    </dgm:pt>
    <dgm:pt modelId="{C3E61730-6751-4908-8E96-17E9AF79BFFB}" type="pres">
      <dgm:prSet presAssocID="{AA6C073F-8570-4917-B200-AB2AA4FC6AE3}" presName="bgShapesFlow" presStyleCnt="0"/>
      <dgm:spPr/>
    </dgm:pt>
    <dgm:pt modelId="{811BA455-140A-48C0-A845-0DFC04BB85BE}" type="pres">
      <dgm:prSet presAssocID="{A3FABE8B-E9C7-4750-8CC1-BEFDADCD4F10}" presName="rectComp" presStyleCnt="0"/>
      <dgm:spPr/>
    </dgm:pt>
    <dgm:pt modelId="{8F609A46-4FB0-479F-8586-5569F3C3B4CD}" type="pres">
      <dgm:prSet presAssocID="{A3FABE8B-E9C7-4750-8CC1-BEFDADCD4F10}" presName="bgRect" presStyleLbl="bgShp" presStyleIdx="0" presStyleCnt="2"/>
      <dgm:spPr/>
    </dgm:pt>
    <dgm:pt modelId="{9BD147F4-05C4-4BA9-8ECE-B8E8DC17047F}" type="pres">
      <dgm:prSet presAssocID="{A3FABE8B-E9C7-4750-8CC1-BEFDADCD4F10}" presName="bgRectTx" presStyleLbl="bgShp" presStyleIdx="0" presStyleCnt="2">
        <dgm:presLayoutVars>
          <dgm:bulletEnabled val="1"/>
        </dgm:presLayoutVars>
      </dgm:prSet>
      <dgm:spPr/>
    </dgm:pt>
    <dgm:pt modelId="{9B69F7D3-76AC-4735-AA0E-FAB876FF9789}" type="pres">
      <dgm:prSet presAssocID="{A3FABE8B-E9C7-4750-8CC1-BEFDADCD4F10}" presName="spComp" presStyleCnt="0"/>
      <dgm:spPr/>
    </dgm:pt>
    <dgm:pt modelId="{BDA29E75-E1BE-4B03-8369-DB79683A0CD8}" type="pres">
      <dgm:prSet presAssocID="{A3FABE8B-E9C7-4750-8CC1-BEFDADCD4F10}" presName="vSp" presStyleCnt="0"/>
      <dgm:spPr/>
    </dgm:pt>
    <dgm:pt modelId="{EA97F3FA-DBE0-4F6C-8623-F3B36370AB0B}" type="pres">
      <dgm:prSet presAssocID="{F1A24ED6-D053-467E-BC97-B18DB57079B1}" presName="rectComp" presStyleCnt="0"/>
      <dgm:spPr/>
    </dgm:pt>
    <dgm:pt modelId="{8109756D-3C10-4DC9-8CA6-10C166A209D9}" type="pres">
      <dgm:prSet presAssocID="{F1A24ED6-D053-467E-BC97-B18DB57079B1}" presName="bgRect" presStyleLbl="bgShp" presStyleIdx="1" presStyleCnt="2"/>
      <dgm:spPr/>
    </dgm:pt>
    <dgm:pt modelId="{C824888B-F687-4E0A-9EF7-5BFEEBB28948}" type="pres">
      <dgm:prSet presAssocID="{F1A24ED6-D053-467E-BC97-B18DB57079B1}" presName="bgRectTx" presStyleLbl="bgShp" presStyleIdx="1" presStyleCnt="2">
        <dgm:presLayoutVars>
          <dgm:bulletEnabled val="1"/>
        </dgm:presLayoutVars>
      </dgm:prSet>
      <dgm:spPr/>
    </dgm:pt>
  </dgm:ptLst>
  <dgm:cxnLst>
    <dgm:cxn modelId="{093EC701-30D3-48DA-A009-34679C3B8EFA}" type="presOf" srcId="{A3FABE8B-E9C7-4750-8CC1-BEFDADCD4F10}" destId="{9BD147F4-05C4-4BA9-8ECE-B8E8DC17047F}" srcOrd="1" destOrd="0" presId="urn:microsoft.com/office/officeart/2005/8/layout/hierarchy6"/>
    <dgm:cxn modelId="{D1CE160D-AD70-4462-9843-54DCAA184525}" type="presOf" srcId="{7351946D-F152-46FE-941A-57D1D56EBBF9}" destId="{EDC254A1-86BE-4534-85A3-F6CF1318B925}" srcOrd="0" destOrd="0" presId="urn:microsoft.com/office/officeart/2005/8/layout/hierarchy6"/>
    <dgm:cxn modelId="{7B94D71E-935F-4A2A-8574-719AACB5C49B}" srcId="{AA6C073F-8570-4917-B200-AB2AA4FC6AE3}" destId="{50DDB010-0A1E-49DA-B206-DB702FC6DEA7}" srcOrd="0" destOrd="0" parTransId="{0BA8E253-789A-43B5-8D0D-1BB8BB953873}" sibTransId="{C2E98234-A7E0-4892-9C4F-6566D7E1B6D8}"/>
    <dgm:cxn modelId="{0D999039-4981-41F7-8AD9-AE583B4C3AFF}" srcId="{50DDB010-0A1E-49DA-B206-DB702FC6DEA7}" destId="{A07A75B0-6006-4E55-BD87-D0626C8086FC}" srcOrd="1" destOrd="0" parTransId="{E53FF76E-2B02-478B-B8EC-77B21DC5B520}" sibTransId="{917FAB1F-EF04-43F2-88C9-28016A8C02BC}"/>
    <dgm:cxn modelId="{D712564B-E8F7-4145-9333-955E1669EF0B}" type="presOf" srcId="{F1A24ED6-D053-467E-BC97-B18DB57079B1}" destId="{C824888B-F687-4E0A-9EF7-5BFEEBB28948}" srcOrd="1" destOrd="0" presId="urn:microsoft.com/office/officeart/2005/8/layout/hierarchy6"/>
    <dgm:cxn modelId="{99E1C74D-55C9-4705-96B8-7AC0464D671B}" type="presOf" srcId="{AA6C073F-8570-4917-B200-AB2AA4FC6AE3}" destId="{7FE9DD8A-3A90-4B28-8CF3-82BE6EBEA9A5}" srcOrd="0" destOrd="0" presId="urn:microsoft.com/office/officeart/2005/8/layout/hierarchy6"/>
    <dgm:cxn modelId="{34A79258-C99D-4D5B-AD3F-5E710CA65D38}" type="presOf" srcId="{91DFA553-CB0A-4FFF-AE6C-5DE114DC3602}" destId="{A0283D4C-3BBC-4A5E-A4B6-21B6B78FA85F}" srcOrd="0" destOrd="0" presId="urn:microsoft.com/office/officeart/2005/8/layout/hierarchy6"/>
    <dgm:cxn modelId="{EAD33CAB-2D7C-49C9-82DB-337E6C749DA2}" type="presOf" srcId="{A3FABE8B-E9C7-4750-8CC1-BEFDADCD4F10}" destId="{8F609A46-4FB0-479F-8586-5569F3C3B4CD}" srcOrd="0" destOrd="0" presId="urn:microsoft.com/office/officeart/2005/8/layout/hierarchy6"/>
    <dgm:cxn modelId="{E472ECB4-CA45-4279-8E71-147C354E3A74}" srcId="{AA6C073F-8570-4917-B200-AB2AA4FC6AE3}" destId="{A3FABE8B-E9C7-4750-8CC1-BEFDADCD4F10}" srcOrd="1" destOrd="0" parTransId="{E17C6166-D9B6-464B-A6FC-983AAEB5072A}" sibTransId="{FC18BF6E-3B50-450B-94A2-94041249CCE8}"/>
    <dgm:cxn modelId="{BEBF6BB5-FE43-4A75-B85D-DA44822C211D}" srcId="{50DDB010-0A1E-49DA-B206-DB702FC6DEA7}" destId="{91DFA553-CB0A-4FFF-AE6C-5DE114DC3602}" srcOrd="0" destOrd="0" parTransId="{7351946D-F152-46FE-941A-57D1D56EBBF9}" sibTransId="{57946314-B23C-4357-AAAA-F7C6F893FE3A}"/>
    <dgm:cxn modelId="{726131C4-61A7-4F71-BB42-53D157D14620}" type="presOf" srcId="{A07A75B0-6006-4E55-BD87-D0626C8086FC}" destId="{DBA5F110-A85F-4985-BAEE-192954145DAD}" srcOrd="0" destOrd="0" presId="urn:microsoft.com/office/officeart/2005/8/layout/hierarchy6"/>
    <dgm:cxn modelId="{835614EA-8587-4F88-ADFD-1E76CC1157C2}" type="presOf" srcId="{F1A24ED6-D053-467E-BC97-B18DB57079B1}" destId="{8109756D-3C10-4DC9-8CA6-10C166A209D9}" srcOrd="0" destOrd="0" presId="urn:microsoft.com/office/officeart/2005/8/layout/hierarchy6"/>
    <dgm:cxn modelId="{1928BBEA-51E5-4A49-80A5-821C707BE9E7}" type="presOf" srcId="{50DDB010-0A1E-49DA-B206-DB702FC6DEA7}" destId="{E286DD33-F84F-477E-B7DA-B133A360F6CD}" srcOrd="0" destOrd="0" presId="urn:microsoft.com/office/officeart/2005/8/layout/hierarchy6"/>
    <dgm:cxn modelId="{B90F0BF7-7031-4CDD-A1CE-936FA5BD49E1}" srcId="{AA6C073F-8570-4917-B200-AB2AA4FC6AE3}" destId="{F1A24ED6-D053-467E-BC97-B18DB57079B1}" srcOrd="2" destOrd="0" parTransId="{3EF14D34-4D25-404D-B781-A2EABC8783BF}" sibTransId="{DB3FC3E0-2EE2-4F08-96E1-C8DDA003B985}"/>
    <dgm:cxn modelId="{2A124FFB-3431-4BC6-AF58-FBBA7642C0D0}" type="presOf" srcId="{E53FF76E-2B02-478B-B8EC-77B21DC5B520}" destId="{D53D456E-71A2-44A1-9D33-F2B27EF42CAE}" srcOrd="0" destOrd="0" presId="urn:microsoft.com/office/officeart/2005/8/layout/hierarchy6"/>
    <dgm:cxn modelId="{089C2B3E-E3A3-4DEE-BAF0-147D7A831A83}" type="presParOf" srcId="{7FE9DD8A-3A90-4B28-8CF3-82BE6EBEA9A5}" destId="{DE8ACB55-6F2F-4FB6-88A0-1AE652DBDCAB}" srcOrd="0" destOrd="0" presId="urn:microsoft.com/office/officeart/2005/8/layout/hierarchy6"/>
    <dgm:cxn modelId="{C1A4A759-7C12-47A6-ACFC-F4FE10CA60E4}" type="presParOf" srcId="{DE8ACB55-6F2F-4FB6-88A0-1AE652DBDCAB}" destId="{2F0C02AF-F4AD-49A5-A4CB-84B6589DA420}" srcOrd="0" destOrd="0" presId="urn:microsoft.com/office/officeart/2005/8/layout/hierarchy6"/>
    <dgm:cxn modelId="{2438CFD2-A169-4732-892E-CB42A73B53DC}" type="presParOf" srcId="{DE8ACB55-6F2F-4FB6-88A0-1AE652DBDCAB}" destId="{379995E1-C8E4-41C0-946E-E6FED1940662}" srcOrd="1" destOrd="0" presId="urn:microsoft.com/office/officeart/2005/8/layout/hierarchy6"/>
    <dgm:cxn modelId="{59ADCF24-AFBC-4572-868F-989AD17E0B5A}" type="presParOf" srcId="{379995E1-C8E4-41C0-946E-E6FED1940662}" destId="{55348A9F-F947-4190-AB2B-18E1D1757E5B}" srcOrd="0" destOrd="0" presId="urn:microsoft.com/office/officeart/2005/8/layout/hierarchy6"/>
    <dgm:cxn modelId="{CE19568F-5029-4E40-8316-35E7E5985497}" type="presParOf" srcId="{55348A9F-F947-4190-AB2B-18E1D1757E5B}" destId="{E286DD33-F84F-477E-B7DA-B133A360F6CD}" srcOrd="0" destOrd="0" presId="urn:microsoft.com/office/officeart/2005/8/layout/hierarchy6"/>
    <dgm:cxn modelId="{B1612D73-6732-4013-8825-246DED1D9090}" type="presParOf" srcId="{55348A9F-F947-4190-AB2B-18E1D1757E5B}" destId="{E86E21E6-EE3B-496A-B7BB-80F8914419AF}" srcOrd="1" destOrd="0" presId="urn:microsoft.com/office/officeart/2005/8/layout/hierarchy6"/>
    <dgm:cxn modelId="{B82501AB-F638-4C93-A32E-1637A9DE239E}" type="presParOf" srcId="{E86E21E6-EE3B-496A-B7BB-80F8914419AF}" destId="{EDC254A1-86BE-4534-85A3-F6CF1318B925}" srcOrd="0" destOrd="0" presId="urn:microsoft.com/office/officeart/2005/8/layout/hierarchy6"/>
    <dgm:cxn modelId="{75781704-22F4-4D09-8756-50D01CD2ADEA}" type="presParOf" srcId="{E86E21E6-EE3B-496A-B7BB-80F8914419AF}" destId="{0DD71124-63AA-46E2-A5B0-77B9529D5272}" srcOrd="1" destOrd="0" presId="urn:microsoft.com/office/officeart/2005/8/layout/hierarchy6"/>
    <dgm:cxn modelId="{C67714C8-81BA-4FF9-B438-7B0E2B617352}" type="presParOf" srcId="{0DD71124-63AA-46E2-A5B0-77B9529D5272}" destId="{A0283D4C-3BBC-4A5E-A4B6-21B6B78FA85F}" srcOrd="0" destOrd="0" presId="urn:microsoft.com/office/officeart/2005/8/layout/hierarchy6"/>
    <dgm:cxn modelId="{C7B4B953-80C9-43B5-A719-B9628BD144C5}" type="presParOf" srcId="{0DD71124-63AA-46E2-A5B0-77B9529D5272}" destId="{9F1A2594-010B-4B94-B970-667E378B84A1}" srcOrd="1" destOrd="0" presId="urn:microsoft.com/office/officeart/2005/8/layout/hierarchy6"/>
    <dgm:cxn modelId="{6DC9EC82-F326-4363-A8DC-ACC355B19E6B}" type="presParOf" srcId="{E86E21E6-EE3B-496A-B7BB-80F8914419AF}" destId="{D53D456E-71A2-44A1-9D33-F2B27EF42CAE}" srcOrd="2" destOrd="0" presId="urn:microsoft.com/office/officeart/2005/8/layout/hierarchy6"/>
    <dgm:cxn modelId="{BEB4E055-FBD7-46B9-96DC-899A01DB5AF2}" type="presParOf" srcId="{E86E21E6-EE3B-496A-B7BB-80F8914419AF}" destId="{4C5AFEB1-AA65-419B-B840-8CE092966FB8}" srcOrd="3" destOrd="0" presId="urn:microsoft.com/office/officeart/2005/8/layout/hierarchy6"/>
    <dgm:cxn modelId="{8D6A1794-E5B6-4F37-A745-D1A2E978D738}" type="presParOf" srcId="{4C5AFEB1-AA65-419B-B840-8CE092966FB8}" destId="{DBA5F110-A85F-4985-BAEE-192954145DAD}" srcOrd="0" destOrd="0" presId="urn:microsoft.com/office/officeart/2005/8/layout/hierarchy6"/>
    <dgm:cxn modelId="{013C1E78-E2F5-419D-9743-66C532BE7787}" type="presParOf" srcId="{4C5AFEB1-AA65-419B-B840-8CE092966FB8}" destId="{88BF4E21-B575-47BD-9966-CAFD2085F379}" srcOrd="1" destOrd="0" presId="urn:microsoft.com/office/officeart/2005/8/layout/hierarchy6"/>
    <dgm:cxn modelId="{630169A6-63AD-40DC-8674-853361086C32}" type="presParOf" srcId="{7FE9DD8A-3A90-4B28-8CF3-82BE6EBEA9A5}" destId="{C3E61730-6751-4908-8E96-17E9AF79BFFB}" srcOrd="1" destOrd="0" presId="urn:microsoft.com/office/officeart/2005/8/layout/hierarchy6"/>
    <dgm:cxn modelId="{F5F1791D-E6DE-4CE9-99CF-9D7780166C4E}" type="presParOf" srcId="{C3E61730-6751-4908-8E96-17E9AF79BFFB}" destId="{811BA455-140A-48C0-A845-0DFC04BB85BE}" srcOrd="0" destOrd="0" presId="urn:microsoft.com/office/officeart/2005/8/layout/hierarchy6"/>
    <dgm:cxn modelId="{EF2ADAAF-0D09-42FF-A7A7-25CD58801B39}" type="presParOf" srcId="{811BA455-140A-48C0-A845-0DFC04BB85BE}" destId="{8F609A46-4FB0-479F-8586-5569F3C3B4CD}" srcOrd="0" destOrd="0" presId="urn:microsoft.com/office/officeart/2005/8/layout/hierarchy6"/>
    <dgm:cxn modelId="{17EB68F5-3C35-43FB-ABAA-9AC9F7E5A8A4}" type="presParOf" srcId="{811BA455-140A-48C0-A845-0DFC04BB85BE}" destId="{9BD147F4-05C4-4BA9-8ECE-B8E8DC17047F}" srcOrd="1" destOrd="0" presId="urn:microsoft.com/office/officeart/2005/8/layout/hierarchy6"/>
    <dgm:cxn modelId="{5529FCF2-DAB0-47C4-BD2D-CE050ED6B14F}" type="presParOf" srcId="{C3E61730-6751-4908-8E96-17E9AF79BFFB}" destId="{9B69F7D3-76AC-4735-AA0E-FAB876FF9789}" srcOrd="1" destOrd="0" presId="urn:microsoft.com/office/officeart/2005/8/layout/hierarchy6"/>
    <dgm:cxn modelId="{691CBCC4-603F-4B47-A316-9B4D3EAED8F1}" type="presParOf" srcId="{9B69F7D3-76AC-4735-AA0E-FAB876FF9789}" destId="{BDA29E75-E1BE-4B03-8369-DB79683A0CD8}" srcOrd="0" destOrd="0" presId="urn:microsoft.com/office/officeart/2005/8/layout/hierarchy6"/>
    <dgm:cxn modelId="{532E94EB-9FB8-44FB-AD02-7D0EB8E8748C}" type="presParOf" srcId="{C3E61730-6751-4908-8E96-17E9AF79BFFB}" destId="{EA97F3FA-DBE0-4F6C-8623-F3B36370AB0B}" srcOrd="2" destOrd="0" presId="urn:microsoft.com/office/officeart/2005/8/layout/hierarchy6"/>
    <dgm:cxn modelId="{1671525D-3401-43BC-B416-A7A0D27FB240}" type="presParOf" srcId="{EA97F3FA-DBE0-4F6C-8623-F3B36370AB0B}" destId="{8109756D-3C10-4DC9-8CA6-10C166A209D9}" srcOrd="0" destOrd="0" presId="urn:microsoft.com/office/officeart/2005/8/layout/hierarchy6"/>
    <dgm:cxn modelId="{E54B5559-047E-48F4-81F0-17496686FA08}" type="presParOf" srcId="{EA97F3FA-DBE0-4F6C-8623-F3B36370AB0B}" destId="{C824888B-F687-4E0A-9EF7-5BFEEBB28948}"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AD365-41E4-4483-93CD-D66BE09B2AC6}">
      <dsp:nvSpPr>
        <dsp:cNvPr id="0" name=""/>
        <dsp:cNvSpPr/>
      </dsp:nvSpPr>
      <dsp:spPr>
        <a:xfrm>
          <a:off x="0" y="3046033"/>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Strategic Objectives</a:t>
          </a:r>
        </a:p>
      </dsp:txBody>
      <dsp:txXfrm>
        <a:off x="0" y="3046033"/>
        <a:ext cx="3154680" cy="1303949"/>
      </dsp:txXfrm>
    </dsp:sp>
    <dsp:sp modelId="{8109756D-3C10-4DC9-8CA6-10C166A209D9}">
      <dsp:nvSpPr>
        <dsp:cNvPr id="0" name=""/>
        <dsp:cNvSpPr/>
      </dsp:nvSpPr>
      <dsp:spPr>
        <a:xfrm>
          <a:off x="0" y="152369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Priorities</a:t>
          </a:r>
        </a:p>
      </dsp:txBody>
      <dsp:txXfrm>
        <a:off x="0" y="1523694"/>
        <a:ext cx="3154680" cy="1303949"/>
      </dsp:txXfrm>
    </dsp:sp>
    <dsp:sp modelId="{8F609A46-4FB0-479F-8586-5569F3C3B4CD}">
      <dsp:nvSpPr>
        <dsp:cNvPr id="0" name=""/>
        <dsp:cNvSpPr/>
      </dsp:nvSpPr>
      <dsp:spPr>
        <a:xfrm>
          <a:off x="0" y="135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Vision</a:t>
          </a:r>
        </a:p>
      </dsp:txBody>
      <dsp:txXfrm>
        <a:off x="0" y="1354"/>
        <a:ext cx="3154680" cy="1303949"/>
      </dsp:txXfrm>
    </dsp:sp>
    <dsp:sp modelId="{E286DD33-F84F-477E-B7DA-B133A360F6CD}">
      <dsp:nvSpPr>
        <dsp:cNvPr id="0" name=""/>
        <dsp:cNvSpPr/>
      </dsp:nvSpPr>
      <dsp:spPr>
        <a:xfrm>
          <a:off x="5911020" y="110550"/>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 PC on every Desk</a:t>
          </a:r>
        </a:p>
      </dsp:txBody>
      <dsp:txXfrm>
        <a:off x="5943002" y="142532"/>
        <a:ext cx="1573963" cy="1027987"/>
      </dsp:txXfrm>
    </dsp:sp>
    <dsp:sp modelId="{EDC254A1-86BE-4534-85A3-F6CF1318B925}">
      <dsp:nvSpPr>
        <dsp:cNvPr id="0" name=""/>
        <dsp:cNvSpPr/>
      </dsp:nvSpPr>
      <dsp:spPr>
        <a:xfrm>
          <a:off x="5665330" y="1202501"/>
          <a:ext cx="1064653" cy="436780"/>
        </a:xfrm>
        <a:custGeom>
          <a:avLst/>
          <a:gdLst/>
          <a:ahLst/>
          <a:cxnLst/>
          <a:rect l="0" t="0" r="0" b="0"/>
          <a:pathLst>
            <a:path>
              <a:moveTo>
                <a:pt x="1064653" y="0"/>
              </a:moveTo>
              <a:lnTo>
                <a:pt x="1064653" y="218390"/>
              </a:lnTo>
              <a:lnTo>
                <a:pt x="0" y="218390"/>
              </a:lnTo>
              <a:lnTo>
                <a:pt x="0"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83D4C-3BBC-4A5E-A4B6-21B6B78FA85F}">
      <dsp:nvSpPr>
        <dsp:cNvPr id="0" name=""/>
        <dsp:cNvSpPr/>
      </dsp:nvSpPr>
      <dsp:spPr>
        <a:xfrm>
          <a:off x="4846366"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Affordable Software</a:t>
          </a:r>
        </a:p>
      </dsp:txBody>
      <dsp:txXfrm>
        <a:off x="4878348" y="1671264"/>
        <a:ext cx="1573963" cy="1027987"/>
      </dsp:txXfrm>
    </dsp:sp>
    <dsp:sp modelId="{93A66BD1-977B-47D9-9C65-C6391B86E292}">
      <dsp:nvSpPr>
        <dsp:cNvPr id="0" name=""/>
        <dsp:cNvSpPr/>
      </dsp:nvSpPr>
      <dsp:spPr>
        <a:xfrm>
          <a:off x="5619610" y="2731234"/>
          <a:ext cx="91440" cy="436780"/>
        </a:xfrm>
        <a:custGeom>
          <a:avLst/>
          <a:gdLst/>
          <a:ahLst/>
          <a:cxnLst/>
          <a:rect l="0" t="0" r="0" b="0"/>
          <a:pathLst>
            <a:path>
              <a:moveTo>
                <a:pt x="45720" y="0"/>
              </a:moveTo>
              <a:lnTo>
                <a:pt x="4572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187AF9-1778-4F7F-8D58-4CD7FD7AB050}">
      <dsp:nvSpPr>
        <dsp:cNvPr id="0" name=""/>
        <dsp:cNvSpPr/>
      </dsp:nvSpPr>
      <dsp:spPr>
        <a:xfrm>
          <a:off x="4846366"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Student Pricing</a:t>
          </a:r>
        </a:p>
      </dsp:txBody>
      <dsp:txXfrm>
        <a:off x="4878348" y="3199997"/>
        <a:ext cx="1573963" cy="1027987"/>
      </dsp:txXfrm>
    </dsp:sp>
    <dsp:sp modelId="{D53D456E-71A2-44A1-9D33-F2B27EF42CAE}">
      <dsp:nvSpPr>
        <dsp:cNvPr id="0" name=""/>
        <dsp:cNvSpPr/>
      </dsp:nvSpPr>
      <dsp:spPr>
        <a:xfrm>
          <a:off x="6729984" y="1202501"/>
          <a:ext cx="1064653" cy="436780"/>
        </a:xfrm>
        <a:custGeom>
          <a:avLst/>
          <a:gdLst/>
          <a:ahLst/>
          <a:cxnLst/>
          <a:rect l="0" t="0" r="0" b="0"/>
          <a:pathLst>
            <a:path>
              <a:moveTo>
                <a:pt x="0" y="0"/>
              </a:moveTo>
              <a:lnTo>
                <a:pt x="0" y="218390"/>
              </a:lnTo>
              <a:lnTo>
                <a:pt x="1064653" y="218390"/>
              </a:lnTo>
              <a:lnTo>
                <a:pt x="1064653"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A5F110-A85F-4985-BAEE-192954145DAD}">
      <dsp:nvSpPr>
        <dsp:cNvPr id="0" name=""/>
        <dsp:cNvSpPr/>
      </dsp:nvSpPr>
      <dsp:spPr>
        <a:xfrm>
          <a:off x="6975673"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User friendly Software</a:t>
          </a:r>
        </a:p>
      </dsp:txBody>
      <dsp:txXfrm>
        <a:off x="7007655" y="1671264"/>
        <a:ext cx="1573963" cy="1027987"/>
      </dsp:txXfrm>
    </dsp:sp>
    <dsp:sp modelId="{780AA224-4C74-4164-ACD1-759AC87C4579}">
      <dsp:nvSpPr>
        <dsp:cNvPr id="0" name=""/>
        <dsp:cNvSpPr/>
      </dsp:nvSpPr>
      <dsp:spPr>
        <a:xfrm>
          <a:off x="7748917" y="2731234"/>
          <a:ext cx="91440" cy="436780"/>
        </a:xfrm>
        <a:custGeom>
          <a:avLst/>
          <a:gdLst/>
          <a:ahLst/>
          <a:cxnLst/>
          <a:rect l="0" t="0" r="0" b="0"/>
          <a:pathLst>
            <a:path>
              <a:moveTo>
                <a:pt x="45720" y="0"/>
              </a:moveTo>
              <a:lnTo>
                <a:pt x="4572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B103AB-AD00-49F4-B56C-146ADF8A01F8}">
      <dsp:nvSpPr>
        <dsp:cNvPr id="0" name=""/>
        <dsp:cNvSpPr/>
      </dsp:nvSpPr>
      <dsp:spPr>
        <a:xfrm>
          <a:off x="6975673"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#1 Spreadsheet</a:t>
          </a:r>
        </a:p>
      </dsp:txBody>
      <dsp:txXfrm>
        <a:off x="7007655" y="3199997"/>
        <a:ext cx="1573963" cy="10279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AD365-41E4-4483-93CD-D66BE09B2AC6}">
      <dsp:nvSpPr>
        <dsp:cNvPr id="0" name=""/>
        <dsp:cNvSpPr/>
      </dsp:nvSpPr>
      <dsp:spPr>
        <a:xfrm>
          <a:off x="0" y="3046033"/>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Strategic Objectives</a:t>
          </a:r>
        </a:p>
      </dsp:txBody>
      <dsp:txXfrm>
        <a:off x="0" y="3046033"/>
        <a:ext cx="3154680" cy="1303949"/>
      </dsp:txXfrm>
    </dsp:sp>
    <dsp:sp modelId="{8109756D-3C10-4DC9-8CA6-10C166A209D9}">
      <dsp:nvSpPr>
        <dsp:cNvPr id="0" name=""/>
        <dsp:cNvSpPr/>
      </dsp:nvSpPr>
      <dsp:spPr>
        <a:xfrm>
          <a:off x="0" y="152369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Priorities</a:t>
          </a:r>
        </a:p>
      </dsp:txBody>
      <dsp:txXfrm>
        <a:off x="0" y="1523694"/>
        <a:ext cx="3154680" cy="1303949"/>
      </dsp:txXfrm>
    </dsp:sp>
    <dsp:sp modelId="{8F609A46-4FB0-479F-8586-5569F3C3B4CD}">
      <dsp:nvSpPr>
        <dsp:cNvPr id="0" name=""/>
        <dsp:cNvSpPr/>
      </dsp:nvSpPr>
      <dsp:spPr>
        <a:xfrm>
          <a:off x="0" y="135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Vision</a:t>
          </a:r>
        </a:p>
      </dsp:txBody>
      <dsp:txXfrm>
        <a:off x="0" y="1354"/>
        <a:ext cx="3154680" cy="1303949"/>
      </dsp:txXfrm>
    </dsp:sp>
    <dsp:sp modelId="{E286DD33-F84F-477E-B7DA-B133A360F6CD}">
      <dsp:nvSpPr>
        <dsp:cNvPr id="0" name=""/>
        <dsp:cNvSpPr/>
      </dsp:nvSpPr>
      <dsp:spPr>
        <a:xfrm>
          <a:off x="5911020" y="110550"/>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Contribute to every mortgage transaction</a:t>
          </a:r>
        </a:p>
      </dsp:txBody>
      <dsp:txXfrm>
        <a:off x="5943002" y="142532"/>
        <a:ext cx="1573963" cy="1027987"/>
      </dsp:txXfrm>
    </dsp:sp>
    <dsp:sp modelId="{EDC254A1-86BE-4534-85A3-F6CF1318B925}">
      <dsp:nvSpPr>
        <dsp:cNvPr id="0" name=""/>
        <dsp:cNvSpPr/>
      </dsp:nvSpPr>
      <dsp:spPr>
        <a:xfrm>
          <a:off x="5665330" y="1202501"/>
          <a:ext cx="1064653" cy="436780"/>
        </a:xfrm>
        <a:custGeom>
          <a:avLst/>
          <a:gdLst/>
          <a:ahLst/>
          <a:cxnLst/>
          <a:rect l="0" t="0" r="0" b="0"/>
          <a:pathLst>
            <a:path>
              <a:moveTo>
                <a:pt x="1064653" y="0"/>
              </a:moveTo>
              <a:lnTo>
                <a:pt x="1064653" y="218390"/>
              </a:lnTo>
              <a:lnTo>
                <a:pt x="0" y="218390"/>
              </a:lnTo>
              <a:lnTo>
                <a:pt x="0"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83D4C-3BBC-4A5E-A4B6-21B6B78FA85F}">
      <dsp:nvSpPr>
        <dsp:cNvPr id="0" name=""/>
        <dsp:cNvSpPr/>
      </dsp:nvSpPr>
      <dsp:spPr>
        <a:xfrm>
          <a:off x="4846366"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Zero learning curve</a:t>
          </a:r>
        </a:p>
      </dsp:txBody>
      <dsp:txXfrm>
        <a:off x="4878348" y="1671264"/>
        <a:ext cx="1573963" cy="1027987"/>
      </dsp:txXfrm>
    </dsp:sp>
    <dsp:sp modelId="{93A66BD1-977B-47D9-9C65-C6391B86E292}">
      <dsp:nvSpPr>
        <dsp:cNvPr id="0" name=""/>
        <dsp:cNvSpPr/>
      </dsp:nvSpPr>
      <dsp:spPr>
        <a:xfrm>
          <a:off x="5619610" y="2731234"/>
          <a:ext cx="91440" cy="436780"/>
        </a:xfrm>
        <a:custGeom>
          <a:avLst/>
          <a:gdLst/>
          <a:ahLst/>
          <a:cxnLst/>
          <a:rect l="0" t="0" r="0" b="0"/>
          <a:pathLst>
            <a:path>
              <a:moveTo>
                <a:pt x="45720" y="0"/>
              </a:moveTo>
              <a:lnTo>
                <a:pt x="4572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187AF9-1778-4F7F-8D58-4CD7FD7AB050}">
      <dsp:nvSpPr>
        <dsp:cNvPr id="0" name=""/>
        <dsp:cNvSpPr/>
      </dsp:nvSpPr>
      <dsp:spPr>
        <a:xfrm>
          <a:off x="4846366"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Standards-based</a:t>
          </a:r>
        </a:p>
      </dsp:txBody>
      <dsp:txXfrm>
        <a:off x="4878348" y="3199997"/>
        <a:ext cx="1573963" cy="1027987"/>
      </dsp:txXfrm>
    </dsp:sp>
    <dsp:sp modelId="{D53D456E-71A2-44A1-9D33-F2B27EF42CAE}">
      <dsp:nvSpPr>
        <dsp:cNvPr id="0" name=""/>
        <dsp:cNvSpPr/>
      </dsp:nvSpPr>
      <dsp:spPr>
        <a:xfrm>
          <a:off x="6729984" y="1202501"/>
          <a:ext cx="1064653" cy="436780"/>
        </a:xfrm>
        <a:custGeom>
          <a:avLst/>
          <a:gdLst/>
          <a:ahLst/>
          <a:cxnLst/>
          <a:rect l="0" t="0" r="0" b="0"/>
          <a:pathLst>
            <a:path>
              <a:moveTo>
                <a:pt x="0" y="0"/>
              </a:moveTo>
              <a:lnTo>
                <a:pt x="0" y="218390"/>
              </a:lnTo>
              <a:lnTo>
                <a:pt x="1064653" y="218390"/>
              </a:lnTo>
              <a:lnTo>
                <a:pt x="1064653"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A5F110-A85F-4985-BAEE-192954145DAD}">
      <dsp:nvSpPr>
        <dsp:cNvPr id="0" name=""/>
        <dsp:cNvSpPr/>
      </dsp:nvSpPr>
      <dsp:spPr>
        <a:xfrm>
          <a:off x="6975673"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Flexible</a:t>
          </a:r>
        </a:p>
      </dsp:txBody>
      <dsp:txXfrm>
        <a:off x="7007655" y="1671264"/>
        <a:ext cx="1573963" cy="1027987"/>
      </dsp:txXfrm>
    </dsp:sp>
    <dsp:sp modelId="{780AA224-4C74-4164-ACD1-759AC87C4579}">
      <dsp:nvSpPr>
        <dsp:cNvPr id="0" name=""/>
        <dsp:cNvSpPr/>
      </dsp:nvSpPr>
      <dsp:spPr>
        <a:xfrm>
          <a:off x="7748917" y="2731234"/>
          <a:ext cx="91440" cy="436780"/>
        </a:xfrm>
        <a:custGeom>
          <a:avLst/>
          <a:gdLst/>
          <a:ahLst/>
          <a:cxnLst/>
          <a:rect l="0" t="0" r="0" b="0"/>
          <a:pathLst>
            <a:path>
              <a:moveTo>
                <a:pt x="45720" y="0"/>
              </a:moveTo>
              <a:lnTo>
                <a:pt x="4572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B103AB-AD00-49F4-B56C-146ADF8A01F8}">
      <dsp:nvSpPr>
        <dsp:cNvPr id="0" name=""/>
        <dsp:cNvSpPr/>
      </dsp:nvSpPr>
      <dsp:spPr>
        <a:xfrm>
          <a:off x="6975673"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Support realistic interactions </a:t>
          </a:r>
        </a:p>
      </dsp:txBody>
      <dsp:txXfrm>
        <a:off x="7007655" y="3199997"/>
        <a:ext cx="1573963" cy="10279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9756D-3C10-4DC9-8CA6-10C166A209D9}">
      <dsp:nvSpPr>
        <dsp:cNvPr id="0" name=""/>
        <dsp:cNvSpPr/>
      </dsp:nvSpPr>
      <dsp:spPr>
        <a:xfrm>
          <a:off x="0" y="2345970"/>
          <a:ext cx="10515600" cy="20017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34264" tIns="334264" rIns="334264" bIns="334264" numCol="1" spcCol="1270" anchor="ctr" anchorCtr="0">
          <a:noAutofit/>
        </a:bodyPr>
        <a:lstStyle/>
        <a:p>
          <a:pPr marL="0" lvl="0" indent="0" algn="ctr" defTabSz="2089150">
            <a:lnSpc>
              <a:spcPct val="90000"/>
            </a:lnSpc>
            <a:spcBef>
              <a:spcPct val="0"/>
            </a:spcBef>
            <a:spcAft>
              <a:spcPct val="35000"/>
            </a:spcAft>
            <a:buNone/>
          </a:pPr>
          <a:r>
            <a:rPr lang="en-US" sz="4700" kern="1200" dirty="0"/>
            <a:t>Key Results</a:t>
          </a:r>
        </a:p>
      </dsp:txBody>
      <dsp:txXfrm>
        <a:off x="0" y="2345970"/>
        <a:ext cx="3154680" cy="2001775"/>
      </dsp:txXfrm>
    </dsp:sp>
    <dsp:sp modelId="{8F609A46-4FB0-479F-8586-5569F3C3B4CD}">
      <dsp:nvSpPr>
        <dsp:cNvPr id="0" name=""/>
        <dsp:cNvSpPr/>
      </dsp:nvSpPr>
      <dsp:spPr>
        <a:xfrm>
          <a:off x="0" y="3592"/>
          <a:ext cx="10515600" cy="20017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34264" tIns="334264" rIns="334264" bIns="334264" numCol="1" spcCol="1270" anchor="ctr" anchorCtr="0">
          <a:noAutofit/>
        </a:bodyPr>
        <a:lstStyle/>
        <a:p>
          <a:pPr marL="0" lvl="0" indent="0" algn="ctr" defTabSz="2089150">
            <a:lnSpc>
              <a:spcPct val="90000"/>
            </a:lnSpc>
            <a:spcBef>
              <a:spcPct val="0"/>
            </a:spcBef>
            <a:spcAft>
              <a:spcPct val="35000"/>
            </a:spcAft>
            <a:buNone/>
          </a:pPr>
          <a:r>
            <a:rPr lang="en-US" sz="4700" kern="1200" dirty="0"/>
            <a:t>Objective</a:t>
          </a:r>
        </a:p>
      </dsp:txBody>
      <dsp:txXfrm>
        <a:off x="0" y="3592"/>
        <a:ext cx="3154680" cy="2001775"/>
      </dsp:txXfrm>
    </dsp:sp>
    <dsp:sp modelId="{E286DD33-F84F-477E-B7DA-B133A360F6CD}">
      <dsp:nvSpPr>
        <dsp:cNvPr id="0" name=""/>
        <dsp:cNvSpPr/>
      </dsp:nvSpPr>
      <dsp:spPr>
        <a:xfrm>
          <a:off x="5452724" y="173893"/>
          <a:ext cx="2554518" cy="1703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Support realistic interactions </a:t>
          </a:r>
        </a:p>
      </dsp:txBody>
      <dsp:txXfrm>
        <a:off x="5502604" y="223773"/>
        <a:ext cx="2454758" cy="1603252"/>
      </dsp:txXfrm>
    </dsp:sp>
    <dsp:sp modelId="{EDC254A1-86BE-4534-85A3-F6CF1318B925}">
      <dsp:nvSpPr>
        <dsp:cNvPr id="0" name=""/>
        <dsp:cNvSpPr/>
      </dsp:nvSpPr>
      <dsp:spPr>
        <a:xfrm>
          <a:off x="5069546" y="1876906"/>
          <a:ext cx="1660437" cy="681205"/>
        </a:xfrm>
        <a:custGeom>
          <a:avLst/>
          <a:gdLst/>
          <a:ahLst/>
          <a:cxnLst/>
          <a:rect l="0" t="0" r="0" b="0"/>
          <a:pathLst>
            <a:path>
              <a:moveTo>
                <a:pt x="1660437" y="0"/>
              </a:moveTo>
              <a:lnTo>
                <a:pt x="1660437" y="340602"/>
              </a:lnTo>
              <a:lnTo>
                <a:pt x="0" y="340602"/>
              </a:lnTo>
              <a:lnTo>
                <a:pt x="0" y="6812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83D4C-3BBC-4A5E-A4B6-21B6B78FA85F}">
      <dsp:nvSpPr>
        <dsp:cNvPr id="0" name=""/>
        <dsp:cNvSpPr/>
      </dsp:nvSpPr>
      <dsp:spPr>
        <a:xfrm>
          <a:off x="3792287" y="2558111"/>
          <a:ext cx="2554518" cy="1703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Support 90% of MISMO Life of Loan Application Process</a:t>
          </a:r>
        </a:p>
      </dsp:txBody>
      <dsp:txXfrm>
        <a:off x="3842167" y="2607991"/>
        <a:ext cx="2454758" cy="1603252"/>
      </dsp:txXfrm>
    </dsp:sp>
    <dsp:sp modelId="{D53D456E-71A2-44A1-9D33-F2B27EF42CAE}">
      <dsp:nvSpPr>
        <dsp:cNvPr id="0" name=""/>
        <dsp:cNvSpPr/>
      </dsp:nvSpPr>
      <dsp:spPr>
        <a:xfrm>
          <a:off x="6729984" y="1876906"/>
          <a:ext cx="1660437" cy="681205"/>
        </a:xfrm>
        <a:custGeom>
          <a:avLst/>
          <a:gdLst/>
          <a:ahLst/>
          <a:cxnLst/>
          <a:rect l="0" t="0" r="0" b="0"/>
          <a:pathLst>
            <a:path>
              <a:moveTo>
                <a:pt x="0" y="0"/>
              </a:moveTo>
              <a:lnTo>
                <a:pt x="0" y="340602"/>
              </a:lnTo>
              <a:lnTo>
                <a:pt x="1660437" y="340602"/>
              </a:lnTo>
              <a:lnTo>
                <a:pt x="1660437" y="6812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A5F110-A85F-4985-BAEE-192954145DAD}">
      <dsp:nvSpPr>
        <dsp:cNvPr id="0" name=""/>
        <dsp:cNvSpPr/>
      </dsp:nvSpPr>
      <dsp:spPr>
        <a:xfrm>
          <a:off x="7113161" y="2558111"/>
          <a:ext cx="2554518" cy="1703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100% Alignment with URLA Data Elements</a:t>
          </a:r>
        </a:p>
      </dsp:txBody>
      <dsp:txXfrm>
        <a:off x="7163041" y="2607991"/>
        <a:ext cx="2454758" cy="16032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1" cy="435848"/>
          </a:xfrm>
          <a:prstGeom prst="rect">
            <a:avLst/>
          </a:prstGeom>
        </p:spPr>
        <p:txBody>
          <a:bodyPr vert="horz" lIns="93973" tIns="46986" rIns="93973" bIns="46986" rtlCol="0"/>
          <a:lstStyle>
            <a:lvl1pPr algn="l">
              <a:defRPr sz="1200"/>
            </a:lvl1pPr>
          </a:lstStyle>
          <a:p>
            <a:endParaRPr lang="en-US" dirty="0"/>
          </a:p>
        </p:txBody>
      </p:sp>
      <p:sp>
        <p:nvSpPr>
          <p:cNvPr id="3" name="Date Placeholder 2"/>
          <p:cNvSpPr>
            <a:spLocks noGrp="1"/>
          </p:cNvSpPr>
          <p:nvPr>
            <p:ph type="dt" idx="1"/>
          </p:nvPr>
        </p:nvSpPr>
        <p:spPr>
          <a:xfrm>
            <a:off x="4014101" y="0"/>
            <a:ext cx="3070861" cy="435848"/>
          </a:xfrm>
          <a:prstGeom prst="rect">
            <a:avLst/>
          </a:prstGeom>
        </p:spPr>
        <p:txBody>
          <a:bodyPr vert="horz" lIns="93973" tIns="46986" rIns="93973" bIns="46986" rtlCol="0"/>
          <a:lstStyle>
            <a:lvl1pPr algn="r">
              <a:defRPr sz="1200"/>
            </a:lvl1pPr>
          </a:lstStyle>
          <a:p>
            <a:fld id="{8B6A6CA9-CA91-44A7-895A-872E344E6FB2}" type="datetimeFigureOut">
              <a:rPr lang="en-US" smtClean="0"/>
              <a:t>1/16/2023</a:t>
            </a:fld>
            <a:endParaRPr lang="en-US" dirty="0"/>
          </a:p>
        </p:txBody>
      </p:sp>
      <p:sp>
        <p:nvSpPr>
          <p:cNvPr id="4" name="Slide Image Placeholder 3"/>
          <p:cNvSpPr>
            <a:spLocks noGrp="1" noRot="1" noChangeAspect="1"/>
          </p:cNvSpPr>
          <p:nvPr>
            <p:ph type="sldImg" idx="2"/>
          </p:nvPr>
        </p:nvSpPr>
        <p:spPr>
          <a:xfrm>
            <a:off x="936625" y="1085850"/>
            <a:ext cx="5213350" cy="2932113"/>
          </a:xfrm>
          <a:prstGeom prst="rect">
            <a:avLst/>
          </a:prstGeom>
          <a:noFill/>
          <a:ln w="12700">
            <a:solidFill>
              <a:prstClr val="black"/>
            </a:solidFill>
          </a:ln>
        </p:spPr>
        <p:txBody>
          <a:bodyPr vert="horz" lIns="93973" tIns="46986" rIns="93973" bIns="46986" rtlCol="0" anchor="ctr"/>
          <a:lstStyle/>
          <a:p>
            <a:endParaRPr lang="en-US" dirty="0"/>
          </a:p>
        </p:txBody>
      </p:sp>
      <p:sp>
        <p:nvSpPr>
          <p:cNvPr id="5" name="Notes Placeholder 4"/>
          <p:cNvSpPr>
            <a:spLocks noGrp="1"/>
          </p:cNvSpPr>
          <p:nvPr>
            <p:ph type="body" sz="quarter" idx="3"/>
          </p:nvPr>
        </p:nvSpPr>
        <p:spPr>
          <a:xfrm>
            <a:off x="708661" y="4180523"/>
            <a:ext cx="5669280" cy="3420427"/>
          </a:xfrm>
          <a:prstGeom prst="rect">
            <a:avLst/>
          </a:prstGeom>
        </p:spPr>
        <p:txBody>
          <a:bodyPr vert="horz" lIns="93973" tIns="46986" rIns="93973" bIns="469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250953"/>
            <a:ext cx="3070861" cy="435847"/>
          </a:xfrm>
          <a:prstGeom prst="rect">
            <a:avLst/>
          </a:prstGeom>
        </p:spPr>
        <p:txBody>
          <a:bodyPr vert="horz" lIns="93973" tIns="46986" rIns="93973" bIns="469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14101" y="8250953"/>
            <a:ext cx="3070861" cy="435847"/>
          </a:xfrm>
          <a:prstGeom prst="rect">
            <a:avLst/>
          </a:prstGeom>
        </p:spPr>
        <p:txBody>
          <a:bodyPr vert="horz" lIns="93973" tIns="46986" rIns="93973" bIns="46986" rtlCol="0" anchor="b"/>
          <a:lstStyle>
            <a:lvl1pPr algn="r">
              <a:defRPr sz="1200"/>
            </a:lvl1pPr>
          </a:lstStyle>
          <a:p>
            <a:fld id="{754FC7D8-C650-4668-81E6-F01B42654027}" type="slidenum">
              <a:rPr lang="en-US" smtClean="0"/>
              <a:t>‹#›</a:t>
            </a:fld>
            <a:endParaRPr lang="en-US" dirty="0"/>
          </a:p>
        </p:txBody>
      </p:sp>
    </p:spTree>
    <p:extLst>
      <p:ext uri="{BB962C8B-B14F-4D97-AF65-F5344CB8AC3E}">
        <p14:creationId xmlns:p14="http://schemas.microsoft.com/office/powerpoint/2010/main" val="254293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Originally cache invalidation and naming things by </a:t>
            </a:r>
            <a:r>
              <a:rPr lang="en-US" b="0" i="1" dirty="0">
                <a:solidFill>
                  <a:srgbClr val="303633"/>
                </a:solidFill>
                <a:effectLst/>
                <a:latin typeface="Lora" pitchFamily="2" charset="0"/>
              </a:rPr>
              <a:t>Phil Karlton</a:t>
            </a:r>
            <a:r>
              <a:rPr lang="en-US" dirty="0"/>
              <a:t>. But I couldn’t resist two jokes in one.</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2</a:t>
            </a:fld>
            <a:endParaRPr lang="en-US" dirty="0"/>
          </a:p>
        </p:txBody>
      </p:sp>
    </p:spTree>
    <p:extLst>
      <p:ext uri="{BB962C8B-B14F-4D97-AF65-F5344CB8AC3E}">
        <p14:creationId xmlns:p14="http://schemas.microsoft.com/office/powerpoint/2010/main" val="801667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adjectives</a:t>
            </a:r>
          </a:p>
          <a:p>
            <a:r>
              <a:rPr lang="en-US" dirty="0"/>
              <a:t>So, </a:t>
            </a:r>
          </a:p>
        </p:txBody>
      </p:sp>
      <p:sp>
        <p:nvSpPr>
          <p:cNvPr id="4" name="Slide Number Placeholder 3"/>
          <p:cNvSpPr>
            <a:spLocks noGrp="1"/>
          </p:cNvSpPr>
          <p:nvPr>
            <p:ph type="sldNum" sz="quarter" idx="5"/>
          </p:nvPr>
        </p:nvSpPr>
        <p:spPr/>
        <p:txBody>
          <a:bodyPr/>
          <a:lstStyle/>
          <a:p>
            <a:fld id="{754FC7D8-C650-4668-81E6-F01B42654027}" type="slidenum">
              <a:rPr lang="en-US" smtClean="0"/>
              <a:t>26</a:t>
            </a:fld>
            <a:endParaRPr lang="en-US" dirty="0"/>
          </a:p>
        </p:txBody>
      </p:sp>
    </p:spTree>
    <p:extLst>
      <p:ext uri="{BB962C8B-B14F-4D97-AF65-F5344CB8AC3E}">
        <p14:creationId xmlns:p14="http://schemas.microsoft.com/office/powerpoint/2010/main" val="2433513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Some things I’ve noted or collected while coming up with this talk.  These are tips, I won’t be offended if you disagree</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29</a:t>
            </a:fld>
            <a:endParaRPr lang="en-US" dirty="0"/>
          </a:p>
        </p:txBody>
      </p:sp>
    </p:spTree>
    <p:extLst>
      <p:ext uri="{BB962C8B-B14F-4D97-AF65-F5344CB8AC3E}">
        <p14:creationId xmlns:p14="http://schemas.microsoft.com/office/powerpoint/2010/main" val="274594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 started with a negative example with a namespace…</a:t>
            </a:r>
          </a:p>
          <a:p>
            <a:r>
              <a:rPr lang="en-US" dirty="0"/>
              <a:t>An example that isn’t an adjective.</a:t>
            </a:r>
          </a:p>
        </p:txBody>
      </p:sp>
      <p:sp>
        <p:nvSpPr>
          <p:cNvPr id="4" name="Slide Number Placeholder 3"/>
          <p:cNvSpPr>
            <a:spLocks noGrp="1"/>
          </p:cNvSpPr>
          <p:nvPr>
            <p:ph type="sldNum" sz="quarter" idx="5"/>
          </p:nvPr>
        </p:nvSpPr>
        <p:spPr/>
        <p:txBody>
          <a:bodyPr/>
          <a:lstStyle/>
          <a:p>
            <a:fld id="{754FC7D8-C650-4668-81E6-F01B42654027}" type="slidenum">
              <a:rPr lang="en-US" smtClean="0"/>
              <a:t>33</a:t>
            </a:fld>
            <a:endParaRPr lang="en-US" dirty="0"/>
          </a:p>
        </p:txBody>
      </p:sp>
    </p:spTree>
    <p:extLst>
      <p:ext uri="{BB962C8B-B14F-4D97-AF65-F5344CB8AC3E}">
        <p14:creationId xmlns:p14="http://schemas.microsoft.com/office/powerpoint/2010/main" val="418119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yes, this is a bad example. Maybe I’ll create a session on writing example code that isn’t bad. :D</a:t>
            </a:r>
          </a:p>
        </p:txBody>
      </p:sp>
      <p:sp>
        <p:nvSpPr>
          <p:cNvPr id="4" name="Slide Number Placeholder 3"/>
          <p:cNvSpPr>
            <a:spLocks noGrp="1"/>
          </p:cNvSpPr>
          <p:nvPr>
            <p:ph type="sldNum" sz="quarter" idx="5"/>
          </p:nvPr>
        </p:nvSpPr>
        <p:spPr/>
        <p:txBody>
          <a:bodyPr/>
          <a:lstStyle/>
          <a:p>
            <a:fld id="{754FC7D8-C650-4668-81E6-F01B42654027}" type="slidenum">
              <a:rPr lang="en-US" smtClean="0"/>
              <a:t>36</a:t>
            </a:fld>
            <a:endParaRPr lang="en-US" dirty="0"/>
          </a:p>
        </p:txBody>
      </p:sp>
    </p:spTree>
    <p:extLst>
      <p:ext uri="{BB962C8B-B14F-4D97-AF65-F5344CB8AC3E}">
        <p14:creationId xmlns:p14="http://schemas.microsoft.com/office/powerpoint/2010/main" val="898977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An adjective doesn’t necessarily make sense in every scenario.  You may group together types that share a hierarchy or a base class.  In cases like this you’re describing a collection of types so a plural makes much more sense.  </a:t>
            </a:r>
          </a:p>
          <a:p>
            <a:pPr defTabSz="939729"/>
            <a:r>
              <a:rPr lang="en-US" dirty="0"/>
              <a:t>For the part-time English nerds, countable nouns is the class of words that fit here.</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37</a:t>
            </a:fld>
            <a:endParaRPr lang="en-US" dirty="0"/>
          </a:p>
        </p:txBody>
      </p:sp>
    </p:spTree>
    <p:extLst>
      <p:ext uri="{BB962C8B-B14F-4D97-AF65-F5344CB8AC3E}">
        <p14:creationId xmlns:p14="http://schemas.microsoft.com/office/powerpoint/2010/main" val="3503893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a:t>
            </a:r>
          </a:p>
        </p:txBody>
      </p:sp>
      <p:sp>
        <p:nvSpPr>
          <p:cNvPr id="4" name="Slide Number Placeholder 3"/>
          <p:cNvSpPr>
            <a:spLocks noGrp="1"/>
          </p:cNvSpPr>
          <p:nvPr>
            <p:ph type="sldNum" sz="quarter" idx="5"/>
          </p:nvPr>
        </p:nvSpPr>
        <p:spPr/>
        <p:txBody>
          <a:bodyPr/>
          <a:lstStyle/>
          <a:p>
            <a:fld id="{754FC7D8-C650-4668-81E6-F01B42654027}" type="slidenum">
              <a:rPr lang="en-US" smtClean="0"/>
              <a:t>38</a:t>
            </a:fld>
            <a:endParaRPr lang="en-US" dirty="0"/>
          </a:p>
        </p:txBody>
      </p:sp>
    </p:spTree>
    <p:extLst>
      <p:ext uri="{BB962C8B-B14F-4D97-AF65-F5344CB8AC3E}">
        <p14:creationId xmlns:p14="http://schemas.microsoft.com/office/powerpoint/2010/main" val="1061348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couple of concepts: essential complexity and accidental complexity.  Fred Brooks introduced many people to these concepts, but arguably related to Aristotle's essential and accidental properties.  Essential complexity involves all the aspects that need to be addressed to solve a problem—things that have to be done for the problem to be solved.  Accidental complexity is complexity that either acts as a catalyst to help solve the problem or exists by mistake or ignorance.  Tech debt is a form of accidental complexity.  The fact that we have to involve a programming language, a compiler, etc. in order to produce software that solves real-world problems.</a:t>
            </a:r>
          </a:p>
          <a:p>
            <a:r>
              <a:rPr lang="en-US" dirty="0"/>
              <a:t>Accidental complexity </a:t>
            </a:r>
          </a:p>
        </p:txBody>
      </p:sp>
      <p:sp>
        <p:nvSpPr>
          <p:cNvPr id="4" name="Slide Number Placeholder 3"/>
          <p:cNvSpPr>
            <a:spLocks noGrp="1"/>
          </p:cNvSpPr>
          <p:nvPr>
            <p:ph type="sldNum" sz="quarter" idx="5"/>
          </p:nvPr>
        </p:nvSpPr>
        <p:spPr/>
        <p:txBody>
          <a:bodyPr/>
          <a:lstStyle/>
          <a:p>
            <a:fld id="{754FC7D8-C650-4668-81E6-F01B42654027}" type="slidenum">
              <a:rPr lang="en-US" smtClean="0"/>
              <a:t>39</a:t>
            </a:fld>
            <a:endParaRPr lang="en-US" dirty="0"/>
          </a:p>
        </p:txBody>
      </p:sp>
    </p:spTree>
    <p:extLst>
      <p:ext uri="{BB962C8B-B14F-4D97-AF65-F5344CB8AC3E}">
        <p14:creationId xmlns:p14="http://schemas.microsoft.com/office/powerpoint/2010/main" val="1308045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form of accidental complexity in naming are synonyms: using different, or dissimilar, or unalike words for the same concept.  </a:t>
            </a:r>
          </a:p>
        </p:txBody>
      </p:sp>
      <p:sp>
        <p:nvSpPr>
          <p:cNvPr id="4" name="Slide Number Placeholder 3"/>
          <p:cNvSpPr>
            <a:spLocks noGrp="1"/>
          </p:cNvSpPr>
          <p:nvPr>
            <p:ph type="sldNum" sz="quarter" idx="5"/>
          </p:nvPr>
        </p:nvSpPr>
        <p:spPr/>
        <p:txBody>
          <a:bodyPr/>
          <a:lstStyle/>
          <a:p>
            <a:fld id="{754FC7D8-C650-4668-81E6-F01B42654027}" type="slidenum">
              <a:rPr lang="en-US" smtClean="0"/>
              <a:t>40</a:t>
            </a:fld>
            <a:endParaRPr lang="en-US" dirty="0"/>
          </a:p>
        </p:txBody>
      </p:sp>
    </p:spTree>
    <p:extLst>
      <p:ext uri="{BB962C8B-B14F-4D97-AF65-F5344CB8AC3E}">
        <p14:creationId xmlns:p14="http://schemas.microsoft.com/office/powerpoint/2010/main" val="4118883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form of accidental complexity in naming are synonyms: using different, or dissimilar, or unalike words for the same concept.  </a:t>
            </a:r>
          </a:p>
        </p:txBody>
      </p:sp>
      <p:sp>
        <p:nvSpPr>
          <p:cNvPr id="4" name="Slide Number Placeholder 3"/>
          <p:cNvSpPr>
            <a:spLocks noGrp="1"/>
          </p:cNvSpPr>
          <p:nvPr>
            <p:ph type="sldNum" sz="quarter" idx="5"/>
          </p:nvPr>
        </p:nvSpPr>
        <p:spPr/>
        <p:txBody>
          <a:bodyPr/>
          <a:lstStyle/>
          <a:p>
            <a:fld id="{754FC7D8-C650-4668-81E6-F01B42654027}" type="slidenum">
              <a:rPr lang="en-US" smtClean="0"/>
              <a:t>41</a:t>
            </a:fld>
            <a:endParaRPr lang="en-US" dirty="0"/>
          </a:p>
        </p:txBody>
      </p:sp>
    </p:spTree>
    <p:extLst>
      <p:ext uri="{BB962C8B-B14F-4D97-AF65-F5344CB8AC3E}">
        <p14:creationId xmlns:p14="http://schemas.microsoft.com/office/powerpoint/2010/main" val="2818538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Graphik" panose="020B0503030202060203" pitchFamily="34" charset="77"/>
              </a:rPr>
              <a:t>The class name should make it clear what the class does.</a:t>
            </a:r>
          </a:p>
          <a:p>
            <a:r>
              <a:rPr lang="en-US" dirty="0">
                <a:latin typeface="Graphik" panose="020B0503030202060203" pitchFamily="34" charset="77"/>
              </a:rPr>
              <a:t>Avoid abstract names</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43</a:t>
            </a:fld>
            <a:endParaRPr lang="en-US" dirty="0"/>
          </a:p>
        </p:txBody>
      </p:sp>
    </p:spTree>
    <p:extLst>
      <p:ext uri="{BB962C8B-B14F-4D97-AF65-F5344CB8AC3E}">
        <p14:creationId xmlns:p14="http://schemas.microsoft.com/office/powerpoint/2010/main" val="3971724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And Passionate about patterns and practices and sharing knowledge with software development communities.</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3</a:t>
            </a:fld>
            <a:endParaRPr lang="en-US" dirty="0"/>
          </a:p>
        </p:txBody>
      </p:sp>
    </p:spTree>
    <p:extLst>
      <p:ext uri="{BB962C8B-B14F-4D97-AF65-F5344CB8AC3E}">
        <p14:creationId xmlns:p14="http://schemas.microsoft.com/office/powerpoint/2010/main" val="3800043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Graphik" panose="020B0503030202060203" pitchFamily="34" charset="77"/>
              </a:rPr>
              <a:t>The class name should make it clear what the class does.</a:t>
            </a:r>
          </a:p>
          <a:p>
            <a:r>
              <a:rPr lang="en-US" dirty="0">
                <a:latin typeface="Graphik" panose="020B0503030202060203" pitchFamily="34" charset="77"/>
              </a:rPr>
              <a:t>Avoid abstract names</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44</a:t>
            </a:fld>
            <a:endParaRPr lang="en-US" dirty="0"/>
          </a:p>
        </p:txBody>
      </p:sp>
    </p:spTree>
    <p:extLst>
      <p:ext uri="{BB962C8B-B14F-4D97-AF65-F5344CB8AC3E}">
        <p14:creationId xmlns:p14="http://schemas.microsoft.com/office/powerpoint/2010/main" val="303486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You’ll notice that this advice is repeated for namespaces.  Even as we’re addressing complexity, it’s still complex.  One way of distinguishing the two is to focus on attributive adjectives for namespaces and behavioral adjectives in interfaces.  Or, more abstract adjectives (like mathematical) for namespaces and adjectives that describe more specific behavior (like additive) in interfaces.</a:t>
            </a:r>
          </a:p>
          <a:p>
            <a:pPr defTabSz="939729"/>
            <a:endParaRPr lang="en-US" dirty="0"/>
          </a:p>
          <a:p>
            <a:pPr defTabSz="939729"/>
            <a:r>
              <a:rPr lang="en-US" dirty="0"/>
              <a:t>I find that focusing a more specific verb and using a suffix to convert that to an adjective. Like Enumerate and Enumerable.</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45</a:t>
            </a:fld>
            <a:endParaRPr lang="en-US" dirty="0"/>
          </a:p>
        </p:txBody>
      </p:sp>
    </p:spTree>
    <p:extLst>
      <p:ext uri="{BB962C8B-B14F-4D97-AF65-F5344CB8AC3E}">
        <p14:creationId xmlns:p14="http://schemas.microsoft.com/office/powerpoint/2010/main" val="1790376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I don’t want to deviate too much into conventions, but I find domains have elemental types and getting agreement on terminology and meaning to go a long way to consistency and understanding.</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46</a:t>
            </a:fld>
            <a:endParaRPr lang="en-US" dirty="0"/>
          </a:p>
        </p:txBody>
      </p:sp>
    </p:spTree>
    <p:extLst>
      <p:ext uri="{BB962C8B-B14F-4D97-AF65-F5344CB8AC3E}">
        <p14:creationId xmlns:p14="http://schemas.microsoft.com/office/powerpoint/2010/main" val="2968076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Green is a noun, but as a class name it doesn’t tell you what it does.</a:t>
            </a:r>
          </a:p>
          <a:p>
            <a:pPr defTabSz="939729"/>
            <a:r>
              <a:rPr lang="en-US" dirty="0"/>
              <a:t>Homonyms are either homographs or homophones</a:t>
            </a:r>
          </a:p>
          <a:p>
            <a:pPr defTabSz="939729"/>
            <a:r>
              <a:rPr lang="en-US" dirty="0"/>
              <a:t>Homographs: </a:t>
            </a:r>
            <a:r>
              <a:rPr lang="en-US" b="1" dirty="0"/>
              <a:t>spelled</a:t>
            </a:r>
            <a:r>
              <a:rPr lang="en-US" dirty="0"/>
              <a:t> the same but different meaning (bass and bass).  Homophones </a:t>
            </a:r>
            <a:r>
              <a:rPr lang="en-US" b="1" dirty="0"/>
              <a:t>sound</a:t>
            </a:r>
            <a:r>
              <a:rPr lang="en-US" dirty="0"/>
              <a:t> the same but different meaning (bear and bare). </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47</a:t>
            </a:fld>
            <a:endParaRPr lang="en-US" dirty="0"/>
          </a:p>
        </p:txBody>
      </p:sp>
    </p:spTree>
    <p:extLst>
      <p:ext uri="{BB962C8B-B14F-4D97-AF65-F5344CB8AC3E}">
        <p14:creationId xmlns:p14="http://schemas.microsoft.com/office/powerpoint/2010/main" val="2590316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problem with naming things is when the code is trying to address or solve vague problems.  If we don’t really know what we’re trying to solve or accomplish, we’re going to have a really hard time naming what it is or what it does.  The only way to reliably address that is by getting clarity from the business.</a:t>
            </a:r>
          </a:p>
        </p:txBody>
      </p:sp>
      <p:sp>
        <p:nvSpPr>
          <p:cNvPr id="4" name="Slide Number Placeholder 3"/>
          <p:cNvSpPr>
            <a:spLocks noGrp="1"/>
          </p:cNvSpPr>
          <p:nvPr>
            <p:ph type="sldNum" sz="quarter" idx="5"/>
          </p:nvPr>
        </p:nvSpPr>
        <p:spPr/>
        <p:txBody>
          <a:bodyPr/>
          <a:lstStyle/>
          <a:p>
            <a:fld id="{754FC7D8-C650-4668-81E6-F01B42654027}" type="slidenum">
              <a:rPr lang="en-US" smtClean="0"/>
              <a:t>48</a:t>
            </a:fld>
            <a:endParaRPr lang="en-US" dirty="0"/>
          </a:p>
        </p:txBody>
      </p:sp>
    </p:spTree>
    <p:extLst>
      <p:ext uri="{BB962C8B-B14F-4D97-AF65-F5344CB8AC3E}">
        <p14:creationId xmlns:p14="http://schemas.microsoft.com/office/powerpoint/2010/main" val="2551725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49</a:t>
            </a:fld>
            <a:endParaRPr lang="en-US" dirty="0"/>
          </a:p>
        </p:txBody>
      </p:sp>
    </p:spTree>
    <p:extLst>
      <p:ext uri="{BB962C8B-B14F-4D97-AF65-F5344CB8AC3E}">
        <p14:creationId xmlns:p14="http://schemas.microsoft.com/office/powerpoint/2010/main" val="3112993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Understand the lineage of the objectives, the priorities driving them and the vision driving it all.</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50</a:t>
            </a:fld>
            <a:endParaRPr lang="en-US" dirty="0"/>
          </a:p>
        </p:txBody>
      </p:sp>
    </p:spTree>
    <p:extLst>
      <p:ext uri="{BB962C8B-B14F-4D97-AF65-F5344CB8AC3E}">
        <p14:creationId xmlns:p14="http://schemas.microsoft.com/office/powerpoint/2010/main" val="1063487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was talking to a friend earlier this week about the trials and tribulations of “the business” and employers.  And one of the challenges in our industry (and others) is measuring the progress of people’s work.  Too often mangers are not clear about their expectations of their teams efforts.  One way to address that is being clear on what is measured.  I mentioned that I try get that clarity from who I’m working for by asking questions like “</a:t>
            </a:r>
            <a:r>
              <a:rPr lang="en-US" b="1" dirty="0"/>
              <a:t>what can I show you, so you know I’m ‘done</a:t>
            </a:r>
            <a:r>
              <a:rPr lang="en-US" dirty="0"/>
              <a:t>’, or that the end result is ‘working?’”.  Knowing things like that and getting deeper than vision and mission in things like objectives and goals can be very helpful.</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54</a:t>
            </a:fld>
            <a:endParaRPr lang="en-US" dirty="0"/>
          </a:p>
        </p:txBody>
      </p:sp>
    </p:spTree>
    <p:extLst>
      <p:ext uri="{BB962C8B-B14F-4D97-AF65-F5344CB8AC3E}">
        <p14:creationId xmlns:p14="http://schemas.microsoft.com/office/powerpoint/2010/main" val="3547210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Try to get this stuff out of the way or understood before undertaking major coding</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57</a:t>
            </a:fld>
            <a:endParaRPr lang="en-US" dirty="0"/>
          </a:p>
        </p:txBody>
      </p:sp>
    </p:spTree>
    <p:extLst>
      <p:ext uri="{BB962C8B-B14F-4D97-AF65-F5344CB8AC3E}">
        <p14:creationId xmlns:p14="http://schemas.microsoft.com/office/powerpoint/2010/main" val="30500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TODO: Detail how this addresses complexity</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58</a:t>
            </a:fld>
            <a:endParaRPr lang="en-US" dirty="0"/>
          </a:p>
        </p:txBody>
      </p:sp>
    </p:spTree>
    <p:extLst>
      <p:ext uri="{BB962C8B-B14F-4D97-AF65-F5344CB8AC3E}">
        <p14:creationId xmlns:p14="http://schemas.microsoft.com/office/powerpoint/2010/main" val="29337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tips I’ll present are simply tools</a:t>
            </a:r>
          </a:p>
        </p:txBody>
      </p:sp>
      <p:sp>
        <p:nvSpPr>
          <p:cNvPr id="4" name="Slide Number Placeholder 3"/>
          <p:cNvSpPr>
            <a:spLocks noGrp="1"/>
          </p:cNvSpPr>
          <p:nvPr>
            <p:ph type="sldNum" sz="quarter" idx="5"/>
          </p:nvPr>
        </p:nvSpPr>
        <p:spPr/>
        <p:txBody>
          <a:bodyPr/>
          <a:lstStyle/>
          <a:p>
            <a:fld id="{754FC7D8-C650-4668-81E6-F01B42654027}" type="slidenum">
              <a:rPr lang="en-US" smtClean="0"/>
              <a:t>5</a:t>
            </a:fld>
            <a:endParaRPr lang="en-US" dirty="0"/>
          </a:p>
        </p:txBody>
      </p:sp>
    </p:spTree>
    <p:extLst>
      <p:ext uri="{BB962C8B-B14F-4D97-AF65-F5344CB8AC3E}">
        <p14:creationId xmlns:p14="http://schemas.microsoft.com/office/powerpoint/2010/main" val="296377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Corner case</a:t>
            </a:r>
          </a:p>
        </p:txBody>
      </p:sp>
      <p:sp>
        <p:nvSpPr>
          <p:cNvPr id="4" name="Slide Number Placeholder 3"/>
          <p:cNvSpPr>
            <a:spLocks noGrp="1"/>
          </p:cNvSpPr>
          <p:nvPr>
            <p:ph type="sldNum" sz="quarter" idx="5"/>
          </p:nvPr>
        </p:nvSpPr>
        <p:spPr/>
        <p:txBody>
          <a:bodyPr/>
          <a:lstStyle/>
          <a:p>
            <a:fld id="{754FC7D8-C650-4668-81E6-F01B42654027}" type="slidenum">
              <a:rPr lang="en-US" smtClean="0"/>
              <a:t>13</a:t>
            </a:fld>
            <a:endParaRPr lang="en-US" dirty="0"/>
          </a:p>
        </p:txBody>
      </p:sp>
    </p:spTree>
    <p:extLst>
      <p:ext uri="{BB962C8B-B14F-4D97-AF65-F5344CB8AC3E}">
        <p14:creationId xmlns:p14="http://schemas.microsoft.com/office/powerpoint/2010/main" val="1689222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Pre-Oracle</a:t>
            </a:r>
          </a:p>
        </p:txBody>
      </p:sp>
      <p:sp>
        <p:nvSpPr>
          <p:cNvPr id="4" name="Slide Number Placeholder 3"/>
          <p:cNvSpPr>
            <a:spLocks noGrp="1"/>
          </p:cNvSpPr>
          <p:nvPr>
            <p:ph type="sldNum" sz="quarter" idx="5"/>
          </p:nvPr>
        </p:nvSpPr>
        <p:spPr/>
        <p:txBody>
          <a:bodyPr/>
          <a:lstStyle/>
          <a:p>
            <a:fld id="{754FC7D8-C650-4668-81E6-F01B42654027}" type="slidenum">
              <a:rPr lang="en-US" smtClean="0"/>
              <a:t>17</a:t>
            </a:fld>
            <a:endParaRPr lang="en-US" dirty="0"/>
          </a:p>
        </p:txBody>
      </p:sp>
    </p:spTree>
    <p:extLst>
      <p:ext uri="{BB962C8B-B14F-4D97-AF65-F5344CB8AC3E}">
        <p14:creationId xmlns:p14="http://schemas.microsoft.com/office/powerpoint/2010/main" val="1586970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understanding where difficulties lie is understanding what we name (before we name things)</a:t>
            </a:r>
          </a:p>
        </p:txBody>
      </p:sp>
      <p:sp>
        <p:nvSpPr>
          <p:cNvPr id="4" name="Slide Number Placeholder 3"/>
          <p:cNvSpPr>
            <a:spLocks noGrp="1"/>
          </p:cNvSpPr>
          <p:nvPr>
            <p:ph type="sldNum" sz="quarter" idx="5"/>
          </p:nvPr>
        </p:nvSpPr>
        <p:spPr/>
        <p:txBody>
          <a:bodyPr/>
          <a:lstStyle/>
          <a:p>
            <a:fld id="{754FC7D8-C650-4668-81E6-F01B42654027}" type="slidenum">
              <a:rPr lang="en-US" smtClean="0"/>
              <a:t>19</a:t>
            </a:fld>
            <a:endParaRPr lang="en-US" dirty="0"/>
          </a:p>
        </p:txBody>
      </p:sp>
    </p:spTree>
    <p:extLst>
      <p:ext uri="{BB962C8B-B14F-4D97-AF65-F5344CB8AC3E}">
        <p14:creationId xmlns:p14="http://schemas.microsoft.com/office/powerpoint/2010/main" val="1244024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these things interact and collaborate, introducing naming opportunities.</a:t>
            </a:r>
          </a:p>
        </p:txBody>
      </p:sp>
      <p:sp>
        <p:nvSpPr>
          <p:cNvPr id="4" name="Slide Number Placeholder 3"/>
          <p:cNvSpPr>
            <a:spLocks noGrp="1"/>
          </p:cNvSpPr>
          <p:nvPr>
            <p:ph type="sldNum" sz="quarter" idx="5"/>
          </p:nvPr>
        </p:nvSpPr>
        <p:spPr/>
        <p:txBody>
          <a:bodyPr/>
          <a:lstStyle/>
          <a:p>
            <a:fld id="{436E8A87-18DA-4CCE-A8C2-BDBC489258C6}" type="slidenum">
              <a:rPr lang="en-US" smtClean="0"/>
              <a:pPr/>
              <a:t>20</a:t>
            </a:fld>
            <a:endParaRPr lang="en-US" dirty="0"/>
          </a:p>
        </p:txBody>
      </p:sp>
    </p:spTree>
    <p:extLst>
      <p:ext uri="{BB962C8B-B14F-4D97-AF65-F5344CB8AC3E}">
        <p14:creationId xmlns:p14="http://schemas.microsoft.com/office/powerpoint/2010/main" val="135833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Homographs, Initial-stress derivation </a:t>
            </a:r>
            <a:r>
              <a:rPr lang="en-US" dirty="0"/>
              <a:t>nouns</a:t>
            </a:r>
          </a:p>
        </p:txBody>
      </p:sp>
      <p:sp>
        <p:nvSpPr>
          <p:cNvPr id="4" name="Slide Number Placeholder 3"/>
          <p:cNvSpPr>
            <a:spLocks noGrp="1"/>
          </p:cNvSpPr>
          <p:nvPr>
            <p:ph type="sldNum" sz="quarter" idx="5"/>
          </p:nvPr>
        </p:nvSpPr>
        <p:spPr/>
        <p:txBody>
          <a:bodyPr/>
          <a:lstStyle/>
          <a:p>
            <a:fld id="{754FC7D8-C650-4668-81E6-F01B42654027}" type="slidenum">
              <a:rPr lang="en-US" smtClean="0"/>
              <a:t>23</a:t>
            </a:fld>
            <a:endParaRPr lang="en-US" dirty="0"/>
          </a:p>
        </p:txBody>
      </p:sp>
    </p:spTree>
    <p:extLst>
      <p:ext uri="{BB962C8B-B14F-4D97-AF65-F5344CB8AC3E}">
        <p14:creationId xmlns:p14="http://schemas.microsoft.com/office/powerpoint/2010/main" val="1954308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nouns</a:t>
            </a:r>
          </a:p>
        </p:txBody>
      </p:sp>
      <p:sp>
        <p:nvSpPr>
          <p:cNvPr id="4" name="Slide Number Placeholder 3"/>
          <p:cNvSpPr>
            <a:spLocks noGrp="1"/>
          </p:cNvSpPr>
          <p:nvPr>
            <p:ph type="sldNum" sz="quarter" idx="5"/>
          </p:nvPr>
        </p:nvSpPr>
        <p:spPr/>
        <p:txBody>
          <a:bodyPr/>
          <a:lstStyle/>
          <a:p>
            <a:fld id="{754FC7D8-C650-4668-81E6-F01B42654027}" type="slidenum">
              <a:rPr lang="en-US" smtClean="0"/>
              <a:t>25</a:t>
            </a:fld>
            <a:endParaRPr lang="en-US" dirty="0"/>
          </a:p>
        </p:txBody>
      </p:sp>
    </p:spTree>
    <p:extLst>
      <p:ext uri="{BB962C8B-B14F-4D97-AF65-F5344CB8AC3E}">
        <p14:creationId xmlns:p14="http://schemas.microsoft.com/office/powerpoint/2010/main" val="351770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D45F-8DC3-9717-130F-F9DEFA62D3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48B5C9-CA57-661F-D36E-2A6C179F2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320F26-E6A7-F068-2675-534551255964}"/>
              </a:ext>
            </a:extLst>
          </p:cNvPr>
          <p:cNvSpPr>
            <a:spLocks noGrp="1"/>
          </p:cNvSpPr>
          <p:nvPr>
            <p:ph type="dt" sz="half" idx="10"/>
          </p:nvPr>
        </p:nvSpPr>
        <p:spPr/>
        <p:txBody>
          <a:bodyPr/>
          <a:lstStyle/>
          <a:p>
            <a:fld id="{1A1746D4-3E1C-41C8-906C-4F94964315FC}" type="datetimeFigureOut">
              <a:rPr lang="en-US" smtClean="0"/>
              <a:t>1/16/2023</a:t>
            </a:fld>
            <a:endParaRPr lang="en-US" dirty="0"/>
          </a:p>
        </p:txBody>
      </p:sp>
      <p:sp>
        <p:nvSpPr>
          <p:cNvPr id="5" name="Footer Placeholder 4">
            <a:extLst>
              <a:ext uri="{FF2B5EF4-FFF2-40B4-BE49-F238E27FC236}">
                <a16:creationId xmlns:a16="http://schemas.microsoft.com/office/drawing/2014/main" id="{B4F6F024-EBD3-DFEB-F8DA-4B4EA443BC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8CFFF3-F7B3-CA0D-4DF9-D7115A311369}"/>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116777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0CF6-B412-9537-0DDD-8604CC099F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62DC0F-94AB-0E92-A34C-161A19C862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CBE94-6980-1E72-F036-1C2D533F7764}"/>
              </a:ext>
            </a:extLst>
          </p:cNvPr>
          <p:cNvSpPr>
            <a:spLocks noGrp="1"/>
          </p:cNvSpPr>
          <p:nvPr>
            <p:ph type="dt" sz="half" idx="10"/>
          </p:nvPr>
        </p:nvSpPr>
        <p:spPr/>
        <p:txBody>
          <a:bodyPr/>
          <a:lstStyle/>
          <a:p>
            <a:fld id="{1A1746D4-3E1C-41C8-906C-4F94964315FC}" type="datetimeFigureOut">
              <a:rPr lang="en-US" smtClean="0"/>
              <a:t>1/16/2023</a:t>
            </a:fld>
            <a:endParaRPr lang="en-US" dirty="0"/>
          </a:p>
        </p:txBody>
      </p:sp>
      <p:sp>
        <p:nvSpPr>
          <p:cNvPr id="5" name="Footer Placeholder 4">
            <a:extLst>
              <a:ext uri="{FF2B5EF4-FFF2-40B4-BE49-F238E27FC236}">
                <a16:creationId xmlns:a16="http://schemas.microsoft.com/office/drawing/2014/main" id="{7F951AA7-6A79-0E1C-0809-9B808B370E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F6D3F3-6AC0-C813-16C5-6F29B92A2286}"/>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1187783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3DD6D3-6FB7-C5C2-576A-B673845E3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1F8323-428E-D7BC-211A-B19A4FDD4D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B195C-AEFF-182C-B755-1A6EA838D05B}"/>
              </a:ext>
            </a:extLst>
          </p:cNvPr>
          <p:cNvSpPr>
            <a:spLocks noGrp="1"/>
          </p:cNvSpPr>
          <p:nvPr>
            <p:ph type="dt" sz="half" idx="10"/>
          </p:nvPr>
        </p:nvSpPr>
        <p:spPr/>
        <p:txBody>
          <a:bodyPr/>
          <a:lstStyle/>
          <a:p>
            <a:fld id="{1A1746D4-3E1C-41C8-906C-4F94964315FC}" type="datetimeFigureOut">
              <a:rPr lang="en-US" smtClean="0"/>
              <a:t>1/16/2023</a:t>
            </a:fld>
            <a:endParaRPr lang="en-US" dirty="0"/>
          </a:p>
        </p:txBody>
      </p:sp>
      <p:sp>
        <p:nvSpPr>
          <p:cNvPr id="5" name="Footer Placeholder 4">
            <a:extLst>
              <a:ext uri="{FF2B5EF4-FFF2-40B4-BE49-F238E27FC236}">
                <a16:creationId xmlns:a16="http://schemas.microsoft.com/office/drawing/2014/main" id="{753586E4-A07C-913C-1E41-EBAEC5B53D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146257-DED8-89D4-3C50-456C70583743}"/>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2530037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30608898"/>
      </p:ext>
    </p:extLst>
  </p:cSld>
  <p:clrMapOvr>
    <a:masterClrMapping/>
  </p:clrMapOvr>
  <p:extLst>
    <p:ext uri="{DCECCB84-F9BA-43D5-87BE-67443E8EF086}">
      <p15:sldGuideLst xmlns:p15="http://schemas.microsoft.com/office/powerpoint/2012/main">
        <p15:guide id="1" orient="horz" pos="864">
          <p15:clr>
            <a:srgbClr val="5ACBF0"/>
          </p15:clr>
        </p15:guide>
        <p15:guide id="2" pos="3720">
          <p15:clr>
            <a:srgbClr val="5ACBF0"/>
          </p15:clr>
        </p15:guide>
        <p15:guide id="3" pos="396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905435" y="758206"/>
            <a:ext cx="10443882"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905436" y="1748807"/>
            <a:ext cx="10443882" cy="4350987"/>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938471"/>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918882" y="3004457"/>
            <a:ext cx="4890247"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089713"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918884" y="1371601"/>
            <a:ext cx="4890246" cy="1632856"/>
          </a:xfrm>
        </p:spPr>
        <p:txBody>
          <a:bodyPr/>
          <a:lstStyle/>
          <a:p>
            <a:r>
              <a:rPr lang="en-GB"/>
              <a:t>Place headline here (36pt, min 30pt)</a:t>
            </a:r>
            <a:endParaRPr lang="en-US"/>
          </a:p>
        </p:txBody>
      </p:sp>
    </p:spTree>
    <p:extLst>
      <p:ext uri="{BB962C8B-B14F-4D97-AF65-F5344CB8AC3E}">
        <p14:creationId xmlns:p14="http://schemas.microsoft.com/office/powerpoint/2010/main" val="3704091650"/>
      </p:ext>
    </p:extLst>
  </p:cSld>
  <p:clrMapOvr>
    <a:masterClrMapping/>
  </p:clrMapOvr>
  <p:extLst>
    <p:ext uri="{DCECCB84-F9BA-43D5-87BE-67443E8EF086}">
      <p15:sldGuideLst xmlns:p15="http://schemas.microsoft.com/office/powerpoint/2012/main">
        <p15:guide id="1" orient="horz" pos="864">
          <p15:clr>
            <a:srgbClr val="5ACBF0"/>
          </p15:clr>
        </p15:guide>
        <p15:guide id="2" pos="3720">
          <p15:clr>
            <a:srgbClr val="5ACBF0"/>
          </p15:clr>
        </p15:guide>
        <p15:guide id="3" pos="39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2BE6-AF19-2030-6E7C-591EFCFD61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EC0E06-2DE3-18AE-FF87-899529ADC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5E37C-370F-C264-819E-B76C8890FD72}"/>
              </a:ext>
            </a:extLst>
          </p:cNvPr>
          <p:cNvSpPr>
            <a:spLocks noGrp="1"/>
          </p:cNvSpPr>
          <p:nvPr>
            <p:ph type="dt" sz="half" idx="10"/>
          </p:nvPr>
        </p:nvSpPr>
        <p:spPr/>
        <p:txBody>
          <a:bodyPr/>
          <a:lstStyle/>
          <a:p>
            <a:fld id="{1A1746D4-3E1C-41C8-906C-4F94964315FC}" type="datetimeFigureOut">
              <a:rPr lang="en-US" smtClean="0"/>
              <a:t>1/16/2023</a:t>
            </a:fld>
            <a:endParaRPr lang="en-US" dirty="0"/>
          </a:p>
        </p:txBody>
      </p:sp>
      <p:sp>
        <p:nvSpPr>
          <p:cNvPr id="5" name="Footer Placeholder 4">
            <a:extLst>
              <a:ext uri="{FF2B5EF4-FFF2-40B4-BE49-F238E27FC236}">
                <a16:creationId xmlns:a16="http://schemas.microsoft.com/office/drawing/2014/main" id="{6F038EAA-B759-6CC9-2AAC-0DBCC91892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94E616-E0A1-9D13-B930-E0F9E6FD9B8C}"/>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251895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B68D-CF86-5D6E-3684-E396B68854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12B452-44CD-BA43-3551-4F2C4345A6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5F5D6-A4EB-7007-2D3F-8BDE4B9F408A}"/>
              </a:ext>
            </a:extLst>
          </p:cNvPr>
          <p:cNvSpPr>
            <a:spLocks noGrp="1"/>
          </p:cNvSpPr>
          <p:nvPr>
            <p:ph type="dt" sz="half" idx="10"/>
          </p:nvPr>
        </p:nvSpPr>
        <p:spPr/>
        <p:txBody>
          <a:bodyPr/>
          <a:lstStyle/>
          <a:p>
            <a:fld id="{1A1746D4-3E1C-41C8-906C-4F94964315FC}" type="datetimeFigureOut">
              <a:rPr lang="en-US" smtClean="0"/>
              <a:t>1/16/2023</a:t>
            </a:fld>
            <a:endParaRPr lang="en-US" dirty="0"/>
          </a:p>
        </p:txBody>
      </p:sp>
      <p:sp>
        <p:nvSpPr>
          <p:cNvPr id="5" name="Footer Placeholder 4">
            <a:extLst>
              <a:ext uri="{FF2B5EF4-FFF2-40B4-BE49-F238E27FC236}">
                <a16:creationId xmlns:a16="http://schemas.microsoft.com/office/drawing/2014/main" id="{194A3EA6-0B4F-FE41-6FDC-0CE26B366D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A167B7-DEDC-6055-1BB9-FB57BEB0F659}"/>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185297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BDB0-25E8-A5E7-9CDD-EEC3D127E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B1732-8CE0-27D1-FA21-D98BF26F70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1B7FC-60CA-CEF9-BF6A-57A98DC103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43705-D74E-4D9E-B9D4-C8A2A9C93BA2}"/>
              </a:ext>
            </a:extLst>
          </p:cNvPr>
          <p:cNvSpPr>
            <a:spLocks noGrp="1"/>
          </p:cNvSpPr>
          <p:nvPr>
            <p:ph type="dt" sz="half" idx="10"/>
          </p:nvPr>
        </p:nvSpPr>
        <p:spPr/>
        <p:txBody>
          <a:bodyPr/>
          <a:lstStyle/>
          <a:p>
            <a:fld id="{1A1746D4-3E1C-41C8-906C-4F94964315FC}" type="datetimeFigureOut">
              <a:rPr lang="en-US" smtClean="0"/>
              <a:t>1/16/2023</a:t>
            </a:fld>
            <a:endParaRPr lang="en-US" dirty="0"/>
          </a:p>
        </p:txBody>
      </p:sp>
      <p:sp>
        <p:nvSpPr>
          <p:cNvPr id="6" name="Footer Placeholder 5">
            <a:extLst>
              <a:ext uri="{FF2B5EF4-FFF2-40B4-BE49-F238E27FC236}">
                <a16:creationId xmlns:a16="http://schemas.microsoft.com/office/drawing/2014/main" id="{45BD022D-87D5-C207-0FF6-1C5B8C3A14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BD1E7C-6100-3397-9F1D-8249398B9F9A}"/>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78458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40D0-BAC0-0F2A-8FD4-6DDF41A9A8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34469-0624-B89F-8B4A-04582B1D9A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EAE4F3-7651-C682-9024-CACB13B1FF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678CA-AD49-C4D3-2A4F-B91F580F1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0FDAA2-1BD3-B809-B0A4-C3D0192454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19A431-84C9-7CB1-57E7-E0861B029EDF}"/>
              </a:ext>
            </a:extLst>
          </p:cNvPr>
          <p:cNvSpPr>
            <a:spLocks noGrp="1"/>
          </p:cNvSpPr>
          <p:nvPr>
            <p:ph type="dt" sz="half" idx="10"/>
          </p:nvPr>
        </p:nvSpPr>
        <p:spPr/>
        <p:txBody>
          <a:bodyPr/>
          <a:lstStyle/>
          <a:p>
            <a:fld id="{1A1746D4-3E1C-41C8-906C-4F94964315FC}" type="datetimeFigureOut">
              <a:rPr lang="en-US" smtClean="0"/>
              <a:t>1/16/2023</a:t>
            </a:fld>
            <a:endParaRPr lang="en-US" dirty="0"/>
          </a:p>
        </p:txBody>
      </p:sp>
      <p:sp>
        <p:nvSpPr>
          <p:cNvPr id="8" name="Footer Placeholder 7">
            <a:extLst>
              <a:ext uri="{FF2B5EF4-FFF2-40B4-BE49-F238E27FC236}">
                <a16:creationId xmlns:a16="http://schemas.microsoft.com/office/drawing/2014/main" id="{D4BCB5CB-CBC8-518F-D08C-C11477DA965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98D260D-1F32-28A3-176C-CC738E40CE75}"/>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151212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892F-EC41-727D-4228-718362E939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986B71-9936-ED06-6CC7-A75CDEBEF050}"/>
              </a:ext>
            </a:extLst>
          </p:cNvPr>
          <p:cNvSpPr>
            <a:spLocks noGrp="1"/>
          </p:cNvSpPr>
          <p:nvPr>
            <p:ph type="dt" sz="half" idx="10"/>
          </p:nvPr>
        </p:nvSpPr>
        <p:spPr/>
        <p:txBody>
          <a:bodyPr/>
          <a:lstStyle/>
          <a:p>
            <a:fld id="{1A1746D4-3E1C-41C8-906C-4F94964315FC}" type="datetimeFigureOut">
              <a:rPr lang="en-US" smtClean="0"/>
              <a:t>1/16/2023</a:t>
            </a:fld>
            <a:endParaRPr lang="en-US" dirty="0"/>
          </a:p>
        </p:txBody>
      </p:sp>
      <p:sp>
        <p:nvSpPr>
          <p:cNvPr id="4" name="Footer Placeholder 3">
            <a:extLst>
              <a:ext uri="{FF2B5EF4-FFF2-40B4-BE49-F238E27FC236}">
                <a16:creationId xmlns:a16="http://schemas.microsoft.com/office/drawing/2014/main" id="{F47F98BD-BF36-85B8-532D-6D5DF72DD5B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57C8E36-69FC-B017-7595-7C1A450885EB}"/>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40205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A1B15-7B0C-0C40-5538-B76A67B3F3EE}"/>
              </a:ext>
            </a:extLst>
          </p:cNvPr>
          <p:cNvSpPr>
            <a:spLocks noGrp="1"/>
          </p:cNvSpPr>
          <p:nvPr>
            <p:ph type="dt" sz="half" idx="10"/>
          </p:nvPr>
        </p:nvSpPr>
        <p:spPr/>
        <p:txBody>
          <a:bodyPr/>
          <a:lstStyle/>
          <a:p>
            <a:fld id="{1A1746D4-3E1C-41C8-906C-4F94964315FC}" type="datetimeFigureOut">
              <a:rPr lang="en-US" smtClean="0"/>
              <a:t>1/16/2023</a:t>
            </a:fld>
            <a:endParaRPr lang="en-US" dirty="0"/>
          </a:p>
        </p:txBody>
      </p:sp>
      <p:sp>
        <p:nvSpPr>
          <p:cNvPr id="3" name="Footer Placeholder 2">
            <a:extLst>
              <a:ext uri="{FF2B5EF4-FFF2-40B4-BE49-F238E27FC236}">
                <a16:creationId xmlns:a16="http://schemas.microsoft.com/office/drawing/2014/main" id="{8616E5F3-09FC-0B3A-2B57-629C2BF6069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0A11CD3-2ECE-D101-28B5-05E1FA2711AF}"/>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334909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1EC5-7688-26BA-B523-13DC66A4F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B63D9-820F-31F6-CCFF-0BA8B25B2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49904B-F877-1407-12D4-8518310D2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0DB0C-5B3B-967F-115B-58E0EA2D08B5}"/>
              </a:ext>
            </a:extLst>
          </p:cNvPr>
          <p:cNvSpPr>
            <a:spLocks noGrp="1"/>
          </p:cNvSpPr>
          <p:nvPr>
            <p:ph type="dt" sz="half" idx="10"/>
          </p:nvPr>
        </p:nvSpPr>
        <p:spPr/>
        <p:txBody>
          <a:bodyPr/>
          <a:lstStyle/>
          <a:p>
            <a:fld id="{1A1746D4-3E1C-41C8-906C-4F94964315FC}" type="datetimeFigureOut">
              <a:rPr lang="en-US" smtClean="0"/>
              <a:t>1/16/2023</a:t>
            </a:fld>
            <a:endParaRPr lang="en-US" dirty="0"/>
          </a:p>
        </p:txBody>
      </p:sp>
      <p:sp>
        <p:nvSpPr>
          <p:cNvPr id="6" name="Footer Placeholder 5">
            <a:extLst>
              <a:ext uri="{FF2B5EF4-FFF2-40B4-BE49-F238E27FC236}">
                <a16:creationId xmlns:a16="http://schemas.microsoft.com/office/drawing/2014/main" id="{744DCB20-215C-9262-FA64-6D47307006F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0DC0D9-D465-6FB7-888F-0DF0B49A624C}"/>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175661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D1DF-F20A-A4CE-2C14-45F125949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007847-F8CF-F5F1-2F40-AADAE76A7C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B7D6F0A-8B26-7BCB-1AC1-A0392BC99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F5020-398C-C55B-7BF3-802E006C7C53}"/>
              </a:ext>
            </a:extLst>
          </p:cNvPr>
          <p:cNvSpPr>
            <a:spLocks noGrp="1"/>
          </p:cNvSpPr>
          <p:nvPr>
            <p:ph type="dt" sz="half" idx="10"/>
          </p:nvPr>
        </p:nvSpPr>
        <p:spPr/>
        <p:txBody>
          <a:bodyPr/>
          <a:lstStyle/>
          <a:p>
            <a:fld id="{1A1746D4-3E1C-41C8-906C-4F94964315FC}" type="datetimeFigureOut">
              <a:rPr lang="en-US" smtClean="0"/>
              <a:t>1/16/2023</a:t>
            </a:fld>
            <a:endParaRPr lang="en-US" dirty="0"/>
          </a:p>
        </p:txBody>
      </p:sp>
      <p:sp>
        <p:nvSpPr>
          <p:cNvPr id="6" name="Footer Placeholder 5">
            <a:extLst>
              <a:ext uri="{FF2B5EF4-FFF2-40B4-BE49-F238E27FC236}">
                <a16:creationId xmlns:a16="http://schemas.microsoft.com/office/drawing/2014/main" id="{4629DB74-B223-9AF0-D5AB-662A2E09B9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FE2655-1F47-7663-A4D8-81AA5FB0AC93}"/>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97235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479665-4BAC-E1A3-73B4-9D0F57755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035C2-10CD-7A2B-BB2F-D9A3A51465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4221-A183-8A13-0007-B61501EF18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746D4-3E1C-41C8-906C-4F94964315FC}" type="datetimeFigureOut">
              <a:rPr lang="en-US" smtClean="0"/>
              <a:t>1/16/2023</a:t>
            </a:fld>
            <a:endParaRPr lang="en-US" dirty="0"/>
          </a:p>
        </p:txBody>
      </p:sp>
      <p:sp>
        <p:nvSpPr>
          <p:cNvPr id="5" name="Footer Placeholder 4">
            <a:extLst>
              <a:ext uri="{FF2B5EF4-FFF2-40B4-BE49-F238E27FC236}">
                <a16:creationId xmlns:a16="http://schemas.microsoft.com/office/drawing/2014/main" id="{1896534E-7C76-81D3-7F9C-BE9ED93D7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0F283DE-BAA4-1D95-D4C2-D6BA8E1656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DDE29-1455-4ABD-BA1B-CA21F2FC9D69}" type="slidenum">
              <a:rPr lang="en-US" smtClean="0"/>
              <a:t>‹#›</a:t>
            </a:fld>
            <a:endParaRPr lang="en-US" dirty="0"/>
          </a:p>
        </p:txBody>
      </p:sp>
    </p:spTree>
    <p:extLst>
      <p:ext uri="{BB962C8B-B14F-4D97-AF65-F5344CB8AC3E}">
        <p14:creationId xmlns:p14="http://schemas.microsoft.com/office/powerpoint/2010/main" val="1007193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 id="2147483667" r:id="rId13"/>
    <p:sldLayoutId id="214748366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35B8-5739-A3B2-21C1-374FC87922EF}"/>
              </a:ext>
            </a:extLst>
          </p:cNvPr>
          <p:cNvSpPr>
            <a:spLocks noGrp="1"/>
          </p:cNvSpPr>
          <p:nvPr>
            <p:ph type="ctrTitle"/>
          </p:nvPr>
        </p:nvSpPr>
        <p:spPr/>
        <p:txBody>
          <a:bodyPr/>
          <a:lstStyle/>
          <a:p>
            <a:r>
              <a:rPr lang="en-US" dirty="0"/>
              <a:t>Session #H: Naming Things</a:t>
            </a:r>
            <a:br>
              <a:rPr lang="en-US" dirty="0"/>
            </a:br>
            <a:endParaRPr lang="en-US" dirty="0"/>
          </a:p>
        </p:txBody>
      </p:sp>
      <p:sp>
        <p:nvSpPr>
          <p:cNvPr id="3" name="Subtitle 2">
            <a:extLst>
              <a:ext uri="{FF2B5EF4-FFF2-40B4-BE49-F238E27FC236}">
                <a16:creationId xmlns:a16="http://schemas.microsoft.com/office/drawing/2014/main" id="{7BE142CB-6ED8-C753-948A-B930E4A99613}"/>
              </a:ext>
            </a:extLst>
          </p:cNvPr>
          <p:cNvSpPr>
            <a:spLocks noGrp="1"/>
          </p:cNvSpPr>
          <p:nvPr>
            <p:ph type="subTitle" idx="1"/>
          </p:nvPr>
        </p:nvSpPr>
        <p:spPr/>
        <p:txBody>
          <a:bodyPr/>
          <a:lstStyle/>
          <a:p>
            <a:r>
              <a:rPr lang="en-US" dirty="0"/>
              <a:t>Peter Ritchie</a:t>
            </a:r>
          </a:p>
        </p:txBody>
      </p:sp>
    </p:spTree>
    <p:extLst>
      <p:ext uri="{BB962C8B-B14F-4D97-AF65-F5344CB8AC3E}">
        <p14:creationId xmlns:p14="http://schemas.microsoft.com/office/powerpoint/2010/main" val="708147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E468-A6E5-ABD6-C38F-BED20978DDF6}"/>
              </a:ext>
            </a:extLst>
          </p:cNvPr>
          <p:cNvSpPr>
            <a:spLocks noGrp="1"/>
          </p:cNvSpPr>
          <p:nvPr>
            <p:ph type="title"/>
          </p:nvPr>
        </p:nvSpPr>
        <p:spPr/>
        <p:txBody>
          <a:bodyPr/>
          <a:lstStyle/>
          <a:p>
            <a:r>
              <a:rPr lang="en-US" dirty="0"/>
              <a:t>Have you ever?</a:t>
            </a:r>
          </a:p>
        </p:txBody>
      </p:sp>
      <p:sp>
        <p:nvSpPr>
          <p:cNvPr id="3" name="Content Placeholder 2">
            <a:extLst>
              <a:ext uri="{FF2B5EF4-FFF2-40B4-BE49-F238E27FC236}">
                <a16:creationId xmlns:a16="http://schemas.microsoft.com/office/drawing/2014/main" id="{9AE56714-2E29-591E-5080-C3B456B7534F}"/>
              </a:ext>
            </a:extLst>
          </p:cNvPr>
          <p:cNvSpPr>
            <a:spLocks noGrp="1"/>
          </p:cNvSpPr>
          <p:nvPr>
            <p:ph idx="1"/>
          </p:nvPr>
        </p:nvSpPr>
        <p:spPr/>
        <p:txBody>
          <a:bodyPr/>
          <a:lstStyle/>
          <a:p>
            <a:pPr marL="0" indent="0">
              <a:buNone/>
            </a:pPr>
            <a:endParaRPr lang="en-US" sz="2800" b="1" dirty="0">
              <a:latin typeface="Consolas" panose="020B0609020204030204" pitchFamily="49" charset="0"/>
            </a:endParaRPr>
          </a:p>
          <a:p>
            <a:pPr marL="0" indent="0">
              <a:buNone/>
            </a:pPr>
            <a:r>
              <a:rPr lang="en-US" sz="2800" b="1" dirty="0">
                <a:latin typeface="Consolas" panose="020B0609020204030204" pitchFamily="49" charset="0"/>
              </a:rPr>
              <a:t>public class DataManager</a:t>
            </a:r>
          </a:p>
          <a:p>
            <a:pPr marL="0" indent="0">
              <a:buNone/>
            </a:pPr>
            <a:endParaRPr lang="en-US" b="1" dirty="0">
              <a:latin typeface="Consolas" panose="020B0609020204030204" pitchFamily="49" charset="0"/>
            </a:endParaRPr>
          </a:p>
          <a:p>
            <a:pPr marL="0" indent="0">
              <a:buNone/>
            </a:pPr>
            <a:r>
              <a:rPr lang="en-US" sz="2800" b="1" dirty="0">
                <a:latin typeface="Consolas" panose="020B0609020204030204" pitchFamily="49" charset="0"/>
              </a:rPr>
              <a:t>public bool Complete { get; set; }</a:t>
            </a:r>
            <a:endParaRPr lang="en-US" sz="2800" b="1" dirty="0">
              <a:latin typeface="Consolas" panose="020B0609020204030204" pitchFamily="49" charset="0"/>
              <a:ea typeface="Open Sans"/>
              <a:cs typeface="Open Sans"/>
              <a:sym typeface="Open Sans"/>
            </a:endParaRPr>
          </a:p>
          <a:p>
            <a:pPr marL="0" indent="0">
              <a:buNone/>
            </a:pPr>
            <a:endParaRPr lang="en-US" sz="2800" b="1" dirty="0">
              <a:latin typeface="Consolas" panose="020B0609020204030204" pitchFamily="49" charset="0"/>
            </a:endParaRPr>
          </a:p>
          <a:p>
            <a:pPr marL="0" indent="0">
              <a:buNone/>
            </a:pPr>
            <a:r>
              <a:rPr lang="en-US" sz="2800" b="1" dirty="0">
                <a:latin typeface="Consolas" panose="020B0609020204030204" pitchFamily="49" charset="0"/>
              </a:rPr>
              <a:t>namespace Console</a:t>
            </a:r>
            <a:endParaRPr lang="en-US" sz="2800" b="1" dirty="0">
              <a:latin typeface="Consolas" panose="020B0609020204030204" pitchFamily="49" charset="0"/>
              <a:ea typeface="Open Sans"/>
              <a:cs typeface="Open Sans"/>
              <a:sym typeface="Open Sans"/>
            </a:endParaRPr>
          </a:p>
          <a:p>
            <a:pPr marL="0" indent="0">
              <a:buNone/>
            </a:pPr>
            <a:endParaRPr lang="en-US" dirty="0"/>
          </a:p>
        </p:txBody>
      </p:sp>
    </p:spTree>
    <p:extLst>
      <p:ext uri="{BB962C8B-B14F-4D97-AF65-F5344CB8AC3E}">
        <p14:creationId xmlns:p14="http://schemas.microsoft.com/office/powerpoint/2010/main" val="196242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0CA2-1DBB-1CFB-3396-719FF7C418A1}"/>
              </a:ext>
            </a:extLst>
          </p:cNvPr>
          <p:cNvSpPr>
            <a:spLocks noGrp="1"/>
          </p:cNvSpPr>
          <p:nvPr>
            <p:ph type="title"/>
          </p:nvPr>
        </p:nvSpPr>
        <p:spPr/>
        <p:txBody>
          <a:bodyPr/>
          <a:lstStyle/>
          <a:p>
            <a:r>
              <a:rPr lang="en-US" dirty="0"/>
              <a:t>What’s the big deal?</a:t>
            </a:r>
          </a:p>
        </p:txBody>
      </p:sp>
      <p:pic>
        <p:nvPicPr>
          <p:cNvPr id="4" name="Content Placeholder 3">
            <a:extLst>
              <a:ext uri="{FF2B5EF4-FFF2-40B4-BE49-F238E27FC236}">
                <a16:creationId xmlns:a16="http://schemas.microsoft.com/office/drawing/2014/main" id="{7FC3C6B4-C4F9-CA3A-6F01-591B20CE48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295500" y="1825625"/>
            <a:ext cx="5600999" cy="4351338"/>
          </a:xfrm>
          <a:prstGeom prst="rect">
            <a:avLst/>
          </a:prstGeom>
          <a:ln w="44450">
            <a:solidFill>
              <a:srgbClr val="2081BF"/>
            </a:solidFill>
          </a:ln>
        </p:spPr>
      </p:pic>
    </p:spTree>
    <p:extLst>
      <p:ext uri="{BB962C8B-B14F-4D97-AF65-F5344CB8AC3E}">
        <p14:creationId xmlns:p14="http://schemas.microsoft.com/office/powerpoint/2010/main" val="156658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0CA2-1DBB-1CFB-3396-719FF7C418A1}"/>
              </a:ext>
            </a:extLst>
          </p:cNvPr>
          <p:cNvSpPr>
            <a:spLocks noGrp="1"/>
          </p:cNvSpPr>
          <p:nvPr>
            <p:ph type="title"/>
          </p:nvPr>
        </p:nvSpPr>
        <p:spPr/>
        <p:txBody>
          <a:bodyPr/>
          <a:lstStyle/>
          <a:p>
            <a:r>
              <a:rPr lang="en-US" dirty="0"/>
              <a:t>What’s the big deal?</a:t>
            </a:r>
          </a:p>
        </p:txBody>
      </p:sp>
      <p:pic>
        <p:nvPicPr>
          <p:cNvPr id="4" name="Content Placeholder 3">
            <a:extLst>
              <a:ext uri="{FF2B5EF4-FFF2-40B4-BE49-F238E27FC236}">
                <a16:creationId xmlns:a16="http://schemas.microsoft.com/office/drawing/2014/main" id="{7FC3C6B4-C4F9-CA3A-6F01-591B20CE48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68324" y="390161"/>
            <a:ext cx="7855352" cy="6102714"/>
          </a:xfrm>
          <a:prstGeom prst="rect">
            <a:avLst/>
          </a:prstGeom>
          <a:ln w="44450">
            <a:solidFill>
              <a:srgbClr val="2081BF"/>
            </a:solidFill>
          </a:ln>
        </p:spPr>
      </p:pic>
    </p:spTree>
    <p:extLst>
      <p:ext uri="{BB962C8B-B14F-4D97-AF65-F5344CB8AC3E}">
        <p14:creationId xmlns:p14="http://schemas.microsoft.com/office/powerpoint/2010/main" val="132248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E7C5-A933-943C-2ABC-A14798772842}"/>
              </a:ext>
            </a:extLst>
          </p:cNvPr>
          <p:cNvSpPr>
            <a:spLocks noGrp="1"/>
          </p:cNvSpPr>
          <p:nvPr>
            <p:ph type="title"/>
          </p:nvPr>
        </p:nvSpPr>
        <p:spPr/>
        <p:txBody>
          <a:bodyPr/>
          <a:lstStyle/>
          <a:p>
            <a:r>
              <a:rPr lang="en-US" dirty="0"/>
              <a:t>Deep changes necessary</a:t>
            </a:r>
          </a:p>
        </p:txBody>
      </p:sp>
      <p:pic>
        <p:nvPicPr>
          <p:cNvPr id="4" name="Content Placeholder 3">
            <a:extLst>
              <a:ext uri="{FF2B5EF4-FFF2-40B4-BE49-F238E27FC236}">
                <a16:creationId xmlns:a16="http://schemas.microsoft.com/office/drawing/2014/main" id="{0F0073C9-B713-737B-FD28-4DC194A8D9F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809817" y="1825625"/>
            <a:ext cx="6572366" cy="4351338"/>
          </a:xfrm>
          <a:prstGeom prst="rect">
            <a:avLst/>
          </a:prstGeom>
          <a:ln w="44450">
            <a:solidFill>
              <a:srgbClr val="2081BF"/>
            </a:solidFill>
          </a:ln>
        </p:spPr>
      </p:pic>
    </p:spTree>
    <p:extLst>
      <p:ext uri="{BB962C8B-B14F-4D97-AF65-F5344CB8AC3E}">
        <p14:creationId xmlns:p14="http://schemas.microsoft.com/office/powerpoint/2010/main" val="1709842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E7C5-A933-943C-2ABC-A14798772842}"/>
              </a:ext>
            </a:extLst>
          </p:cNvPr>
          <p:cNvSpPr>
            <a:spLocks noGrp="1"/>
          </p:cNvSpPr>
          <p:nvPr>
            <p:ph type="title"/>
          </p:nvPr>
        </p:nvSpPr>
        <p:spPr/>
        <p:txBody>
          <a:bodyPr/>
          <a:lstStyle/>
          <a:p>
            <a:r>
              <a:rPr lang="en-US" dirty="0"/>
              <a:t>Deep changes necessary</a:t>
            </a:r>
          </a:p>
        </p:txBody>
      </p:sp>
      <p:pic>
        <p:nvPicPr>
          <p:cNvPr id="4" name="Content Placeholder 3">
            <a:extLst>
              <a:ext uri="{FF2B5EF4-FFF2-40B4-BE49-F238E27FC236}">
                <a16:creationId xmlns:a16="http://schemas.microsoft.com/office/drawing/2014/main" id="{0F0073C9-B713-737B-FD28-4DC194A8D9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01375" y="254643"/>
            <a:ext cx="9589250" cy="6348714"/>
          </a:xfrm>
          <a:prstGeom prst="rect">
            <a:avLst/>
          </a:prstGeom>
          <a:ln w="44450">
            <a:solidFill>
              <a:srgbClr val="2081BF"/>
            </a:solidFill>
          </a:ln>
        </p:spPr>
      </p:pic>
    </p:spTree>
    <p:extLst>
      <p:ext uri="{BB962C8B-B14F-4D97-AF65-F5344CB8AC3E}">
        <p14:creationId xmlns:p14="http://schemas.microsoft.com/office/powerpoint/2010/main" val="58110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687-4A22-B94E-DF75-8EA368F6E796}"/>
              </a:ext>
            </a:extLst>
          </p:cNvPr>
          <p:cNvSpPr>
            <a:spLocks noGrp="1"/>
          </p:cNvSpPr>
          <p:nvPr>
            <p:ph type="title"/>
          </p:nvPr>
        </p:nvSpPr>
        <p:spPr/>
        <p:txBody>
          <a:bodyPr/>
          <a:lstStyle/>
          <a:p>
            <a:r>
              <a:rPr lang="en-US" dirty="0"/>
              <a:t>Prior Art</a:t>
            </a:r>
          </a:p>
        </p:txBody>
      </p:sp>
      <p:sp>
        <p:nvSpPr>
          <p:cNvPr id="3" name="Text Placeholder 2">
            <a:extLst>
              <a:ext uri="{FF2B5EF4-FFF2-40B4-BE49-F238E27FC236}">
                <a16:creationId xmlns:a16="http://schemas.microsoft.com/office/drawing/2014/main" id="{6810CB5E-B934-1133-2780-ACB1F9BD605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776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651C-FAEB-C6A5-6502-39CBAE670CD1}"/>
              </a:ext>
            </a:extLst>
          </p:cNvPr>
          <p:cNvSpPr>
            <a:spLocks noGrp="1"/>
          </p:cNvSpPr>
          <p:nvPr>
            <p:ph type="title"/>
          </p:nvPr>
        </p:nvSpPr>
        <p:spPr/>
        <p:txBody>
          <a:bodyPr>
            <a:normAutofit/>
          </a:bodyPr>
          <a:lstStyle/>
          <a:p>
            <a:r>
              <a:rPr lang="en-US" sz="3800" b="1" dirty="0"/>
              <a:t>Existing Guidelines</a:t>
            </a:r>
          </a:p>
        </p:txBody>
      </p:sp>
      <p:sp>
        <p:nvSpPr>
          <p:cNvPr id="3" name="Content Placeholder 2">
            <a:extLst>
              <a:ext uri="{FF2B5EF4-FFF2-40B4-BE49-F238E27FC236}">
                <a16:creationId xmlns:a16="http://schemas.microsoft.com/office/drawing/2014/main" id="{CBED058F-F7AC-7095-1E7D-2D77AFF368E2}"/>
              </a:ext>
            </a:extLst>
          </p:cNvPr>
          <p:cNvSpPr>
            <a:spLocks noGrp="1"/>
          </p:cNvSpPr>
          <p:nvPr>
            <p:ph idx="1"/>
          </p:nvPr>
        </p:nvSpPr>
        <p:spPr/>
        <p:txBody>
          <a:bodyPr>
            <a:normAutofit/>
          </a:bodyPr>
          <a:lstStyle/>
          <a:p>
            <a:pPr marL="0" indent="0">
              <a:buNone/>
            </a:pPr>
            <a:r>
              <a:rPr lang="en-US" i="1" dirty="0"/>
              <a:t>DO name classes and structs with nouns or noun phrases</a:t>
            </a:r>
          </a:p>
          <a:p>
            <a:pPr marL="0" indent="0">
              <a:buNone/>
            </a:pPr>
            <a:endParaRPr lang="en-US" i="1" dirty="0"/>
          </a:p>
          <a:p>
            <a:pPr marL="0" indent="0">
              <a:buNone/>
            </a:pPr>
            <a:r>
              <a:rPr lang="en-US" i="1" dirty="0"/>
              <a:t>...methods, which are named with verb phrases.</a:t>
            </a:r>
          </a:p>
          <a:p>
            <a:pPr marL="0" indent="0">
              <a:buNone/>
            </a:pPr>
            <a:endParaRPr lang="en-US" i="1" dirty="0"/>
          </a:p>
          <a:p>
            <a:pPr marL="0" indent="0">
              <a:buNone/>
            </a:pPr>
            <a:r>
              <a:rPr lang="en-US" i="1" dirty="0"/>
              <a:t>DO name interfaces with adjective phrases, or occasionally with nouns or noun phrases.</a:t>
            </a:r>
          </a:p>
        </p:txBody>
      </p:sp>
      <p:sp>
        <p:nvSpPr>
          <p:cNvPr id="4" name="Text Placeholder 3">
            <a:extLst>
              <a:ext uri="{FF2B5EF4-FFF2-40B4-BE49-F238E27FC236}">
                <a16:creationId xmlns:a16="http://schemas.microsoft.com/office/drawing/2014/main" id="{8686E1D8-7FFB-0E96-6CE3-7FAF9782B357}"/>
              </a:ext>
            </a:extLst>
          </p:cNvPr>
          <p:cNvSpPr>
            <a:spLocks noGrp="1"/>
          </p:cNvSpPr>
          <p:nvPr>
            <p:ph type="body" sz="half" idx="2"/>
          </p:nvPr>
        </p:nvSpPr>
        <p:spPr/>
        <p:txBody>
          <a:bodyPr>
            <a:normAutofit/>
          </a:bodyPr>
          <a:lstStyle/>
          <a:p>
            <a:r>
              <a:rPr lang="en-US" sz="2400" dirty="0"/>
              <a:t>.NET: Framework Guidelines</a:t>
            </a:r>
          </a:p>
        </p:txBody>
      </p:sp>
    </p:spTree>
    <p:extLst>
      <p:ext uri="{BB962C8B-B14F-4D97-AF65-F5344CB8AC3E}">
        <p14:creationId xmlns:p14="http://schemas.microsoft.com/office/powerpoint/2010/main" val="58002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651C-FAEB-C6A5-6502-39CBAE670CD1}"/>
              </a:ext>
            </a:extLst>
          </p:cNvPr>
          <p:cNvSpPr>
            <a:spLocks noGrp="1"/>
          </p:cNvSpPr>
          <p:nvPr>
            <p:ph type="title"/>
          </p:nvPr>
        </p:nvSpPr>
        <p:spPr/>
        <p:txBody>
          <a:bodyPr>
            <a:normAutofit/>
          </a:bodyPr>
          <a:lstStyle/>
          <a:p>
            <a:r>
              <a:rPr lang="en-US" sz="3800" b="1" dirty="0"/>
              <a:t>Existing Guidelines</a:t>
            </a:r>
          </a:p>
        </p:txBody>
      </p:sp>
      <p:sp>
        <p:nvSpPr>
          <p:cNvPr id="3" name="Content Placeholder 2">
            <a:extLst>
              <a:ext uri="{FF2B5EF4-FFF2-40B4-BE49-F238E27FC236}">
                <a16:creationId xmlns:a16="http://schemas.microsoft.com/office/drawing/2014/main" id="{CBED058F-F7AC-7095-1E7D-2D77AFF368E2}"/>
              </a:ext>
            </a:extLst>
          </p:cNvPr>
          <p:cNvSpPr>
            <a:spLocks noGrp="1"/>
          </p:cNvSpPr>
          <p:nvPr>
            <p:ph idx="1"/>
          </p:nvPr>
        </p:nvSpPr>
        <p:spPr/>
        <p:txBody>
          <a:bodyPr>
            <a:normAutofit/>
          </a:bodyPr>
          <a:lstStyle/>
          <a:p>
            <a:pPr marL="0" indent="0">
              <a:buNone/>
            </a:pPr>
            <a:r>
              <a:rPr lang="en-US" i="1" dirty="0"/>
              <a:t>Methods should be verbs.</a:t>
            </a:r>
          </a:p>
          <a:p>
            <a:pPr marL="0" indent="0">
              <a:buNone/>
            </a:pPr>
            <a:endParaRPr lang="en-US" i="1" dirty="0"/>
          </a:p>
          <a:p>
            <a:pPr marL="0" indent="0">
              <a:buNone/>
            </a:pPr>
            <a:r>
              <a:rPr lang="en-US" i="1" dirty="0"/>
              <a:t>Class names should be nouns.</a:t>
            </a:r>
          </a:p>
        </p:txBody>
      </p:sp>
      <p:sp>
        <p:nvSpPr>
          <p:cNvPr id="4" name="Text Placeholder 3">
            <a:extLst>
              <a:ext uri="{FF2B5EF4-FFF2-40B4-BE49-F238E27FC236}">
                <a16:creationId xmlns:a16="http://schemas.microsoft.com/office/drawing/2014/main" id="{8686E1D8-7FFB-0E96-6CE3-7FAF9782B357}"/>
              </a:ext>
            </a:extLst>
          </p:cNvPr>
          <p:cNvSpPr>
            <a:spLocks noGrp="1"/>
          </p:cNvSpPr>
          <p:nvPr>
            <p:ph type="body" sz="half" idx="2"/>
          </p:nvPr>
        </p:nvSpPr>
        <p:spPr/>
        <p:txBody>
          <a:bodyPr>
            <a:normAutofit/>
          </a:bodyPr>
          <a:lstStyle/>
          <a:p>
            <a:r>
              <a:rPr lang="en-US" sz="2400" dirty="0"/>
              <a:t>Java Naming Conventions</a:t>
            </a:r>
          </a:p>
        </p:txBody>
      </p:sp>
    </p:spTree>
    <p:extLst>
      <p:ext uri="{BB962C8B-B14F-4D97-AF65-F5344CB8AC3E}">
        <p14:creationId xmlns:p14="http://schemas.microsoft.com/office/powerpoint/2010/main" val="194642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397-D8F1-6FD0-202C-9331EC98D126}"/>
              </a:ext>
            </a:extLst>
          </p:cNvPr>
          <p:cNvSpPr>
            <a:spLocks noGrp="1"/>
          </p:cNvSpPr>
          <p:nvPr>
            <p:ph type="title"/>
          </p:nvPr>
        </p:nvSpPr>
        <p:spPr/>
        <p:txBody>
          <a:bodyPr>
            <a:normAutofit/>
          </a:bodyPr>
          <a:lstStyle/>
          <a:p>
            <a:r>
              <a:rPr lang="en-US" sz="3800" b="1" dirty="0"/>
              <a:t>Oh, Okay; Now it’s Clear</a:t>
            </a:r>
          </a:p>
        </p:txBody>
      </p:sp>
      <p:sp>
        <p:nvSpPr>
          <p:cNvPr id="3" name="Content Placeholder 2">
            <a:extLst>
              <a:ext uri="{FF2B5EF4-FFF2-40B4-BE49-F238E27FC236}">
                <a16:creationId xmlns:a16="http://schemas.microsoft.com/office/drawing/2014/main" id="{4AAF2ED6-27F3-F702-0CBC-87F7EEF00FF7}"/>
              </a:ext>
            </a:extLst>
          </p:cNvPr>
          <p:cNvSpPr>
            <a:spLocks noGrp="1"/>
          </p:cNvSpPr>
          <p:nvPr>
            <p:ph idx="1"/>
          </p:nvPr>
        </p:nvSpPr>
        <p:spPr/>
        <p:txBody>
          <a:bodyPr/>
          <a:lstStyle/>
          <a:p>
            <a:pPr marL="0" indent="0">
              <a:buNone/>
            </a:pPr>
            <a:r>
              <a:rPr lang="en-US" sz="3200" dirty="0"/>
              <a:t>Verbs:</a:t>
            </a:r>
          </a:p>
          <a:p>
            <a:pPr marL="457200" indent="-457200">
              <a:buFont typeface="Arial" panose="020B0604020202020204" pitchFamily="34" charset="0"/>
              <a:buChar char="•"/>
            </a:pPr>
            <a:r>
              <a:rPr lang="en-US" sz="3200" dirty="0"/>
              <a:t>Be</a:t>
            </a:r>
          </a:p>
          <a:p>
            <a:pPr marL="457200" indent="-457200">
              <a:buFont typeface="Arial" panose="020B0604020202020204" pitchFamily="34" charset="0"/>
              <a:buChar char="•"/>
            </a:pPr>
            <a:r>
              <a:rPr lang="en-US" sz="3200" dirty="0"/>
              <a:t>Seem</a:t>
            </a:r>
          </a:p>
          <a:p>
            <a:pPr marL="457200" indent="-457200">
              <a:buFont typeface="Arial" panose="020B0604020202020204" pitchFamily="34" charset="0"/>
              <a:buChar char="•"/>
            </a:pPr>
            <a:r>
              <a:rPr lang="en-US" sz="3200" dirty="0"/>
              <a:t>Were</a:t>
            </a:r>
          </a:p>
          <a:p>
            <a:pPr marL="0" indent="0">
              <a:buNone/>
            </a:pPr>
            <a:r>
              <a:rPr lang="en-US" sz="3200" dirty="0"/>
              <a:t>Nouns:</a:t>
            </a:r>
          </a:p>
          <a:p>
            <a:pPr marL="457200" indent="-457200">
              <a:buFont typeface="Arial" panose="020B0604020202020204" pitchFamily="34" charset="0"/>
              <a:buChar char="•"/>
            </a:pPr>
            <a:r>
              <a:rPr lang="en-US" sz="3200" dirty="0"/>
              <a:t>Green</a:t>
            </a:r>
          </a:p>
          <a:p>
            <a:pPr marL="457200" indent="-457200">
              <a:buFont typeface="Arial" panose="020B0604020202020204" pitchFamily="34" charset="0"/>
              <a:buChar char="•"/>
            </a:pPr>
            <a:r>
              <a:rPr lang="en-US" sz="3200" dirty="0"/>
              <a:t>Warmth</a:t>
            </a:r>
          </a:p>
          <a:p>
            <a:pPr marL="457200" indent="-457200">
              <a:buFont typeface="Arial" panose="020B0604020202020204" pitchFamily="34" charset="0"/>
              <a:buChar char="•"/>
            </a:pPr>
            <a:r>
              <a:rPr lang="en-US" sz="3200" dirty="0"/>
              <a:t>Collections</a:t>
            </a:r>
          </a:p>
        </p:txBody>
      </p:sp>
      <p:sp>
        <p:nvSpPr>
          <p:cNvPr id="4" name="Text Placeholder 3">
            <a:extLst>
              <a:ext uri="{FF2B5EF4-FFF2-40B4-BE49-F238E27FC236}">
                <a16:creationId xmlns:a16="http://schemas.microsoft.com/office/drawing/2014/main" id="{EA09675A-959B-AECC-B76C-B55FCBF89834}"/>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210913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687-4A22-B94E-DF75-8EA368F6E796}"/>
              </a:ext>
            </a:extLst>
          </p:cNvPr>
          <p:cNvSpPr>
            <a:spLocks noGrp="1"/>
          </p:cNvSpPr>
          <p:nvPr>
            <p:ph type="title"/>
          </p:nvPr>
        </p:nvSpPr>
        <p:spPr/>
        <p:txBody>
          <a:bodyPr/>
          <a:lstStyle/>
          <a:p>
            <a:r>
              <a:rPr lang="en-US" dirty="0"/>
              <a:t>What do we name?</a:t>
            </a:r>
          </a:p>
        </p:txBody>
      </p:sp>
      <p:sp>
        <p:nvSpPr>
          <p:cNvPr id="3" name="Text Placeholder 2">
            <a:extLst>
              <a:ext uri="{FF2B5EF4-FFF2-40B4-BE49-F238E27FC236}">
                <a16:creationId xmlns:a16="http://schemas.microsoft.com/office/drawing/2014/main" id="{6810CB5E-B934-1133-2780-ACB1F9BD605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891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F2E8-2A6C-7859-5B86-B63C7D332B70}"/>
              </a:ext>
            </a:extLst>
          </p:cNvPr>
          <p:cNvSpPr>
            <a:spLocks noGrp="1"/>
          </p:cNvSpPr>
          <p:nvPr>
            <p:ph type="title"/>
          </p:nvPr>
        </p:nvSpPr>
        <p:spPr/>
        <p:txBody>
          <a:bodyPr/>
          <a:lstStyle/>
          <a:p>
            <a:r>
              <a:rPr lang="en-US" dirty="0"/>
              <a:t>Three hard problems in software engineering</a:t>
            </a:r>
          </a:p>
        </p:txBody>
      </p:sp>
      <p:sp>
        <p:nvSpPr>
          <p:cNvPr id="3" name="Content Placeholder 2">
            <a:extLst>
              <a:ext uri="{FF2B5EF4-FFF2-40B4-BE49-F238E27FC236}">
                <a16:creationId xmlns:a16="http://schemas.microsoft.com/office/drawing/2014/main" id="{744088C3-288E-3E71-8A0E-085ACEF4808B}"/>
              </a:ext>
            </a:extLst>
          </p:cNvPr>
          <p:cNvSpPr>
            <a:spLocks noGrp="1"/>
          </p:cNvSpPr>
          <p:nvPr>
            <p:ph idx="1"/>
          </p:nvPr>
        </p:nvSpPr>
        <p:spPr/>
        <p:txBody>
          <a:bodyPr>
            <a:normAutofit/>
          </a:bodyPr>
          <a:lstStyle/>
          <a:p>
            <a:r>
              <a:rPr lang="en-US" sz="3200" dirty="0"/>
              <a:t>Naming</a:t>
            </a:r>
          </a:p>
          <a:p>
            <a:r>
              <a:rPr lang="en-US" sz="3200" dirty="0"/>
              <a:t>Off by one errors</a:t>
            </a:r>
          </a:p>
        </p:txBody>
      </p:sp>
    </p:spTree>
    <p:extLst>
      <p:ext uri="{BB962C8B-B14F-4D97-AF65-F5344CB8AC3E}">
        <p14:creationId xmlns:p14="http://schemas.microsoft.com/office/powerpoint/2010/main" val="3899240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D62B-379E-E6FE-1195-ADD2A0685FD7}"/>
              </a:ext>
            </a:extLst>
          </p:cNvPr>
          <p:cNvSpPr>
            <a:spLocks noGrp="1"/>
          </p:cNvSpPr>
          <p:nvPr>
            <p:ph type="title"/>
          </p:nvPr>
        </p:nvSpPr>
        <p:spPr/>
        <p:txBody>
          <a:bodyPr/>
          <a:lstStyle/>
          <a:p>
            <a:r>
              <a:rPr lang="en-US" dirty="0"/>
              <a:t>Other Things We Name (Scoped to This Session)</a:t>
            </a:r>
          </a:p>
        </p:txBody>
      </p:sp>
      <p:sp>
        <p:nvSpPr>
          <p:cNvPr id="7" name="Content Placeholder 6">
            <a:extLst>
              <a:ext uri="{FF2B5EF4-FFF2-40B4-BE49-F238E27FC236}">
                <a16:creationId xmlns:a16="http://schemas.microsoft.com/office/drawing/2014/main" id="{96F77896-038D-1341-F71F-BD55418B8FE9}"/>
              </a:ext>
            </a:extLst>
          </p:cNvPr>
          <p:cNvSpPr>
            <a:spLocks noGrp="1"/>
          </p:cNvSpPr>
          <p:nvPr>
            <p:ph sz="half" idx="2"/>
          </p:nvPr>
        </p:nvSpPr>
        <p:spPr>
          <a:xfrm>
            <a:off x="380999" y="1371601"/>
            <a:ext cx="11429999" cy="4502426"/>
          </a:xfrm>
        </p:spPr>
        <p:txBody>
          <a:bodyPr numCol="2">
            <a:normAutofit/>
          </a:bodyPr>
          <a:lstStyle/>
          <a:p>
            <a:pPr marL="342900" indent="-342900">
              <a:spcBef>
                <a:spcPts val="400"/>
              </a:spcBef>
              <a:spcAft>
                <a:spcPts val="400"/>
              </a:spcAft>
              <a:buFont typeface="Arial" panose="020B0604020202020204" pitchFamily="34" charset="0"/>
              <a:buChar char="•"/>
            </a:pPr>
            <a:r>
              <a:rPr lang="en-US" sz="3600" dirty="0"/>
              <a:t>Abstract classes</a:t>
            </a:r>
          </a:p>
          <a:p>
            <a:pPr marL="342900" indent="-342900">
              <a:spcBef>
                <a:spcPts val="400"/>
              </a:spcBef>
              <a:spcAft>
                <a:spcPts val="400"/>
              </a:spcAft>
              <a:buFont typeface="Arial" panose="020B0604020202020204" pitchFamily="34" charset="0"/>
              <a:buChar char="•"/>
            </a:pPr>
            <a:r>
              <a:rPr lang="en-US" sz="3600" dirty="0"/>
              <a:t>Namespaces</a:t>
            </a:r>
          </a:p>
          <a:p>
            <a:pPr marL="342900" indent="-342900">
              <a:spcBef>
                <a:spcPts val="400"/>
              </a:spcBef>
              <a:spcAft>
                <a:spcPts val="400"/>
              </a:spcAft>
              <a:buFont typeface="Arial" panose="020B0604020202020204" pitchFamily="34" charset="0"/>
              <a:buChar char="•"/>
            </a:pPr>
            <a:r>
              <a:rPr lang="en-US" sz="3600" dirty="0"/>
              <a:t>Class libraries</a:t>
            </a:r>
          </a:p>
          <a:p>
            <a:pPr marL="342900" indent="-342900">
              <a:spcBef>
                <a:spcPts val="400"/>
              </a:spcBef>
              <a:spcAft>
                <a:spcPts val="400"/>
              </a:spcAft>
              <a:buFont typeface="Arial" panose="020B0604020202020204" pitchFamily="34" charset="0"/>
              <a:buChar char="•"/>
            </a:pPr>
            <a:r>
              <a:rPr lang="en-US" sz="3600" dirty="0"/>
              <a:t>Application</a:t>
            </a:r>
          </a:p>
          <a:p>
            <a:pPr marL="342900" indent="-342900">
              <a:spcBef>
                <a:spcPts val="400"/>
              </a:spcBef>
              <a:spcAft>
                <a:spcPts val="400"/>
              </a:spcAft>
              <a:buFont typeface="Arial" panose="020B0604020202020204" pitchFamily="34" charset="0"/>
              <a:buChar char="•"/>
            </a:pPr>
            <a:r>
              <a:rPr lang="en-US" sz="3600" dirty="0"/>
              <a:t>Service</a:t>
            </a:r>
          </a:p>
          <a:p>
            <a:pPr marL="342900" indent="-342900">
              <a:spcBef>
                <a:spcPts val="400"/>
              </a:spcBef>
              <a:spcAft>
                <a:spcPts val="400"/>
              </a:spcAft>
              <a:buFont typeface="Arial" panose="020B0604020202020204" pitchFamily="34" charset="0"/>
              <a:buChar char="•"/>
            </a:pPr>
            <a:endParaRPr lang="en-US" sz="3600" dirty="0"/>
          </a:p>
          <a:p>
            <a:pPr marL="342900" indent="-342900">
              <a:spcBef>
                <a:spcPts val="400"/>
              </a:spcBef>
              <a:spcAft>
                <a:spcPts val="400"/>
              </a:spcAft>
              <a:buFont typeface="Arial" panose="020B0604020202020204" pitchFamily="34" charset="0"/>
              <a:buChar char="•"/>
            </a:pPr>
            <a:endParaRPr lang="en-US" sz="3600" dirty="0"/>
          </a:p>
          <a:p>
            <a:pPr marL="342900" indent="-342900">
              <a:spcBef>
                <a:spcPts val="400"/>
              </a:spcBef>
              <a:spcAft>
                <a:spcPts val="400"/>
              </a:spcAft>
              <a:buFont typeface="Arial" panose="020B0604020202020204" pitchFamily="34" charset="0"/>
              <a:buChar char="•"/>
            </a:pPr>
            <a:r>
              <a:rPr lang="en-US" sz="3600" dirty="0"/>
              <a:t>Capabilities</a:t>
            </a:r>
          </a:p>
          <a:p>
            <a:pPr marL="342900" indent="-342900">
              <a:spcBef>
                <a:spcPts val="400"/>
              </a:spcBef>
              <a:spcAft>
                <a:spcPts val="400"/>
              </a:spcAft>
              <a:buFont typeface="Arial" panose="020B0604020202020204" pitchFamily="34" charset="0"/>
              <a:buChar char="•"/>
            </a:pPr>
            <a:r>
              <a:rPr lang="en-US" sz="3600" dirty="0"/>
              <a:t>Properties</a:t>
            </a:r>
          </a:p>
          <a:p>
            <a:pPr marL="342900" indent="-342900">
              <a:spcBef>
                <a:spcPts val="400"/>
              </a:spcBef>
              <a:spcAft>
                <a:spcPts val="400"/>
              </a:spcAft>
              <a:buFont typeface="Arial" panose="020B0604020202020204" pitchFamily="34" charset="0"/>
              <a:buChar char="•"/>
            </a:pPr>
            <a:r>
              <a:rPr lang="en-US" sz="3600" dirty="0"/>
              <a:t>Hierarchies</a:t>
            </a:r>
          </a:p>
          <a:p>
            <a:pPr marL="466725" lvl="2" indent="-285750">
              <a:spcBef>
                <a:spcPts val="400"/>
              </a:spcBef>
              <a:spcAft>
                <a:spcPts val="400"/>
              </a:spcAft>
            </a:pPr>
            <a:r>
              <a:rPr lang="en-US" sz="3600" dirty="0"/>
              <a:t>Sub-namespaces</a:t>
            </a:r>
          </a:p>
          <a:p>
            <a:pPr marL="466725" lvl="2" indent="-285750">
              <a:spcBef>
                <a:spcPts val="400"/>
              </a:spcBef>
              <a:spcAft>
                <a:spcPts val="400"/>
              </a:spcAft>
            </a:pPr>
            <a:r>
              <a:rPr lang="en-US" sz="3600" dirty="0"/>
              <a:t>Inline classes</a:t>
            </a:r>
          </a:p>
        </p:txBody>
      </p:sp>
    </p:spTree>
    <p:extLst>
      <p:ext uri="{BB962C8B-B14F-4D97-AF65-F5344CB8AC3E}">
        <p14:creationId xmlns:p14="http://schemas.microsoft.com/office/powerpoint/2010/main" val="3833460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687-4A22-B94E-DF75-8EA368F6E796}"/>
              </a:ext>
            </a:extLst>
          </p:cNvPr>
          <p:cNvSpPr>
            <a:spLocks noGrp="1"/>
          </p:cNvSpPr>
          <p:nvPr>
            <p:ph type="title"/>
          </p:nvPr>
        </p:nvSpPr>
        <p:spPr/>
        <p:txBody>
          <a:bodyPr/>
          <a:lstStyle/>
          <a:p>
            <a:r>
              <a:rPr lang="en-US" dirty="0"/>
              <a:t>What contributes to difficulty?</a:t>
            </a:r>
          </a:p>
        </p:txBody>
      </p:sp>
      <p:sp>
        <p:nvSpPr>
          <p:cNvPr id="3" name="Text Placeholder 2">
            <a:extLst>
              <a:ext uri="{FF2B5EF4-FFF2-40B4-BE49-F238E27FC236}">
                <a16:creationId xmlns:a16="http://schemas.microsoft.com/office/drawing/2014/main" id="{6810CB5E-B934-1133-2780-ACB1F9BD605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9853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687-4A22-B94E-DF75-8EA368F6E796}"/>
              </a:ext>
            </a:extLst>
          </p:cNvPr>
          <p:cNvSpPr>
            <a:spLocks noGrp="1"/>
          </p:cNvSpPr>
          <p:nvPr>
            <p:ph type="title"/>
          </p:nvPr>
        </p:nvSpPr>
        <p:spPr/>
        <p:txBody>
          <a:bodyPr/>
          <a:lstStyle/>
          <a:p>
            <a:r>
              <a:rPr lang="en-US" dirty="0"/>
              <a:t>English</a:t>
            </a:r>
          </a:p>
        </p:txBody>
      </p:sp>
      <p:sp>
        <p:nvSpPr>
          <p:cNvPr id="3" name="Text Placeholder 2">
            <a:extLst>
              <a:ext uri="{FF2B5EF4-FFF2-40B4-BE49-F238E27FC236}">
                <a16:creationId xmlns:a16="http://schemas.microsoft.com/office/drawing/2014/main" id="{6810CB5E-B934-1133-2780-ACB1F9BD605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8301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CA66-954D-40FE-F5D4-DEE23DD78457}"/>
              </a:ext>
            </a:extLst>
          </p:cNvPr>
          <p:cNvSpPr>
            <a:spLocks noGrp="1"/>
          </p:cNvSpPr>
          <p:nvPr>
            <p:ph type="title"/>
          </p:nvPr>
        </p:nvSpPr>
        <p:spPr/>
        <p:txBody>
          <a:bodyPr/>
          <a:lstStyle/>
          <a:p>
            <a:r>
              <a:rPr lang="en-US" dirty="0"/>
              <a:t>English is Tricky</a:t>
            </a:r>
          </a:p>
        </p:txBody>
      </p:sp>
      <p:sp>
        <p:nvSpPr>
          <p:cNvPr id="3" name="Content Placeholder 2">
            <a:extLst>
              <a:ext uri="{FF2B5EF4-FFF2-40B4-BE49-F238E27FC236}">
                <a16:creationId xmlns:a16="http://schemas.microsoft.com/office/drawing/2014/main" id="{C09C7CC0-FC59-B3DF-A45F-CB71A2DF9606}"/>
              </a:ext>
            </a:extLst>
          </p:cNvPr>
          <p:cNvSpPr>
            <a:spLocks noGrp="1"/>
          </p:cNvSpPr>
          <p:nvPr>
            <p:ph sz="quarter" idx="10"/>
          </p:nvPr>
        </p:nvSpPr>
        <p:spPr/>
        <p:txBody>
          <a:bodyPr>
            <a:normAutofit/>
          </a:bodyPr>
          <a:lstStyle/>
          <a:p>
            <a:r>
              <a:rPr lang="en-US" dirty="0"/>
              <a:t>The bandage was wound around the wound.</a:t>
            </a:r>
          </a:p>
          <a:p>
            <a:r>
              <a:rPr lang="en-US" dirty="0"/>
              <a:t>The farm was used to produce produce.</a:t>
            </a:r>
          </a:p>
          <a:p>
            <a:r>
              <a:rPr lang="en-US" dirty="0"/>
              <a:t>The dump was so full that it had to refuse more refuse.</a:t>
            </a:r>
          </a:p>
          <a:p>
            <a:r>
              <a:rPr lang="en-US" dirty="0"/>
              <a:t>We must polish the polish furniture.</a:t>
            </a:r>
          </a:p>
          <a:p>
            <a:r>
              <a:rPr lang="en-US" dirty="0"/>
              <a:t>He could lead if he would get the lead out.</a:t>
            </a:r>
          </a:p>
        </p:txBody>
      </p:sp>
    </p:spTree>
    <p:extLst>
      <p:ext uri="{BB962C8B-B14F-4D97-AF65-F5344CB8AC3E}">
        <p14:creationId xmlns:p14="http://schemas.microsoft.com/office/powerpoint/2010/main" val="2030211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8AAAF8-86B7-8814-3CCB-172BEE6F076E}"/>
              </a:ext>
            </a:extLst>
          </p:cNvPr>
          <p:cNvSpPr>
            <a:spLocks noGrp="1"/>
          </p:cNvSpPr>
          <p:nvPr>
            <p:ph type="body" sz="quarter" idx="14"/>
          </p:nvPr>
        </p:nvSpPr>
        <p:spPr/>
        <p:txBody>
          <a:bodyPr/>
          <a:lstStyle/>
          <a:p>
            <a:endParaRPr lang="en-US" dirty="0"/>
          </a:p>
        </p:txBody>
      </p:sp>
      <p:sp>
        <p:nvSpPr>
          <p:cNvPr id="3" name="Content Placeholder 2">
            <a:extLst>
              <a:ext uri="{FF2B5EF4-FFF2-40B4-BE49-F238E27FC236}">
                <a16:creationId xmlns:a16="http://schemas.microsoft.com/office/drawing/2014/main" id="{5B75FBBC-86F8-92BA-95A8-675E0E965D21}"/>
              </a:ext>
            </a:extLst>
          </p:cNvPr>
          <p:cNvSpPr>
            <a:spLocks noGrp="1"/>
          </p:cNvSpPr>
          <p:nvPr>
            <p:ph sz="quarter" idx="10"/>
          </p:nvPr>
        </p:nvSpPr>
        <p:spPr/>
        <p:txBody>
          <a:bodyPr/>
          <a:lstStyle/>
          <a:p>
            <a:r>
              <a:rPr lang="en-US" dirty="0"/>
              <a:t>Understandability</a:t>
            </a:r>
          </a:p>
          <a:p>
            <a:r>
              <a:rPr lang="en-US" dirty="0"/>
              <a:t>Implicit Meanings</a:t>
            </a:r>
          </a:p>
          <a:p>
            <a:r>
              <a:rPr lang="en-US" dirty="0"/>
              <a:t>Word classes</a:t>
            </a:r>
          </a:p>
          <a:p>
            <a:r>
              <a:rPr lang="en-US" dirty="0"/>
              <a:t>Parts of speech</a:t>
            </a:r>
          </a:p>
          <a:p>
            <a:r>
              <a:rPr lang="en-US" dirty="0"/>
              <a:t>Derivational conventions</a:t>
            </a:r>
          </a:p>
        </p:txBody>
      </p:sp>
      <p:sp>
        <p:nvSpPr>
          <p:cNvPr id="4" name="Title 3">
            <a:extLst>
              <a:ext uri="{FF2B5EF4-FFF2-40B4-BE49-F238E27FC236}">
                <a16:creationId xmlns:a16="http://schemas.microsoft.com/office/drawing/2014/main" id="{175255B9-D76E-A37B-3314-03FEF036288E}"/>
              </a:ext>
            </a:extLst>
          </p:cNvPr>
          <p:cNvSpPr>
            <a:spLocks noGrp="1"/>
          </p:cNvSpPr>
          <p:nvPr>
            <p:ph type="title"/>
          </p:nvPr>
        </p:nvSpPr>
        <p:spPr/>
        <p:txBody>
          <a:bodyPr/>
          <a:lstStyle/>
          <a:p>
            <a:r>
              <a:rPr lang="en-US" dirty="0"/>
              <a:t>English Constraints</a:t>
            </a:r>
          </a:p>
        </p:txBody>
      </p:sp>
    </p:spTree>
    <p:extLst>
      <p:ext uri="{BB962C8B-B14F-4D97-AF65-F5344CB8AC3E}">
        <p14:creationId xmlns:p14="http://schemas.microsoft.com/office/powerpoint/2010/main" val="1176020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E651-D9C8-E911-C866-6C6D38BA2CC9}"/>
              </a:ext>
            </a:extLst>
          </p:cNvPr>
          <p:cNvSpPr>
            <a:spLocks noGrp="1"/>
          </p:cNvSpPr>
          <p:nvPr>
            <p:ph type="title"/>
          </p:nvPr>
        </p:nvSpPr>
        <p:spPr/>
        <p:txBody>
          <a:bodyPr/>
          <a:lstStyle/>
          <a:p>
            <a:r>
              <a:rPr lang="en-US" dirty="0"/>
              <a:t>Nouns</a:t>
            </a:r>
          </a:p>
        </p:txBody>
      </p:sp>
      <p:sp>
        <p:nvSpPr>
          <p:cNvPr id="3" name="Content Placeholder 2">
            <a:extLst>
              <a:ext uri="{FF2B5EF4-FFF2-40B4-BE49-F238E27FC236}">
                <a16:creationId xmlns:a16="http://schemas.microsoft.com/office/drawing/2014/main" id="{5CE0A9F0-0562-C9A5-4889-67405C72D5AB}"/>
              </a:ext>
            </a:extLst>
          </p:cNvPr>
          <p:cNvSpPr>
            <a:spLocks noGrp="1"/>
          </p:cNvSpPr>
          <p:nvPr>
            <p:ph idx="1"/>
          </p:nvPr>
        </p:nvSpPr>
        <p:spPr/>
        <p:txBody>
          <a:bodyPr numCol="2">
            <a:normAutofit/>
          </a:bodyPr>
          <a:lstStyle/>
          <a:p>
            <a:r>
              <a:rPr lang="en-US" sz="3600" dirty="0"/>
              <a:t>Common</a:t>
            </a:r>
          </a:p>
          <a:p>
            <a:r>
              <a:rPr lang="en-US" sz="3600" dirty="0"/>
              <a:t>Singular</a:t>
            </a:r>
          </a:p>
          <a:p>
            <a:r>
              <a:rPr lang="en-US" sz="3600" dirty="0"/>
              <a:t>Compound</a:t>
            </a:r>
          </a:p>
          <a:p>
            <a:r>
              <a:rPr lang="en-US" sz="3600" dirty="0"/>
              <a:t>Concrete</a:t>
            </a:r>
          </a:p>
          <a:p>
            <a:r>
              <a:rPr lang="en-US" sz="3600" dirty="0"/>
              <a:t>Countable</a:t>
            </a:r>
          </a:p>
          <a:p>
            <a:endParaRPr lang="en-US" sz="3600" dirty="0"/>
          </a:p>
          <a:p>
            <a:endParaRPr lang="en-US" sz="3600" dirty="0"/>
          </a:p>
          <a:p>
            <a:r>
              <a:rPr lang="en-US" sz="3600" dirty="0"/>
              <a:t>Proper</a:t>
            </a:r>
          </a:p>
          <a:p>
            <a:r>
              <a:rPr lang="en-US" sz="3600" dirty="0"/>
              <a:t>Abstract</a:t>
            </a:r>
          </a:p>
          <a:p>
            <a:r>
              <a:rPr lang="en-US" sz="3600" dirty="0"/>
              <a:t>Uncountable</a:t>
            </a:r>
          </a:p>
          <a:p>
            <a:r>
              <a:rPr lang="en-US" sz="3600" dirty="0"/>
              <a:t>Plural</a:t>
            </a:r>
          </a:p>
          <a:p>
            <a:r>
              <a:rPr lang="en-US" sz="3600" dirty="0"/>
              <a:t>Collective</a:t>
            </a:r>
          </a:p>
        </p:txBody>
      </p:sp>
    </p:spTree>
    <p:extLst>
      <p:ext uri="{BB962C8B-B14F-4D97-AF65-F5344CB8AC3E}">
        <p14:creationId xmlns:p14="http://schemas.microsoft.com/office/powerpoint/2010/main" val="419378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DB23-3D46-A8B1-DCAA-2B8E53AEC05A}"/>
              </a:ext>
            </a:extLst>
          </p:cNvPr>
          <p:cNvSpPr>
            <a:spLocks noGrp="1"/>
          </p:cNvSpPr>
          <p:nvPr>
            <p:ph type="title"/>
          </p:nvPr>
        </p:nvSpPr>
        <p:spPr/>
        <p:txBody>
          <a:bodyPr/>
          <a:lstStyle/>
          <a:p>
            <a:r>
              <a:rPr lang="en-US" dirty="0"/>
              <a:t>Adjectives</a:t>
            </a:r>
          </a:p>
        </p:txBody>
      </p:sp>
      <p:sp>
        <p:nvSpPr>
          <p:cNvPr id="3" name="Content Placeholder 2">
            <a:extLst>
              <a:ext uri="{FF2B5EF4-FFF2-40B4-BE49-F238E27FC236}">
                <a16:creationId xmlns:a16="http://schemas.microsoft.com/office/drawing/2014/main" id="{3B6BBC6A-EE84-7020-CD45-9BE01BE90B9C}"/>
              </a:ext>
            </a:extLst>
          </p:cNvPr>
          <p:cNvSpPr>
            <a:spLocks noGrp="1"/>
          </p:cNvSpPr>
          <p:nvPr>
            <p:ph idx="1"/>
          </p:nvPr>
        </p:nvSpPr>
        <p:spPr/>
        <p:txBody>
          <a:bodyPr>
            <a:normAutofit/>
          </a:bodyPr>
          <a:lstStyle/>
          <a:p>
            <a:r>
              <a:rPr lang="en-US" sz="3200" dirty="0"/>
              <a:t>Descriptive</a:t>
            </a:r>
          </a:p>
          <a:p>
            <a:r>
              <a:rPr lang="en-US" sz="3200" dirty="0"/>
              <a:t>Quantitative</a:t>
            </a:r>
          </a:p>
          <a:p>
            <a:r>
              <a:rPr lang="en-US" sz="3200" dirty="0"/>
              <a:t>Demonstrative</a:t>
            </a:r>
          </a:p>
          <a:p>
            <a:r>
              <a:rPr lang="en-US" sz="3200" dirty="0"/>
              <a:t>Interrogative</a:t>
            </a:r>
          </a:p>
          <a:p>
            <a:r>
              <a:rPr lang="en-US" sz="3200" dirty="0"/>
              <a:t>Possessive</a:t>
            </a:r>
          </a:p>
          <a:p>
            <a:r>
              <a:rPr lang="en-US" sz="3200" dirty="0"/>
              <a:t>Distributive</a:t>
            </a:r>
          </a:p>
          <a:p>
            <a:r>
              <a:rPr lang="en-US" sz="3200" dirty="0"/>
              <a:t>Article</a:t>
            </a:r>
          </a:p>
        </p:txBody>
      </p:sp>
    </p:spTree>
    <p:extLst>
      <p:ext uri="{BB962C8B-B14F-4D97-AF65-F5344CB8AC3E}">
        <p14:creationId xmlns:p14="http://schemas.microsoft.com/office/powerpoint/2010/main" val="176241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687-4A22-B94E-DF75-8EA368F6E796}"/>
              </a:ext>
            </a:extLst>
          </p:cNvPr>
          <p:cNvSpPr>
            <a:spLocks noGrp="1"/>
          </p:cNvSpPr>
          <p:nvPr>
            <p:ph type="title"/>
          </p:nvPr>
        </p:nvSpPr>
        <p:spPr/>
        <p:txBody>
          <a:bodyPr/>
          <a:lstStyle/>
          <a:p>
            <a:r>
              <a:rPr lang="en-US" dirty="0"/>
              <a:t>“Requirements”</a:t>
            </a:r>
          </a:p>
        </p:txBody>
      </p:sp>
      <p:sp>
        <p:nvSpPr>
          <p:cNvPr id="3" name="Text Placeholder 2">
            <a:extLst>
              <a:ext uri="{FF2B5EF4-FFF2-40B4-BE49-F238E27FC236}">
                <a16:creationId xmlns:a16="http://schemas.microsoft.com/office/drawing/2014/main" id="{6810CB5E-B934-1133-2780-ACB1F9BD605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1526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7434-CE5D-02E4-2D27-3F3C6CD1473A}"/>
              </a:ext>
            </a:extLst>
          </p:cNvPr>
          <p:cNvSpPr>
            <a:spLocks noGrp="1"/>
          </p:cNvSpPr>
          <p:nvPr>
            <p:ph type="title"/>
          </p:nvPr>
        </p:nvSpPr>
        <p:spPr/>
        <p:txBody>
          <a:bodyPr/>
          <a:lstStyle/>
          <a:p>
            <a:r>
              <a:rPr lang="en-US" dirty="0"/>
              <a:t>Lack of Business Clarity</a:t>
            </a:r>
          </a:p>
        </p:txBody>
      </p:sp>
      <p:sp>
        <p:nvSpPr>
          <p:cNvPr id="3" name="Content Placeholder 2">
            <a:extLst>
              <a:ext uri="{FF2B5EF4-FFF2-40B4-BE49-F238E27FC236}">
                <a16:creationId xmlns:a16="http://schemas.microsoft.com/office/drawing/2014/main" id="{AA1566D4-447B-36F4-1789-19FF1168A33D}"/>
              </a:ext>
            </a:extLst>
          </p:cNvPr>
          <p:cNvSpPr>
            <a:spLocks noGrp="1"/>
          </p:cNvSpPr>
          <p:nvPr>
            <p:ph idx="1"/>
          </p:nvPr>
        </p:nvSpPr>
        <p:spPr/>
        <p:txBody>
          <a:bodyPr/>
          <a:lstStyle/>
          <a:p>
            <a:r>
              <a:rPr lang="en-US" dirty="0"/>
              <a:t>Lack of intent or purpose</a:t>
            </a:r>
          </a:p>
          <a:p>
            <a:r>
              <a:rPr lang="en-US" dirty="0"/>
              <a:t>Lack of domain boundaries</a:t>
            </a:r>
          </a:p>
          <a:p>
            <a:r>
              <a:rPr lang="en-US" dirty="0"/>
              <a:t>Conflating outcome and output</a:t>
            </a:r>
          </a:p>
          <a:p>
            <a:r>
              <a:rPr lang="en-US" dirty="0"/>
              <a:t>Lack of clarity of input</a:t>
            </a:r>
          </a:p>
          <a:p>
            <a:r>
              <a:rPr lang="en-US" dirty="0"/>
              <a:t>Business process vs rule</a:t>
            </a:r>
          </a:p>
          <a:p>
            <a:r>
              <a:rPr lang="en-US" dirty="0"/>
              <a:t>Business Step vs Activity</a:t>
            </a:r>
          </a:p>
          <a:p>
            <a:endParaRPr lang="en-US" dirty="0"/>
          </a:p>
        </p:txBody>
      </p:sp>
    </p:spTree>
    <p:extLst>
      <p:ext uri="{BB962C8B-B14F-4D97-AF65-F5344CB8AC3E}">
        <p14:creationId xmlns:p14="http://schemas.microsoft.com/office/powerpoint/2010/main" val="1876188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B1E6-A5FA-B1D5-96C3-794F2529B2EE}"/>
              </a:ext>
            </a:extLst>
          </p:cNvPr>
          <p:cNvSpPr>
            <a:spLocks noGrp="1"/>
          </p:cNvSpPr>
          <p:nvPr>
            <p:ph type="title"/>
          </p:nvPr>
        </p:nvSpPr>
        <p:spPr/>
        <p:txBody>
          <a:bodyPr/>
          <a:lstStyle/>
          <a:p>
            <a:r>
              <a:rPr lang="en-US" dirty="0"/>
              <a:t>Tips</a:t>
            </a:r>
          </a:p>
        </p:txBody>
      </p:sp>
      <p:sp>
        <p:nvSpPr>
          <p:cNvPr id="3" name="Text Placeholder 2">
            <a:extLst>
              <a:ext uri="{FF2B5EF4-FFF2-40B4-BE49-F238E27FC236}">
                <a16:creationId xmlns:a16="http://schemas.microsoft.com/office/drawing/2014/main" id="{4F2DD27C-9211-260A-AB58-925D82BE173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398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F988-E4B3-451C-7B96-A5BEA7D4D7D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10204C7C-3868-5538-0A08-2820A0E9674C}"/>
              </a:ext>
            </a:extLst>
          </p:cNvPr>
          <p:cNvSpPr>
            <a:spLocks noGrp="1"/>
          </p:cNvSpPr>
          <p:nvPr>
            <p:ph idx="1"/>
          </p:nvPr>
        </p:nvSpPr>
        <p:spPr/>
        <p:txBody>
          <a:bodyPr>
            <a:normAutofit/>
          </a:bodyPr>
          <a:lstStyle/>
          <a:p>
            <a:r>
              <a:rPr lang="en-US" sz="3200" dirty="0"/>
              <a:t>30+ years’ experience helping enterprises optimize delivery of software systems. </a:t>
            </a:r>
          </a:p>
          <a:p>
            <a:r>
              <a:rPr lang="en-US" sz="3200" dirty="0"/>
              <a:t>Influencer, author, and blogger</a:t>
            </a:r>
          </a:p>
          <a:p>
            <a:r>
              <a:rPr lang="en-US" sz="3200" dirty="0"/>
              <a:t>Microsoft Most Valuable Professional 2007-2019</a:t>
            </a:r>
          </a:p>
          <a:p>
            <a:r>
              <a:rPr lang="en-US" sz="3200" dirty="0"/>
              <a:t>Microsoft Certified Professional, Certified SOA Analyst, Certified SAFe Architect, Azure Fundamentals, Azure Administrator.</a:t>
            </a:r>
          </a:p>
          <a:p>
            <a:endParaRPr lang="en-US" sz="3200" dirty="0"/>
          </a:p>
        </p:txBody>
      </p:sp>
    </p:spTree>
    <p:extLst>
      <p:ext uri="{BB962C8B-B14F-4D97-AF65-F5344CB8AC3E}">
        <p14:creationId xmlns:p14="http://schemas.microsoft.com/office/powerpoint/2010/main" val="2265266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A204-0D0F-D264-D1AA-17F926481E54}"/>
              </a:ext>
            </a:extLst>
          </p:cNvPr>
          <p:cNvSpPr>
            <a:spLocks noGrp="1"/>
          </p:cNvSpPr>
          <p:nvPr>
            <p:ph type="title"/>
          </p:nvPr>
        </p:nvSpPr>
        <p:spPr/>
        <p:txBody>
          <a:bodyPr/>
          <a:lstStyle/>
          <a:p>
            <a:r>
              <a:rPr lang="en-US" dirty="0"/>
              <a:t>Tips - General</a:t>
            </a:r>
          </a:p>
        </p:txBody>
      </p:sp>
      <p:sp>
        <p:nvSpPr>
          <p:cNvPr id="3" name="Content Placeholder 2">
            <a:extLst>
              <a:ext uri="{FF2B5EF4-FFF2-40B4-BE49-F238E27FC236}">
                <a16:creationId xmlns:a16="http://schemas.microsoft.com/office/drawing/2014/main" id="{13388188-72F7-ECBB-6161-78ADB0087F41}"/>
              </a:ext>
            </a:extLst>
          </p:cNvPr>
          <p:cNvSpPr>
            <a:spLocks noGrp="1"/>
          </p:cNvSpPr>
          <p:nvPr>
            <p:ph idx="1"/>
          </p:nvPr>
        </p:nvSpPr>
        <p:spPr/>
        <p:txBody>
          <a:bodyPr>
            <a:normAutofit fontScale="92500"/>
          </a:bodyPr>
          <a:lstStyle/>
          <a:p>
            <a:r>
              <a:rPr lang="en-US" dirty="0"/>
              <a:t>Consistency</a:t>
            </a:r>
          </a:p>
          <a:p>
            <a:pPr lvl="1"/>
            <a:r>
              <a:rPr lang="en-US" dirty="0"/>
              <a:t>You can avoid clashes if things are named consistently</a:t>
            </a:r>
          </a:p>
          <a:p>
            <a:r>
              <a:rPr lang="en-US" dirty="0"/>
              <a:t>Don’t be Arbitrary</a:t>
            </a:r>
          </a:p>
          <a:p>
            <a:pPr lvl="1"/>
            <a:r>
              <a:rPr lang="en-US" dirty="0"/>
              <a:t>Group things together with purpose so that a name is apparent</a:t>
            </a:r>
          </a:p>
          <a:p>
            <a:pPr lvl="1"/>
            <a:r>
              <a:rPr lang="en-US" dirty="0"/>
              <a:t>Be purposeful, design with intention</a:t>
            </a:r>
          </a:p>
          <a:p>
            <a:r>
              <a:rPr lang="en-US" dirty="0"/>
              <a:t>Don’t try to pre-define all possible scenarios</a:t>
            </a:r>
          </a:p>
          <a:p>
            <a:pPr lvl="1"/>
            <a:r>
              <a:rPr lang="en-US" dirty="0"/>
              <a:t>Understanding known terminologies is essential, but don’t guess at the unknown</a:t>
            </a:r>
          </a:p>
          <a:p>
            <a:r>
              <a:rPr lang="en-US" dirty="0"/>
              <a:t>Be as explicit as possible, avoid ambiguity</a:t>
            </a:r>
          </a:p>
          <a:p>
            <a:r>
              <a:rPr lang="en-US" dirty="0"/>
              <a:t>Rely on the Business and requirements for meaning</a:t>
            </a:r>
          </a:p>
          <a:p>
            <a:pPr lvl="1"/>
            <a:r>
              <a:rPr lang="en-US" dirty="0"/>
              <a:t>If the requirements aren’t clear, your naming will be unclear too</a:t>
            </a:r>
          </a:p>
          <a:p>
            <a:endParaRPr lang="en-US" dirty="0"/>
          </a:p>
        </p:txBody>
      </p:sp>
    </p:spTree>
    <p:extLst>
      <p:ext uri="{BB962C8B-B14F-4D97-AF65-F5344CB8AC3E}">
        <p14:creationId xmlns:p14="http://schemas.microsoft.com/office/powerpoint/2010/main" val="722596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5 months. It took 5 months for doggo to turn into ... | Fishbowl">
            <a:extLst>
              <a:ext uri="{FF2B5EF4-FFF2-40B4-BE49-F238E27FC236}">
                <a16:creationId xmlns:a16="http://schemas.microsoft.com/office/drawing/2014/main" id="{BC1BC54F-C4E0-FF5C-EC99-F6B274514A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75447" y="68263"/>
            <a:ext cx="5041106" cy="6721475"/>
          </a:xfrm>
          <a:prstGeom prst="rect">
            <a:avLst/>
          </a:prstGeom>
          <a:solidFill>
            <a:srgbClr val="FFFFFF"/>
          </a:solidFill>
        </p:spPr>
      </p:pic>
      <p:sp>
        <p:nvSpPr>
          <p:cNvPr id="3" name="Slide Number Placeholder 2" hidden="1">
            <a:extLst>
              <a:ext uri="{FF2B5EF4-FFF2-40B4-BE49-F238E27FC236}">
                <a16:creationId xmlns:a16="http://schemas.microsoft.com/office/drawing/2014/main" id="{80DED814-C355-33D6-38EB-01B2C3921A4C}"/>
              </a:ext>
            </a:extLst>
          </p:cNvPr>
          <p:cNvSpPr>
            <a:spLocks noGrp="1"/>
          </p:cNvSpPr>
          <p:nvPr>
            <p:ph type="sldNum" sz="quarter" idx="4294967295"/>
          </p:nvPr>
        </p:nvSpPr>
        <p:spPr>
          <a:xfrm>
            <a:off x="11811000" y="6099175"/>
            <a:ext cx="381000" cy="207963"/>
          </a:xfrm>
        </p:spPr>
        <p:txBody>
          <a:bodyPr/>
          <a:lstStyle/>
          <a:p>
            <a:pPr algn="r" defTabSz="228600">
              <a:spcAft>
                <a:spcPts val="1200"/>
              </a:spcAft>
            </a:pPr>
            <a:fld id="{CC9E6EB9-168E-4914-8CC7-2E853AFB4F1B}" type="slidenum">
              <a:rPr lang="en-US" smtClean="0"/>
              <a:pPr algn="r" defTabSz="228600">
                <a:spcAft>
                  <a:spcPts val="1200"/>
                </a:spcAft>
              </a:pPr>
              <a:t>31</a:t>
            </a:fld>
            <a:endParaRPr lang="en-US" dirty="0"/>
          </a:p>
        </p:txBody>
      </p:sp>
    </p:spTree>
    <p:extLst>
      <p:ext uri="{BB962C8B-B14F-4D97-AF65-F5344CB8AC3E}">
        <p14:creationId xmlns:p14="http://schemas.microsoft.com/office/powerpoint/2010/main" val="154682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5 months. It took 5 months for doggo to turn into ... | Fishbowl">
            <a:extLst>
              <a:ext uri="{FF2B5EF4-FFF2-40B4-BE49-F238E27FC236}">
                <a16:creationId xmlns:a16="http://schemas.microsoft.com/office/drawing/2014/main" id="{BC1BC54F-C4E0-FF5C-EC99-F6B274514A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99197" y="-1816907"/>
            <a:ext cx="7435111" cy="9913481"/>
          </a:xfrm>
          <a:prstGeom prst="rect">
            <a:avLst/>
          </a:prstGeom>
          <a:solidFill>
            <a:srgbClr val="FFFFFF"/>
          </a:solidFill>
        </p:spPr>
      </p:pic>
      <p:sp>
        <p:nvSpPr>
          <p:cNvPr id="3" name="Slide Number Placeholder 2" hidden="1">
            <a:extLst>
              <a:ext uri="{FF2B5EF4-FFF2-40B4-BE49-F238E27FC236}">
                <a16:creationId xmlns:a16="http://schemas.microsoft.com/office/drawing/2014/main" id="{80DED814-C355-33D6-38EB-01B2C3921A4C}"/>
              </a:ext>
            </a:extLst>
          </p:cNvPr>
          <p:cNvSpPr>
            <a:spLocks noGrp="1"/>
          </p:cNvSpPr>
          <p:nvPr>
            <p:ph type="sldNum" sz="quarter" idx="4294967295"/>
          </p:nvPr>
        </p:nvSpPr>
        <p:spPr>
          <a:xfrm>
            <a:off x="11811000" y="6099175"/>
            <a:ext cx="381000" cy="207963"/>
          </a:xfrm>
        </p:spPr>
        <p:txBody>
          <a:bodyPr/>
          <a:lstStyle/>
          <a:p>
            <a:pPr algn="r" defTabSz="228600">
              <a:spcAft>
                <a:spcPts val="1200"/>
              </a:spcAft>
            </a:pPr>
            <a:fld id="{CC9E6EB9-168E-4914-8CC7-2E853AFB4F1B}" type="slidenum">
              <a:rPr lang="en-US" smtClean="0"/>
              <a:pPr algn="r" defTabSz="228600">
                <a:spcAft>
                  <a:spcPts val="1200"/>
                </a:spcAft>
              </a:pPr>
              <a:t>32</a:t>
            </a:fld>
            <a:endParaRPr lang="en-US" dirty="0"/>
          </a:p>
        </p:txBody>
      </p:sp>
    </p:spTree>
    <p:extLst>
      <p:ext uri="{BB962C8B-B14F-4D97-AF65-F5344CB8AC3E}">
        <p14:creationId xmlns:p14="http://schemas.microsoft.com/office/powerpoint/2010/main" val="2359095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17FC-F7D0-97EA-77F8-33051C85DF1D}"/>
              </a:ext>
            </a:extLst>
          </p:cNvPr>
          <p:cNvSpPr>
            <a:spLocks noGrp="1"/>
          </p:cNvSpPr>
          <p:nvPr>
            <p:ph type="title"/>
          </p:nvPr>
        </p:nvSpPr>
        <p:spPr/>
        <p:txBody>
          <a:bodyPr/>
          <a:lstStyle/>
          <a:p>
            <a:r>
              <a:rPr lang="en-US" dirty="0"/>
              <a:t>Tips – Use Adjectives for Namespaces</a:t>
            </a:r>
          </a:p>
        </p:txBody>
      </p:sp>
      <p:sp>
        <p:nvSpPr>
          <p:cNvPr id="3" name="Content Placeholder 2">
            <a:extLst>
              <a:ext uri="{FF2B5EF4-FFF2-40B4-BE49-F238E27FC236}">
                <a16:creationId xmlns:a16="http://schemas.microsoft.com/office/drawing/2014/main" id="{1E738245-8378-CC8B-3695-38AF0686FCBF}"/>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namespace</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MyCo.MyProduct.Mathematics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Mathematics</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T Add&lt;</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&gt;(T left, T right)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throw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new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NotImplementedException();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 ...</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US" sz="24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a:p>
            <a:pPr marL="0" indent="0">
              <a:buNone/>
            </a:pPr>
            <a:endParaRPr lang="en-US" dirty="0"/>
          </a:p>
        </p:txBody>
      </p:sp>
    </p:spTree>
    <p:extLst>
      <p:ext uri="{BB962C8B-B14F-4D97-AF65-F5344CB8AC3E}">
        <p14:creationId xmlns:p14="http://schemas.microsoft.com/office/powerpoint/2010/main" val="2633671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17FC-F7D0-97EA-77F8-33051C85DF1D}"/>
              </a:ext>
            </a:extLst>
          </p:cNvPr>
          <p:cNvSpPr>
            <a:spLocks noGrp="1"/>
          </p:cNvSpPr>
          <p:nvPr>
            <p:ph type="title"/>
          </p:nvPr>
        </p:nvSpPr>
        <p:spPr/>
        <p:txBody>
          <a:bodyPr/>
          <a:lstStyle/>
          <a:p>
            <a:r>
              <a:rPr lang="en-US" dirty="0"/>
              <a:t>Tips – Use Adjectives for Namespaces</a:t>
            </a:r>
          </a:p>
        </p:txBody>
      </p:sp>
      <p:sp>
        <p:nvSpPr>
          <p:cNvPr id="3" name="Content Placeholder 2">
            <a:extLst>
              <a:ext uri="{FF2B5EF4-FFF2-40B4-BE49-F238E27FC236}">
                <a16:creationId xmlns:a16="http://schemas.microsoft.com/office/drawing/2014/main" id="{1E738245-8378-CC8B-3695-38AF0686FCBF}"/>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namespace</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MyCo.MyProduct.</a:t>
            </a:r>
            <a:r>
              <a:rPr kumimoji="0" lang="en-US" sz="1800" b="0" i="0" u="none" strike="noStrike" kern="1200" cap="none" spc="0" normalizeH="0" baseline="0" noProof="0" dirty="0">
                <a:ln>
                  <a:noFill/>
                </a:ln>
                <a:solidFill>
                  <a:srgbClr val="000000"/>
                </a:solidFill>
                <a:effectLst/>
                <a:highlight>
                  <a:srgbClr val="FFFF00"/>
                </a:highlight>
                <a:uLnTx/>
                <a:uFillTx/>
                <a:latin typeface="Cascadia Mono" panose="020B0609020000020004" pitchFamily="49" charset="0"/>
                <a:ea typeface="+mn-ea"/>
                <a:cs typeface="+mn-cs"/>
              </a:rPr>
              <a:t>Mathematics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highlight>
                  <a:srgbClr val="FFFF00"/>
                </a:highlight>
                <a:uLnTx/>
                <a:uFillTx/>
                <a:latin typeface="Cascadia Mono" panose="020B0609020000020004" pitchFamily="49" charset="0"/>
                <a:ea typeface="+mn-ea"/>
                <a:cs typeface="+mn-cs"/>
              </a:rPr>
              <a:t>Mathematics</a:t>
            </a:r>
            <a:endParaRPr kumimoji="0" lang="en-US" sz="1800" b="0" i="0" u="none" strike="noStrike" kern="1200" cap="none" spc="0" normalizeH="0" baseline="0" noProof="0" dirty="0">
              <a:ln>
                <a:noFill/>
              </a:ln>
              <a:solidFill>
                <a:srgbClr val="000000"/>
              </a:solidFill>
              <a:effectLst/>
              <a:highlight>
                <a:srgbClr val="FFFF00"/>
              </a:highligh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T Add&lt;</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&gt;(T left, T right)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throw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new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NotImplementedException();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 ...</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US" sz="24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p:txBody>
      </p:sp>
    </p:spTree>
    <p:extLst>
      <p:ext uri="{BB962C8B-B14F-4D97-AF65-F5344CB8AC3E}">
        <p14:creationId xmlns:p14="http://schemas.microsoft.com/office/powerpoint/2010/main" val="1677375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17FC-F7D0-97EA-77F8-33051C85DF1D}"/>
              </a:ext>
            </a:extLst>
          </p:cNvPr>
          <p:cNvSpPr>
            <a:spLocks noGrp="1"/>
          </p:cNvSpPr>
          <p:nvPr>
            <p:ph type="title"/>
          </p:nvPr>
        </p:nvSpPr>
        <p:spPr/>
        <p:txBody>
          <a:bodyPr/>
          <a:lstStyle/>
          <a:p>
            <a:r>
              <a:rPr lang="en-US" dirty="0"/>
              <a:t>Tips – Use Adjectives for Namespaces</a:t>
            </a:r>
          </a:p>
        </p:txBody>
      </p:sp>
      <p:sp>
        <p:nvSpPr>
          <p:cNvPr id="3" name="Content Placeholder 2">
            <a:extLst>
              <a:ext uri="{FF2B5EF4-FFF2-40B4-BE49-F238E27FC236}">
                <a16:creationId xmlns:a16="http://schemas.microsoft.com/office/drawing/2014/main" id="{1E738245-8378-CC8B-3695-38AF0686FCBF}"/>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namespace</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MyCo.MyProduct.Mathematical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Mathematics</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T Add&lt;</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&gt;(T left, T right)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throw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new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NotImplementedException();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 ...</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US" sz="24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p:txBody>
      </p:sp>
    </p:spTree>
    <p:extLst>
      <p:ext uri="{BB962C8B-B14F-4D97-AF65-F5344CB8AC3E}">
        <p14:creationId xmlns:p14="http://schemas.microsoft.com/office/powerpoint/2010/main" val="1330614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17FC-F7D0-97EA-77F8-33051C85DF1D}"/>
              </a:ext>
            </a:extLst>
          </p:cNvPr>
          <p:cNvSpPr>
            <a:spLocks noGrp="1"/>
          </p:cNvSpPr>
          <p:nvPr>
            <p:ph type="title"/>
          </p:nvPr>
        </p:nvSpPr>
        <p:spPr/>
        <p:txBody>
          <a:bodyPr/>
          <a:lstStyle/>
          <a:p>
            <a:r>
              <a:rPr lang="en-US" dirty="0"/>
              <a:t>Tips – Use Adjectives for Namespaces</a:t>
            </a:r>
          </a:p>
        </p:txBody>
      </p:sp>
      <p:sp>
        <p:nvSpPr>
          <p:cNvPr id="3" name="Content Placeholder 2">
            <a:extLst>
              <a:ext uri="{FF2B5EF4-FFF2-40B4-BE49-F238E27FC236}">
                <a16:creationId xmlns:a16="http://schemas.microsoft.com/office/drawing/2014/main" id="{1E738245-8378-CC8B-3695-38AF0686FCBF}"/>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namespace</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MyCo.MyProduct.</a:t>
            </a:r>
            <a:r>
              <a:rPr kumimoji="0" lang="en-US" sz="1800" b="0" i="0" u="none" strike="noStrike" kern="1200" cap="none" spc="0" normalizeH="0" baseline="0" noProof="0" dirty="0">
                <a:ln>
                  <a:noFill/>
                </a:ln>
                <a:solidFill>
                  <a:srgbClr val="000000"/>
                </a:solidFill>
                <a:effectLst/>
                <a:highlight>
                  <a:srgbClr val="FFFF00"/>
                </a:highlight>
                <a:uLnTx/>
                <a:uFillTx/>
                <a:latin typeface="Cascadia Mono" panose="020B0609020000020004" pitchFamily="49" charset="0"/>
                <a:ea typeface="+mn-ea"/>
                <a:cs typeface="+mn-cs"/>
              </a:rPr>
              <a:t>Mathematical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Mathematics</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T Add&lt;</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&gt;(T left, T right)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throw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new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NotImplementedException();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 ...</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US" sz="24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p:txBody>
      </p:sp>
    </p:spTree>
    <p:extLst>
      <p:ext uri="{BB962C8B-B14F-4D97-AF65-F5344CB8AC3E}">
        <p14:creationId xmlns:p14="http://schemas.microsoft.com/office/powerpoint/2010/main" val="867624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17FC-F7D0-97EA-77F8-33051C85DF1D}"/>
              </a:ext>
            </a:extLst>
          </p:cNvPr>
          <p:cNvSpPr>
            <a:spLocks noGrp="1"/>
          </p:cNvSpPr>
          <p:nvPr>
            <p:ph type="title"/>
          </p:nvPr>
        </p:nvSpPr>
        <p:spPr/>
        <p:txBody>
          <a:bodyPr/>
          <a:lstStyle/>
          <a:p>
            <a:r>
              <a:rPr lang="en-US" dirty="0"/>
              <a:t>Tip – Use Plurals for Namespaces</a:t>
            </a:r>
          </a:p>
        </p:txBody>
      </p:sp>
      <p:sp>
        <p:nvSpPr>
          <p:cNvPr id="3" name="Content Placeholder 2">
            <a:extLst>
              <a:ext uri="{FF2B5EF4-FFF2-40B4-BE49-F238E27FC236}">
                <a16:creationId xmlns:a16="http://schemas.microsoft.com/office/drawing/2014/main" id="{1E738245-8378-CC8B-3695-38AF0686FCBF}"/>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namespace</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System.Collections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ArrayList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Queue</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SortedList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Stack</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US" sz="24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p:txBody>
      </p:sp>
    </p:spTree>
    <p:extLst>
      <p:ext uri="{BB962C8B-B14F-4D97-AF65-F5344CB8AC3E}">
        <p14:creationId xmlns:p14="http://schemas.microsoft.com/office/powerpoint/2010/main" val="1505615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D5D6-3E6B-045A-116B-18B4AC5CB3E9}"/>
              </a:ext>
            </a:extLst>
          </p:cNvPr>
          <p:cNvSpPr>
            <a:spLocks noGrp="1"/>
          </p:cNvSpPr>
          <p:nvPr>
            <p:ph type="title"/>
          </p:nvPr>
        </p:nvSpPr>
        <p:spPr/>
        <p:txBody>
          <a:bodyPr/>
          <a:lstStyle/>
          <a:p>
            <a:r>
              <a:rPr lang="en-US" dirty="0"/>
              <a:t>Tips – Namespaces</a:t>
            </a:r>
          </a:p>
        </p:txBody>
      </p:sp>
      <p:sp>
        <p:nvSpPr>
          <p:cNvPr id="3" name="Content Placeholder 2">
            <a:extLst>
              <a:ext uri="{FF2B5EF4-FFF2-40B4-BE49-F238E27FC236}">
                <a16:creationId xmlns:a16="http://schemas.microsoft.com/office/drawing/2014/main" id="{616B038C-9DA1-A2B6-616B-E56E24BEF0FB}"/>
              </a:ext>
            </a:extLst>
          </p:cNvPr>
          <p:cNvSpPr>
            <a:spLocks noGrp="1"/>
          </p:cNvSpPr>
          <p:nvPr>
            <p:ph idx="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1" u="none" strike="noStrike" kern="1200" cap="none" spc="0" normalizeH="0" baseline="0" noProof="0" dirty="0">
                <a:ln>
                  <a:noFill/>
                </a:ln>
                <a:solidFill>
                  <a:prstClr val="black"/>
                </a:solidFill>
                <a:effectLst/>
                <a:uLnTx/>
                <a:uFillTx/>
                <a:latin typeface="Graphik" panose="020B0503030202060203" pitchFamily="34" charset="77"/>
                <a:ea typeface="+mn-ea"/>
                <a:cs typeface="+mn-cs"/>
              </a:rPr>
              <a:t>Adjective</a:t>
            </a:r>
            <a:r>
              <a:rPr kumimoji="0" lang="en-US" sz="40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rPr>
              <a:t> namespaces for types related to a theme or features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1" u="none" strike="noStrike" kern="1200" cap="none" spc="0" normalizeH="0" baseline="0" noProof="0" dirty="0">
                <a:ln>
                  <a:noFill/>
                </a:ln>
                <a:solidFill>
                  <a:prstClr val="black"/>
                </a:solidFill>
                <a:effectLst/>
                <a:uLnTx/>
                <a:uFillTx/>
                <a:latin typeface="Graphik" panose="020B0503030202060203" pitchFamily="34" charset="77"/>
                <a:ea typeface="+mn-ea"/>
                <a:cs typeface="+mn-cs"/>
              </a:rPr>
              <a:t>Plural</a:t>
            </a:r>
            <a:r>
              <a:rPr kumimoji="0" lang="en-US" sz="40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rPr>
              <a:t> namespaces for types implementing the same interface</a:t>
            </a:r>
          </a:p>
          <a:p>
            <a:endParaRPr lang="en-US" dirty="0"/>
          </a:p>
        </p:txBody>
      </p:sp>
    </p:spTree>
    <p:extLst>
      <p:ext uri="{BB962C8B-B14F-4D97-AF65-F5344CB8AC3E}">
        <p14:creationId xmlns:p14="http://schemas.microsoft.com/office/powerpoint/2010/main" val="806547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E277-7004-ED03-90E0-017C33EAA167}"/>
              </a:ext>
            </a:extLst>
          </p:cNvPr>
          <p:cNvSpPr>
            <a:spLocks noGrp="1"/>
          </p:cNvSpPr>
          <p:nvPr>
            <p:ph type="title"/>
          </p:nvPr>
        </p:nvSpPr>
        <p:spPr/>
        <p:txBody>
          <a:bodyPr/>
          <a:lstStyle/>
          <a:p>
            <a:r>
              <a:rPr lang="en-US" dirty="0"/>
              <a:t>Tip – Reduce Accidental Complexity</a:t>
            </a:r>
          </a:p>
        </p:txBody>
      </p:sp>
      <p:sp>
        <p:nvSpPr>
          <p:cNvPr id="3" name="Text Placeholder 2">
            <a:extLst>
              <a:ext uri="{FF2B5EF4-FFF2-40B4-BE49-F238E27FC236}">
                <a16:creationId xmlns:a16="http://schemas.microsoft.com/office/drawing/2014/main" id="{0AFCFDFF-83E2-8891-FA7E-5D87D165A0A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691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A790-7902-E35C-A486-CD8F73FF3BC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A8A5C83-7C31-2068-B553-4FF307693775}"/>
              </a:ext>
            </a:extLst>
          </p:cNvPr>
          <p:cNvSpPr>
            <a:spLocks noGrp="1"/>
          </p:cNvSpPr>
          <p:nvPr>
            <p:ph idx="1"/>
          </p:nvPr>
        </p:nvSpPr>
        <p:spPr/>
        <p:txBody>
          <a:bodyPr>
            <a:normAutofit/>
          </a:bodyPr>
          <a:lstStyle/>
          <a:p>
            <a:r>
              <a:rPr lang="en-US" sz="3600" dirty="0"/>
              <a:t>Why</a:t>
            </a:r>
          </a:p>
          <a:p>
            <a:r>
              <a:rPr lang="en-US" sz="3600" dirty="0"/>
              <a:t>Classic guidelines</a:t>
            </a:r>
          </a:p>
          <a:p>
            <a:r>
              <a:rPr lang="en-US" sz="3600" dirty="0"/>
              <a:t>The things we name</a:t>
            </a:r>
          </a:p>
          <a:p>
            <a:r>
              <a:rPr lang="en-US" sz="3600" dirty="0"/>
              <a:t>What makes it hard</a:t>
            </a:r>
          </a:p>
          <a:p>
            <a:r>
              <a:rPr lang="en-US" sz="3600" dirty="0"/>
              <a:t>Tips and techniques</a:t>
            </a:r>
          </a:p>
        </p:txBody>
      </p:sp>
    </p:spTree>
    <p:extLst>
      <p:ext uri="{BB962C8B-B14F-4D97-AF65-F5344CB8AC3E}">
        <p14:creationId xmlns:p14="http://schemas.microsoft.com/office/powerpoint/2010/main" val="3126370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6E19-45EE-F483-25DB-1F5A2B5A7F1E}"/>
              </a:ext>
            </a:extLst>
          </p:cNvPr>
          <p:cNvSpPr>
            <a:spLocks noGrp="1"/>
          </p:cNvSpPr>
          <p:nvPr>
            <p:ph type="title"/>
          </p:nvPr>
        </p:nvSpPr>
        <p:spPr/>
        <p:txBody>
          <a:bodyPr/>
          <a:lstStyle/>
          <a:p>
            <a:r>
              <a:rPr lang="en-US" dirty="0"/>
              <a:t>Tips – Agreement on Common Outcomes</a:t>
            </a:r>
          </a:p>
        </p:txBody>
      </p:sp>
      <p:sp>
        <p:nvSpPr>
          <p:cNvPr id="3" name="Content Placeholder 2">
            <a:extLst>
              <a:ext uri="{FF2B5EF4-FFF2-40B4-BE49-F238E27FC236}">
                <a16:creationId xmlns:a16="http://schemas.microsoft.com/office/drawing/2014/main" id="{9B115072-4A16-55DB-4CB3-5B91AC1CE3DD}"/>
              </a:ext>
            </a:extLst>
          </p:cNvPr>
          <p:cNvSpPr>
            <a:spLocks noGrp="1"/>
          </p:cNvSpPr>
          <p:nvPr>
            <p:ph idx="1"/>
          </p:nvPr>
        </p:nvSpPr>
        <p:spPr/>
        <p:txBody>
          <a:bodyPr/>
          <a:lstStyle/>
          <a:p>
            <a:r>
              <a:rPr lang="en-US" b="1" dirty="0"/>
              <a:t>Update</a:t>
            </a:r>
            <a:endParaRPr lang="en-US" dirty="0"/>
          </a:p>
          <a:p>
            <a:r>
              <a:rPr lang="en-US" b="1" dirty="0"/>
              <a:t>Change</a:t>
            </a:r>
          </a:p>
          <a:p>
            <a:r>
              <a:rPr lang="en-US" b="1" dirty="0"/>
              <a:t>Edit</a:t>
            </a:r>
          </a:p>
          <a:p>
            <a:r>
              <a:rPr lang="en-US" b="1" dirty="0"/>
              <a:t>Modify</a:t>
            </a:r>
            <a:endParaRPr lang="en-US" dirty="0"/>
          </a:p>
          <a:p>
            <a:endParaRPr lang="en-US" dirty="0"/>
          </a:p>
        </p:txBody>
      </p:sp>
    </p:spTree>
    <p:extLst>
      <p:ext uri="{BB962C8B-B14F-4D97-AF65-F5344CB8AC3E}">
        <p14:creationId xmlns:p14="http://schemas.microsoft.com/office/powerpoint/2010/main" val="1996131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6E19-45EE-F483-25DB-1F5A2B5A7F1E}"/>
              </a:ext>
            </a:extLst>
          </p:cNvPr>
          <p:cNvSpPr>
            <a:spLocks noGrp="1"/>
          </p:cNvSpPr>
          <p:nvPr>
            <p:ph type="title"/>
          </p:nvPr>
        </p:nvSpPr>
        <p:spPr/>
        <p:txBody>
          <a:bodyPr/>
          <a:lstStyle/>
          <a:p>
            <a:r>
              <a:rPr lang="en-US" dirty="0"/>
              <a:t>Tips – Agreement on Common Outcomes</a:t>
            </a:r>
          </a:p>
        </p:txBody>
      </p:sp>
      <p:sp>
        <p:nvSpPr>
          <p:cNvPr id="3" name="Content Placeholder 2">
            <a:extLst>
              <a:ext uri="{FF2B5EF4-FFF2-40B4-BE49-F238E27FC236}">
                <a16:creationId xmlns:a16="http://schemas.microsoft.com/office/drawing/2014/main" id="{9B115072-4A16-55DB-4CB3-5B91AC1CE3DD}"/>
              </a:ext>
            </a:extLst>
          </p:cNvPr>
          <p:cNvSpPr>
            <a:spLocks noGrp="1"/>
          </p:cNvSpPr>
          <p:nvPr>
            <p:ph idx="1"/>
          </p:nvPr>
        </p:nvSpPr>
        <p:spPr/>
        <p:txBody>
          <a:bodyPr/>
          <a:lstStyle/>
          <a:p>
            <a:r>
              <a:rPr lang="en-US" b="1" dirty="0"/>
              <a:t>Created</a:t>
            </a:r>
            <a:r>
              <a:rPr lang="en-US" dirty="0"/>
              <a:t> signifies something new has come into existence (rather than Added).</a:t>
            </a:r>
          </a:p>
          <a:p>
            <a:r>
              <a:rPr lang="en-US" b="1" dirty="0"/>
              <a:t>Added</a:t>
            </a:r>
            <a:r>
              <a:rPr lang="en-US" dirty="0"/>
              <a:t> signifies something has been added to a container or collection.</a:t>
            </a:r>
          </a:p>
          <a:p>
            <a:r>
              <a:rPr lang="en-US" b="1" dirty="0"/>
              <a:t>Updated</a:t>
            </a:r>
            <a:r>
              <a:rPr lang="en-US" dirty="0"/>
              <a:t> signifies the value properties or attributes of an existing thing (entity) have been changed.</a:t>
            </a:r>
          </a:p>
          <a:p>
            <a:r>
              <a:rPr lang="en-US" b="1" dirty="0"/>
              <a:t>Changed</a:t>
            </a:r>
            <a:r>
              <a:rPr lang="en-US" dirty="0"/>
              <a:t> signifies an entire thing (entity) has been replaced with another.</a:t>
            </a:r>
          </a:p>
          <a:p>
            <a:endParaRPr lang="en-US" dirty="0"/>
          </a:p>
        </p:txBody>
      </p:sp>
    </p:spTree>
    <p:extLst>
      <p:ext uri="{BB962C8B-B14F-4D97-AF65-F5344CB8AC3E}">
        <p14:creationId xmlns:p14="http://schemas.microsoft.com/office/powerpoint/2010/main" val="1383703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5E1B-3B4C-467F-BF9F-1715EA415AB5}"/>
              </a:ext>
            </a:extLst>
          </p:cNvPr>
          <p:cNvSpPr>
            <a:spLocks noGrp="1"/>
          </p:cNvSpPr>
          <p:nvPr>
            <p:ph type="title"/>
          </p:nvPr>
        </p:nvSpPr>
        <p:spPr/>
        <p:txBody>
          <a:bodyPr/>
          <a:lstStyle/>
          <a:p>
            <a:r>
              <a:rPr lang="en-US" dirty="0"/>
              <a:t>Tips – Agreement on Common Outcomes</a:t>
            </a:r>
          </a:p>
        </p:txBody>
      </p:sp>
      <p:sp>
        <p:nvSpPr>
          <p:cNvPr id="3" name="Content Placeholder 2">
            <a:extLst>
              <a:ext uri="{FF2B5EF4-FFF2-40B4-BE49-F238E27FC236}">
                <a16:creationId xmlns:a16="http://schemas.microsoft.com/office/drawing/2014/main" id="{0D1A7956-F4B1-0A6F-968A-2865B1A7CFBA}"/>
              </a:ext>
            </a:extLst>
          </p:cNvPr>
          <p:cNvSpPr>
            <a:spLocks noGrp="1"/>
          </p:cNvSpPr>
          <p:nvPr>
            <p:ph idx="1"/>
          </p:nvPr>
        </p:nvSpPr>
        <p:spPr/>
        <p:txBody>
          <a:bodyPr/>
          <a:lstStyle/>
          <a:p>
            <a:r>
              <a:rPr lang="en-US" b="1" dirty="0"/>
              <a:t>Deleted</a:t>
            </a:r>
            <a:r>
              <a:rPr lang="en-US" dirty="0"/>
              <a:t> means something is no longer accessible in some context.</a:t>
            </a:r>
          </a:p>
          <a:p>
            <a:r>
              <a:rPr lang="en-US" b="1" dirty="0"/>
              <a:t>Destroyed</a:t>
            </a:r>
            <a:r>
              <a:rPr lang="en-US" dirty="0"/>
              <a:t> means removed from existence, no possible way to ever get it back.</a:t>
            </a:r>
          </a:p>
          <a:p>
            <a:r>
              <a:rPr lang="en-US" b="1" dirty="0"/>
              <a:t>Removed</a:t>
            </a:r>
            <a:r>
              <a:rPr lang="en-US" dirty="0"/>
              <a:t> means the opposite of Added, a thing has been moved out of or removed from a container/collection</a:t>
            </a:r>
          </a:p>
          <a:p>
            <a:r>
              <a:rPr lang="en-US" b="1" dirty="0"/>
              <a:t>Modified</a:t>
            </a:r>
            <a:r>
              <a:rPr lang="en-US" dirty="0"/>
              <a:t> means structure or schema has changed and isn't related to instantiated entities.</a:t>
            </a:r>
          </a:p>
          <a:p>
            <a:endParaRPr lang="en-US" dirty="0"/>
          </a:p>
        </p:txBody>
      </p:sp>
    </p:spTree>
    <p:extLst>
      <p:ext uri="{BB962C8B-B14F-4D97-AF65-F5344CB8AC3E}">
        <p14:creationId xmlns:p14="http://schemas.microsoft.com/office/powerpoint/2010/main" val="3091856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0362-1477-BB0D-91DB-037EFB3721F5}"/>
              </a:ext>
            </a:extLst>
          </p:cNvPr>
          <p:cNvSpPr>
            <a:spLocks noGrp="1"/>
          </p:cNvSpPr>
          <p:nvPr>
            <p:ph type="title"/>
          </p:nvPr>
        </p:nvSpPr>
        <p:spPr/>
        <p:txBody>
          <a:bodyPr/>
          <a:lstStyle/>
          <a:p>
            <a:r>
              <a:rPr lang="en-US" dirty="0"/>
              <a:t>Tips – Classes</a:t>
            </a:r>
          </a:p>
        </p:txBody>
      </p:sp>
      <p:sp>
        <p:nvSpPr>
          <p:cNvPr id="3" name="Content Placeholder 2">
            <a:extLst>
              <a:ext uri="{FF2B5EF4-FFF2-40B4-BE49-F238E27FC236}">
                <a16:creationId xmlns:a16="http://schemas.microsoft.com/office/drawing/2014/main" id="{A4E35B80-AFC9-648A-7C16-7B89CC5965E6}"/>
              </a:ext>
            </a:extLst>
          </p:cNvPr>
          <p:cNvSpPr>
            <a:spLocks noGrp="1"/>
          </p:cNvSpPr>
          <p:nvPr>
            <p:ph idx="1"/>
          </p:nvPr>
        </p:nvSpPr>
        <p:spPr/>
        <p:txBody>
          <a:bodyPr>
            <a:normAutofit/>
          </a:bodyPr>
          <a:lstStyle/>
          <a:p>
            <a:r>
              <a:rPr lang="en-US" dirty="0"/>
              <a:t>Name classes as a Noun or Noun Phrase</a:t>
            </a:r>
          </a:p>
          <a:p>
            <a:r>
              <a:rPr lang="en-US" dirty="0"/>
              <a:t>Use action nouns; classes should do things</a:t>
            </a:r>
          </a:p>
          <a:p>
            <a:pPr lvl="1"/>
            <a:r>
              <a:rPr lang="en-US" dirty="0"/>
              <a:t>Green is a noun, but not good as a class name.</a:t>
            </a:r>
          </a:p>
          <a:p>
            <a:r>
              <a:rPr lang="en-US" dirty="0"/>
              <a:t>Noun Phrase:</a:t>
            </a:r>
          </a:p>
          <a:p>
            <a:pPr lvl="1"/>
            <a:r>
              <a:rPr lang="en-US" dirty="0"/>
              <a:t>&lt;adjective&gt;&lt;noun&gt;</a:t>
            </a:r>
          </a:p>
          <a:p>
            <a:pPr lvl="1"/>
            <a:r>
              <a:rPr lang="en-US" dirty="0" err="1">
                <a:latin typeface="Consolas" panose="020B0609020204030204" pitchFamily="49" charset="0"/>
              </a:rPr>
              <a:t>OutOfRangeException</a:t>
            </a:r>
            <a:endParaRPr lang="en-US" dirty="0">
              <a:latin typeface="Consolas" panose="020B0609020204030204" pitchFamily="49" charset="0"/>
            </a:endParaRPr>
          </a:p>
          <a:p>
            <a:r>
              <a:rPr lang="en-US" dirty="0"/>
              <a:t>Suffix with base or logical type: </a:t>
            </a:r>
            <a:r>
              <a:rPr lang="en-US" dirty="0" err="1">
                <a:latin typeface="Consolas" panose="020B0609020204030204" pitchFamily="49" charset="0"/>
              </a:rPr>
              <a:t>BirthDate</a:t>
            </a:r>
            <a:r>
              <a:rPr lang="en-US" dirty="0"/>
              <a:t>, </a:t>
            </a:r>
            <a:r>
              <a:rPr lang="en-US" dirty="0" err="1">
                <a:latin typeface="Consolas" panose="020B0609020204030204" pitchFamily="49" charset="0"/>
              </a:rPr>
              <a:t>CategoryAttribute</a:t>
            </a:r>
            <a:endParaRPr lang="en-US" dirty="0">
              <a:latin typeface="Consolas" panose="020B0609020204030204" pitchFamily="49" charset="0"/>
            </a:endParaRPr>
          </a:p>
          <a:p>
            <a:r>
              <a:rPr lang="en-US" dirty="0"/>
              <a:t>Prefer common nouns (i.e. avoid proper nouns)</a:t>
            </a:r>
          </a:p>
          <a:p>
            <a:r>
              <a:rPr lang="en-US" dirty="0"/>
              <a:t>Avoid plural or collective nouns (see namespaces)</a:t>
            </a:r>
          </a:p>
          <a:p>
            <a:endParaRPr lang="en-US" dirty="0"/>
          </a:p>
          <a:p>
            <a:endParaRPr lang="en-US" dirty="0"/>
          </a:p>
        </p:txBody>
      </p:sp>
    </p:spTree>
    <p:extLst>
      <p:ext uri="{BB962C8B-B14F-4D97-AF65-F5344CB8AC3E}">
        <p14:creationId xmlns:p14="http://schemas.microsoft.com/office/powerpoint/2010/main" val="4086324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0362-1477-BB0D-91DB-037EFB3721F5}"/>
              </a:ext>
            </a:extLst>
          </p:cNvPr>
          <p:cNvSpPr>
            <a:spLocks noGrp="1"/>
          </p:cNvSpPr>
          <p:nvPr>
            <p:ph type="title"/>
          </p:nvPr>
        </p:nvSpPr>
        <p:spPr/>
        <p:txBody>
          <a:bodyPr/>
          <a:lstStyle/>
          <a:p>
            <a:r>
              <a:rPr lang="en-US" dirty="0"/>
              <a:t>Tips – Classes – Action Nouns</a:t>
            </a:r>
          </a:p>
        </p:txBody>
      </p:sp>
      <p:sp>
        <p:nvSpPr>
          <p:cNvPr id="3" name="Content Placeholder 2">
            <a:extLst>
              <a:ext uri="{FF2B5EF4-FFF2-40B4-BE49-F238E27FC236}">
                <a16:creationId xmlns:a16="http://schemas.microsoft.com/office/drawing/2014/main" id="{A4E35B80-AFC9-648A-7C16-7B89CC5965E6}"/>
              </a:ext>
            </a:extLst>
          </p:cNvPr>
          <p:cNvSpPr>
            <a:spLocks noGrp="1"/>
          </p:cNvSpPr>
          <p:nvPr>
            <p:ph idx="1"/>
          </p:nvPr>
        </p:nvSpPr>
        <p:spPr/>
        <p:txBody>
          <a:bodyPr/>
          <a:lstStyle/>
          <a:p>
            <a:r>
              <a:rPr lang="en-US" dirty="0"/>
              <a:t>Coordinator</a:t>
            </a:r>
          </a:p>
          <a:p>
            <a:r>
              <a:rPr lang="en-US" dirty="0"/>
              <a:t>Builder</a:t>
            </a:r>
          </a:p>
          <a:p>
            <a:r>
              <a:rPr lang="en-US" dirty="0"/>
              <a:t>Writer</a:t>
            </a:r>
          </a:p>
          <a:p>
            <a:r>
              <a:rPr lang="en-US" dirty="0"/>
              <a:t>Reader</a:t>
            </a:r>
          </a:p>
          <a:p>
            <a:r>
              <a:rPr lang="en-US" dirty="0"/>
              <a:t>Converter</a:t>
            </a:r>
          </a:p>
          <a:p>
            <a:r>
              <a:rPr lang="en-US" dirty="0"/>
              <a:t>Controller</a:t>
            </a:r>
          </a:p>
          <a:p>
            <a:r>
              <a:rPr lang="en-US" dirty="0"/>
              <a:t>Factory</a:t>
            </a:r>
          </a:p>
          <a:p>
            <a:endParaRPr lang="en-US" dirty="0"/>
          </a:p>
          <a:p>
            <a:endParaRPr lang="en-US" dirty="0"/>
          </a:p>
          <a:p>
            <a:endParaRPr lang="en-US" dirty="0"/>
          </a:p>
        </p:txBody>
      </p:sp>
    </p:spTree>
    <p:extLst>
      <p:ext uri="{BB962C8B-B14F-4D97-AF65-F5344CB8AC3E}">
        <p14:creationId xmlns:p14="http://schemas.microsoft.com/office/powerpoint/2010/main" val="881206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E03E-959C-D8D3-82B7-DE6C4A7CD41C}"/>
              </a:ext>
            </a:extLst>
          </p:cNvPr>
          <p:cNvSpPr>
            <a:spLocks noGrp="1"/>
          </p:cNvSpPr>
          <p:nvPr>
            <p:ph type="title"/>
          </p:nvPr>
        </p:nvSpPr>
        <p:spPr/>
        <p:txBody>
          <a:bodyPr/>
          <a:lstStyle/>
          <a:p>
            <a:r>
              <a:rPr lang="en-US" dirty="0"/>
              <a:t>Tips – Interfaces</a:t>
            </a:r>
          </a:p>
        </p:txBody>
      </p:sp>
      <p:sp>
        <p:nvSpPr>
          <p:cNvPr id="3" name="Content Placeholder 2">
            <a:extLst>
              <a:ext uri="{FF2B5EF4-FFF2-40B4-BE49-F238E27FC236}">
                <a16:creationId xmlns:a16="http://schemas.microsoft.com/office/drawing/2014/main" id="{C4CEE8F4-8220-D4EB-F861-004C434AD673}"/>
              </a:ext>
            </a:extLst>
          </p:cNvPr>
          <p:cNvSpPr>
            <a:spLocks noGrp="1"/>
          </p:cNvSpPr>
          <p:nvPr>
            <p:ph idx="1"/>
          </p:nvPr>
        </p:nvSpPr>
        <p:spPr/>
        <p:txBody>
          <a:bodyPr/>
          <a:lstStyle/>
          <a:p>
            <a:r>
              <a:rPr lang="en-US" dirty="0"/>
              <a:t>Name interfaces as adjectives</a:t>
            </a:r>
          </a:p>
          <a:p>
            <a:r>
              <a:rPr lang="en-US" dirty="0"/>
              <a:t>Adjectives formed from verbs: interfaces imply an ability to do something</a:t>
            </a:r>
          </a:p>
          <a:p>
            <a:r>
              <a:rPr lang="en-US" dirty="0"/>
              <a:t>E.g.</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IEnumerable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ITransmissive</a:t>
            </a:r>
          </a:p>
          <a:p>
            <a:r>
              <a:rPr lang="en-US" dirty="0"/>
              <a:t>Hint adjective suffixes: -ive, -able, -er, -or</a:t>
            </a:r>
          </a:p>
          <a:p>
            <a:r>
              <a:rPr lang="en-US" dirty="0"/>
              <a:t>Avoid implementation class with </a:t>
            </a:r>
            <a:r>
              <a:rPr lang="en-US" dirty="0">
                <a:latin typeface="Consolas" panose="020B0609020204030204" pitchFamily="49" charset="0"/>
              </a:rPr>
              <a:t>I</a:t>
            </a:r>
            <a:r>
              <a:rPr lang="en-US" dirty="0"/>
              <a:t> prefix</a:t>
            </a:r>
          </a:p>
          <a:p>
            <a:endParaRPr lang="en-US" dirty="0"/>
          </a:p>
          <a:p>
            <a:endParaRPr lang="en-US" dirty="0"/>
          </a:p>
          <a:p>
            <a:endParaRPr lang="en-US" dirty="0"/>
          </a:p>
        </p:txBody>
      </p:sp>
    </p:spTree>
    <p:extLst>
      <p:ext uri="{BB962C8B-B14F-4D97-AF65-F5344CB8AC3E}">
        <p14:creationId xmlns:p14="http://schemas.microsoft.com/office/powerpoint/2010/main" val="1530363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14B2-395B-9EA4-065C-95F199F64C5B}"/>
              </a:ext>
            </a:extLst>
          </p:cNvPr>
          <p:cNvSpPr>
            <a:spLocks noGrp="1"/>
          </p:cNvSpPr>
          <p:nvPr>
            <p:ph type="title"/>
          </p:nvPr>
        </p:nvSpPr>
        <p:spPr/>
        <p:txBody>
          <a:bodyPr/>
          <a:lstStyle/>
          <a:p>
            <a:r>
              <a:rPr lang="en-US" dirty="0"/>
              <a:t>Tips – Suffixes</a:t>
            </a:r>
          </a:p>
        </p:txBody>
      </p:sp>
      <p:sp>
        <p:nvSpPr>
          <p:cNvPr id="3" name="Content Placeholder 2">
            <a:extLst>
              <a:ext uri="{FF2B5EF4-FFF2-40B4-BE49-F238E27FC236}">
                <a16:creationId xmlns:a16="http://schemas.microsoft.com/office/drawing/2014/main" id="{9C715726-6C7D-0F68-8A5E-D77C63FE3F53}"/>
              </a:ext>
            </a:extLst>
          </p:cNvPr>
          <p:cNvSpPr>
            <a:spLocks noGrp="1"/>
          </p:cNvSpPr>
          <p:nvPr>
            <p:ph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Agree on elemental types and be consistent about </a:t>
            </a:r>
            <a:r>
              <a:rPr lang="en-US" dirty="0">
                <a:solidFill>
                  <a:prstClr val="black"/>
                </a:solidFill>
              </a:rPr>
              <a:t>suffixes</a:t>
            </a:r>
            <a:endParaRPr kumimoji="0" lang="en-US" sz="2800" i="0" u="none" strike="noStrike" kern="1200" cap="none" spc="0" normalizeH="0" baseline="0" noProof="0" dirty="0">
              <a:ln>
                <a:noFill/>
              </a:ln>
              <a:solidFill>
                <a:prstClr val="black"/>
              </a:solidFill>
              <a:effectLst/>
              <a:uLnTx/>
              <a:uFillTx/>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Date &amp; Time : …</a:t>
            </a:r>
            <a:r>
              <a:rPr kumimoji="0" lang="en-US" sz="2800" i="0" u="none" strike="noStrike" kern="1200" cap="none" spc="0" normalizeH="0" baseline="0" noProof="0" dirty="0">
                <a:ln>
                  <a:noFill/>
                </a:ln>
                <a:solidFill>
                  <a:srgbClr val="0000FF"/>
                </a:solidFill>
                <a:effectLst/>
                <a:uLnTx/>
                <a:uFillTx/>
                <a:ea typeface="+mn-ea"/>
                <a:cs typeface="+mn-cs"/>
              </a:rPr>
              <a:t>DateTime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Date: …</a:t>
            </a:r>
            <a:r>
              <a:rPr kumimoji="0" lang="en-US" sz="2800" i="0" u="none" strike="noStrike" kern="1200" cap="none" spc="0" normalizeH="0" baseline="0" noProof="0" dirty="0">
                <a:ln>
                  <a:noFill/>
                </a:ln>
                <a:solidFill>
                  <a:srgbClr val="0000FF"/>
                </a:solidFill>
                <a:effectLst/>
                <a:uLnTx/>
                <a:uFillTx/>
                <a:ea typeface="+mn-ea"/>
                <a:cs typeface="+mn-cs"/>
              </a:rPr>
              <a:t>Date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Identifiers: …</a:t>
            </a:r>
            <a:r>
              <a:rPr kumimoji="0" lang="en-US" sz="2800" i="0" u="none" strike="noStrike" kern="1200" cap="none" spc="0" normalizeH="0" baseline="0" noProof="0" dirty="0">
                <a:ln>
                  <a:noFill/>
                </a:ln>
                <a:solidFill>
                  <a:srgbClr val="0000FF"/>
                </a:solidFill>
                <a:effectLst/>
                <a:uLnTx/>
                <a:uFillTx/>
                <a:ea typeface="+mn-ea"/>
                <a:cs typeface="+mn-cs"/>
              </a:rPr>
              <a:t>Identifier</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Text: …Name, …</a:t>
            </a:r>
            <a:r>
              <a:rPr kumimoji="0" lang="en-US" sz="2800" i="0" u="none" strike="noStrike" kern="1200" cap="none" spc="0" normalizeH="0" baseline="0" noProof="0" dirty="0">
                <a:ln>
                  <a:noFill/>
                </a:ln>
                <a:solidFill>
                  <a:srgbClr val="0000FF"/>
                </a:solidFill>
                <a:effectLst/>
                <a:uLnTx/>
                <a:uFillTx/>
                <a:ea typeface="+mn-ea"/>
                <a:cs typeface="+mn-cs"/>
              </a:rPr>
              <a:t>Description</a:t>
            </a:r>
            <a:r>
              <a:rPr kumimoji="0" lang="en-US" sz="2800" i="0" u="none" strike="noStrike" kern="1200" cap="none" spc="0" normalizeH="0" baseline="0" noProof="0" dirty="0">
                <a:ln>
                  <a:noFill/>
                </a:ln>
                <a:solidFill>
                  <a:prstClr val="black"/>
                </a:solidFill>
                <a:effectLst/>
                <a:uLnTx/>
                <a:uFillTx/>
                <a:ea typeface="+mn-ea"/>
                <a:cs typeface="+mn-cs"/>
              </a:rPr>
              <a:t>, …</a:t>
            </a:r>
            <a:r>
              <a:rPr kumimoji="0" lang="en-US" sz="2800" i="0" u="none" strike="noStrike" kern="1200" cap="none" spc="0" normalizeH="0" baseline="0" noProof="0" dirty="0">
                <a:ln>
                  <a:noFill/>
                </a:ln>
                <a:solidFill>
                  <a:srgbClr val="0000FF"/>
                </a:solidFill>
                <a:effectLst/>
                <a:uLnTx/>
                <a:uFillTx/>
                <a:ea typeface="+mn-ea"/>
                <a:cs typeface="+mn-cs"/>
              </a:rPr>
              <a:t>DisplayText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Percentages: …</a:t>
            </a:r>
            <a:r>
              <a:rPr kumimoji="0" lang="en-US" sz="2800" i="0" u="none" strike="noStrike" kern="1200" cap="none" spc="0" normalizeH="0" baseline="0" noProof="0" dirty="0">
                <a:ln>
                  <a:noFill/>
                </a:ln>
                <a:solidFill>
                  <a:srgbClr val="0000FF"/>
                </a:solidFill>
                <a:effectLst/>
                <a:uLnTx/>
                <a:uFillTx/>
                <a:ea typeface="+mn-ea"/>
                <a:cs typeface="+mn-cs"/>
              </a:rPr>
              <a:t>Ratio</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Interest Rates: …</a:t>
            </a:r>
            <a:r>
              <a:rPr kumimoji="0" lang="en-US" sz="2800" i="0" u="none" strike="noStrike" kern="1200" cap="none" spc="0" normalizeH="0" baseline="0" noProof="0" dirty="0">
                <a:ln>
                  <a:noFill/>
                </a:ln>
                <a:solidFill>
                  <a:srgbClr val="0000FF"/>
                </a:solidFill>
                <a:effectLst/>
                <a:uLnTx/>
                <a:uFillTx/>
                <a:ea typeface="+mn-ea"/>
                <a:cs typeface="+mn-cs"/>
              </a:rPr>
              <a:t>Rate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Monetary Values: …</a:t>
            </a:r>
            <a:r>
              <a:rPr kumimoji="0" lang="en-US" sz="2800" i="0" u="none" strike="noStrike" kern="1200" cap="none" spc="0" normalizeH="0" baseline="0" noProof="0" dirty="0">
                <a:ln>
                  <a:noFill/>
                </a:ln>
                <a:solidFill>
                  <a:srgbClr val="0000FF"/>
                </a:solidFill>
                <a:effectLst/>
                <a:uLnTx/>
                <a:uFillTx/>
                <a:ea typeface="+mn-ea"/>
                <a:cs typeface="+mn-cs"/>
              </a:rPr>
              <a:t>Amount</a:t>
            </a:r>
            <a:r>
              <a:rPr kumimoji="0" lang="en-US" sz="2800" i="0" u="none" strike="noStrike" kern="1200" cap="none" spc="0" normalizeH="0" baseline="0" noProof="0" dirty="0">
                <a:ln>
                  <a:noFill/>
                </a:ln>
                <a:solidFill>
                  <a:prstClr val="black"/>
                </a:solidFill>
                <a:effectLst/>
                <a:uLnTx/>
                <a:uFillTx/>
                <a:ea typeface="+mn-ea"/>
                <a:cs typeface="+mn-cs"/>
              </a:rPr>
              <a:t>, …</a:t>
            </a:r>
            <a:r>
              <a:rPr kumimoji="0" lang="en-US" sz="2800" i="0" u="none" strike="noStrike" kern="1200" cap="none" spc="0" normalizeH="0" baseline="0" noProof="0" dirty="0">
                <a:ln>
                  <a:noFill/>
                </a:ln>
                <a:solidFill>
                  <a:srgbClr val="0000FF"/>
                </a:solidFill>
                <a:effectLst/>
                <a:uLnTx/>
                <a:uFillTx/>
                <a:ea typeface="+mn-ea"/>
                <a:cs typeface="+mn-cs"/>
              </a:rPr>
              <a:t>Payment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i="0" u="none" strike="noStrike" kern="1200" cap="none" spc="0" normalizeH="0" baseline="0" noProof="0" dirty="0">
              <a:ln>
                <a:noFill/>
              </a:ln>
              <a:solidFill>
                <a:prstClr val="black"/>
              </a:solidFill>
              <a:effectLst/>
              <a:uLnTx/>
              <a:uFillTx/>
              <a:ea typeface="+mn-ea"/>
              <a:cs typeface="+mn-cs"/>
            </a:endParaRPr>
          </a:p>
          <a:p>
            <a:endParaRPr lang="en-US" dirty="0"/>
          </a:p>
        </p:txBody>
      </p:sp>
    </p:spTree>
    <p:extLst>
      <p:ext uri="{BB962C8B-B14F-4D97-AF65-F5344CB8AC3E}">
        <p14:creationId xmlns:p14="http://schemas.microsoft.com/office/powerpoint/2010/main" val="3625077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C24E-CDA4-887B-1C05-FE2C4C4FF91B}"/>
              </a:ext>
            </a:extLst>
          </p:cNvPr>
          <p:cNvSpPr>
            <a:spLocks noGrp="1"/>
          </p:cNvSpPr>
          <p:nvPr>
            <p:ph type="title"/>
          </p:nvPr>
        </p:nvSpPr>
        <p:spPr/>
        <p:txBody>
          <a:bodyPr/>
          <a:lstStyle/>
          <a:p>
            <a:r>
              <a:rPr lang="en-US" dirty="0"/>
              <a:t>Tips – English</a:t>
            </a:r>
          </a:p>
        </p:txBody>
      </p:sp>
      <p:sp>
        <p:nvSpPr>
          <p:cNvPr id="3" name="Content Placeholder 2">
            <a:extLst>
              <a:ext uri="{FF2B5EF4-FFF2-40B4-BE49-F238E27FC236}">
                <a16:creationId xmlns:a16="http://schemas.microsoft.com/office/drawing/2014/main" id="{8EAE5F2C-EB42-E290-65F0-003D446B4E71}"/>
              </a:ext>
            </a:extLst>
          </p:cNvPr>
          <p:cNvSpPr>
            <a:spLocks noGrp="1"/>
          </p:cNvSpPr>
          <p:nvPr>
            <p:ph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Avoid ambiguity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Avoid zero-derivation words</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Fish: singular</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Fish: plural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Avoid </a:t>
            </a:r>
            <a:r>
              <a:rPr kumimoji="0" lang="en-US" sz="2800" i="1" u="none" strike="noStrike" kern="1200" cap="none" spc="0" normalizeH="0" baseline="0" noProof="0" dirty="0">
                <a:ln>
                  <a:noFill/>
                </a:ln>
                <a:solidFill>
                  <a:prstClr val="black"/>
                </a:solidFill>
                <a:effectLst/>
                <a:uLnTx/>
                <a:uFillTx/>
                <a:ea typeface="+mn-ea"/>
                <a:cs typeface="+mn-cs"/>
              </a:rPr>
              <a:t>metonyms</a:t>
            </a:r>
            <a:r>
              <a:rPr kumimoji="0" lang="en-US" sz="2800" i="0" u="none" strike="noStrike" kern="1200" cap="none" spc="0" normalizeH="0" baseline="0" noProof="0" dirty="0">
                <a:ln>
                  <a:noFill/>
                </a:ln>
                <a:solidFill>
                  <a:prstClr val="black"/>
                </a:solidFill>
                <a:effectLst/>
                <a:uLnTx/>
                <a:uFillTx/>
                <a:ea typeface="+mn-ea"/>
                <a:cs typeface="+mn-cs"/>
              </a:rPr>
              <a:t> and </a:t>
            </a:r>
            <a:r>
              <a:rPr kumimoji="0" lang="en-US" sz="2800" i="1" u="none" strike="noStrike" kern="1200" cap="none" spc="0" normalizeH="0" baseline="0" noProof="0" dirty="0">
                <a:ln>
                  <a:noFill/>
                </a:ln>
                <a:solidFill>
                  <a:prstClr val="black"/>
                </a:solidFill>
                <a:effectLst/>
                <a:uLnTx/>
                <a:uFillTx/>
                <a:ea typeface="+mn-ea"/>
                <a:cs typeface="+mn-cs"/>
              </a:rPr>
              <a:t>nounification</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Metonym: “Washington” means “federal government”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Nounification: “ask” means “question”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Avoid homographs (and homonyms)</a:t>
            </a:r>
          </a:p>
          <a:p>
            <a:endParaRPr lang="en-US" dirty="0"/>
          </a:p>
        </p:txBody>
      </p:sp>
    </p:spTree>
    <p:extLst>
      <p:ext uri="{BB962C8B-B14F-4D97-AF65-F5344CB8AC3E}">
        <p14:creationId xmlns:p14="http://schemas.microsoft.com/office/powerpoint/2010/main" val="1922122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C2D-DBFB-3448-9F83-E03247E856E0}"/>
              </a:ext>
            </a:extLst>
          </p:cNvPr>
          <p:cNvSpPr>
            <a:spLocks noGrp="1"/>
          </p:cNvSpPr>
          <p:nvPr>
            <p:ph type="title"/>
          </p:nvPr>
        </p:nvSpPr>
        <p:spPr/>
        <p:txBody>
          <a:bodyPr/>
          <a:lstStyle/>
          <a:p>
            <a:r>
              <a:rPr lang="en-US" dirty="0"/>
              <a:t>Tips – Getting Clarity from the Business</a:t>
            </a:r>
          </a:p>
        </p:txBody>
      </p:sp>
      <p:sp>
        <p:nvSpPr>
          <p:cNvPr id="3" name="Text Placeholder 2">
            <a:extLst>
              <a:ext uri="{FF2B5EF4-FFF2-40B4-BE49-F238E27FC236}">
                <a16:creationId xmlns:a16="http://schemas.microsoft.com/office/drawing/2014/main" id="{934E38A3-400E-0168-E710-B6B8401846E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9509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E45A-9F4C-3850-54DF-79DFBA4B314A}"/>
              </a:ext>
            </a:extLst>
          </p:cNvPr>
          <p:cNvSpPr>
            <a:spLocks noGrp="1"/>
          </p:cNvSpPr>
          <p:nvPr>
            <p:ph type="title"/>
          </p:nvPr>
        </p:nvSpPr>
        <p:spPr/>
        <p:txBody>
          <a:bodyPr/>
          <a:lstStyle/>
          <a:p>
            <a:r>
              <a:rPr lang="en-US" dirty="0"/>
              <a:t>Tips - Make the implicit explicit</a:t>
            </a:r>
          </a:p>
        </p:txBody>
      </p:sp>
      <p:sp>
        <p:nvSpPr>
          <p:cNvPr id="3" name="Content Placeholder 2">
            <a:extLst>
              <a:ext uri="{FF2B5EF4-FFF2-40B4-BE49-F238E27FC236}">
                <a16:creationId xmlns:a16="http://schemas.microsoft.com/office/drawing/2014/main" id="{A87F6271-F8EE-33F9-EBC2-8BE636CF2122}"/>
              </a:ext>
            </a:extLst>
          </p:cNvPr>
          <p:cNvSpPr>
            <a:spLocks noGrp="1"/>
          </p:cNvSpPr>
          <p:nvPr>
            <p:ph idx="1"/>
          </p:nvPr>
        </p:nvSpPr>
        <p:spPr/>
        <p:txBody>
          <a:bodyPr/>
          <a:lstStyle/>
          <a:p>
            <a:pPr marL="0" indent="0">
              <a:buNone/>
            </a:pPr>
            <a:r>
              <a:rPr lang="en-US" dirty="0"/>
              <a:t>E.g., Vision: </a:t>
            </a:r>
          </a:p>
          <a:p>
            <a:pPr marL="0" indent="0" algn="ctr">
              <a:buNone/>
            </a:pPr>
            <a:r>
              <a:rPr lang="en-US" i="1" dirty="0"/>
              <a:t>There is too much suffering from cancer.</a:t>
            </a:r>
          </a:p>
          <a:p>
            <a:pPr marL="0" indent="0">
              <a:buNone/>
            </a:pPr>
            <a:r>
              <a:rPr lang="en-US" dirty="0"/>
              <a:t>Better</a:t>
            </a:r>
          </a:p>
          <a:p>
            <a:pPr marL="0" indent="0" algn="ctr">
              <a:buNone/>
            </a:pPr>
            <a:r>
              <a:rPr lang="en-US" i="1" dirty="0"/>
              <a:t>We see a world with better cancer prevention and treatment.</a:t>
            </a:r>
          </a:p>
          <a:p>
            <a:pPr marL="0" indent="0">
              <a:buNone/>
            </a:pPr>
            <a:endParaRPr lang="en-US" dirty="0"/>
          </a:p>
        </p:txBody>
      </p:sp>
    </p:spTree>
    <p:extLst>
      <p:ext uri="{BB962C8B-B14F-4D97-AF65-F5344CB8AC3E}">
        <p14:creationId xmlns:p14="http://schemas.microsoft.com/office/powerpoint/2010/main" val="20213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96AA-88AA-E523-0D60-6C08E3E5DFEA}"/>
              </a:ext>
            </a:extLst>
          </p:cNvPr>
          <p:cNvSpPr>
            <a:spLocks noGrp="1"/>
          </p:cNvSpPr>
          <p:nvPr>
            <p:ph type="title"/>
          </p:nvPr>
        </p:nvSpPr>
        <p:spPr/>
        <p:txBody>
          <a:bodyPr/>
          <a:lstStyle/>
          <a:p>
            <a:r>
              <a:rPr lang="en-US" dirty="0"/>
              <a:t>Caveat</a:t>
            </a:r>
          </a:p>
        </p:txBody>
      </p:sp>
      <p:sp>
        <p:nvSpPr>
          <p:cNvPr id="3" name="Text Placeholder 2">
            <a:extLst>
              <a:ext uri="{FF2B5EF4-FFF2-40B4-BE49-F238E27FC236}">
                <a16:creationId xmlns:a16="http://schemas.microsoft.com/office/drawing/2014/main" id="{47CCA8EA-E7B4-8555-868F-FFD3925CA66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3500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94DD-5643-AEF9-C8B7-FBF2DDA3A8B1}"/>
              </a:ext>
            </a:extLst>
          </p:cNvPr>
          <p:cNvSpPr>
            <a:spLocks noGrp="1"/>
          </p:cNvSpPr>
          <p:nvPr>
            <p:ph type="title"/>
          </p:nvPr>
        </p:nvSpPr>
        <p:spPr/>
        <p:txBody>
          <a:bodyPr/>
          <a:lstStyle/>
          <a:p>
            <a:r>
              <a:rPr lang="en-US" dirty="0"/>
              <a:t>Tips – Cascading Business Motivation</a:t>
            </a:r>
          </a:p>
        </p:txBody>
      </p:sp>
      <p:graphicFrame>
        <p:nvGraphicFramePr>
          <p:cNvPr id="4" name="Content Placeholder 3">
            <a:extLst>
              <a:ext uri="{FF2B5EF4-FFF2-40B4-BE49-F238E27FC236}">
                <a16:creationId xmlns:a16="http://schemas.microsoft.com/office/drawing/2014/main" id="{36DC1525-0DF5-FD1B-BA2B-0F104C015B0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6531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B7A4-72A5-56A4-12EE-EB42EF446FE9}"/>
              </a:ext>
            </a:extLst>
          </p:cNvPr>
          <p:cNvSpPr>
            <a:spLocks noGrp="1"/>
          </p:cNvSpPr>
          <p:nvPr>
            <p:ph type="title"/>
          </p:nvPr>
        </p:nvSpPr>
        <p:spPr/>
        <p:txBody>
          <a:bodyPr/>
          <a:lstStyle/>
          <a:p>
            <a:r>
              <a:rPr lang="en-US" dirty="0"/>
              <a:t>Tips – Cascading Project Motivation</a:t>
            </a:r>
          </a:p>
        </p:txBody>
      </p:sp>
      <p:graphicFrame>
        <p:nvGraphicFramePr>
          <p:cNvPr id="4" name="Content Placeholder 3">
            <a:extLst>
              <a:ext uri="{FF2B5EF4-FFF2-40B4-BE49-F238E27FC236}">
                <a16:creationId xmlns:a16="http://schemas.microsoft.com/office/drawing/2014/main" id="{CD24EC3F-BA73-D32D-95C6-83818C29522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0061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4E96-254F-AA27-2DEC-3035AF2E523C}"/>
              </a:ext>
            </a:extLst>
          </p:cNvPr>
          <p:cNvSpPr>
            <a:spLocks noGrp="1"/>
          </p:cNvSpPr>
          <p:nvPr>
            <p:ph type="title"/>
          </p:nvPr>
        </p:nvSpPr>
        <p:spPr/>
        <p:txBody>
          <a:bodyPr/>
          <a:lstStyle/>
          <a:p>
            <a:r>
              <a:rPr lang="en-US" dirty="0"/>
              <a:t>Tips – OKRs</a:t>
            </a:r>
          </a:p>
        </p:txBody>
      </p:sp>
      <p:graphicFrame>
        <p:nvGraphicFramePr>
          <p:cNvPr id="4" name="Content Placeholder 3">
            <a:extLst>
              <a:ext uri="{FF2B5EF4-FFF2-40B4-BE49-F238E27FC236}">
                <a16:creationId xmlns:a16="http://schemas.microsoft.com/office/drawing/2014/main" id="{C25D9484-913A-F457-D04C-B112E8A99B9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404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0DA0-08F7-2C23-03CA-0B2C4DE74815}"/>
              </a:ext>
            </a:extLst>
          </p:cNvPr>
          <p:cNvSpPr>
            <a:spLocks noGrp="1"/>
          </p:cNvSpPr>
          <p:nvPr>
            <p:ph type="title"/>
          </p:nvPr>
        </p:nvSpPr>
        <p:spPr/>
        <p:txBody>
          <a:bodyPr/>
          <a:lstStyle/>
          <a:p>
            <a:r>
              <a:rPr lang="en-US" dirty="0"/>
              <a:t>Tips – Business Clarity</a:t>
            </a:r>
          </a:p>
        </p:txBody>
      </p:sp>
      <p:sp>
        <p:nvSpPr>
          <p:cNvPr id="3" name="Content Placeholder 2">
            <a:extLst>
              <a:ext uri="{FF2B5EF4-FFF2-40B4-BE49-F238E27FC236}">
                <a16:creationId xmlns:a16="http://schemas.microsoft.com/office/drawing/2014/main" id="{8DF88E31-22FE-899E-E744-3038055791A1}"/>
              </a:ext>
            </a:extLst>
          </p:cNvPr>
          <p:cNvSpPr>
            <a:spLocks noGrp="1"/>
          </p:cNvSpPr>
          <p:nvPr>
            <p:ph idx="1"/>
          </p:nvPr>
        </p:nvSpPr>
        <p:spPr/>
        <p:txBody>
          <a:bodyPr>
            <a:normAutofit/>
          </a:bodyPr>
          <a:lstStyle/>
          <a:p>
            <a:r>
              <a:rPr lang="en-US" sz="3200" dirty="0"/>
              <a:t>Make sure the work aligns with the business motivation and priorities</a:t>
            </a:r>
          </a:p>
          <a:p>
            <a:pPr lvl="1"/>
            <a:r>
              <a:rPr lang="en-US" sz="2800" dirty="0"/>
              <a:t>This focuses the work, makes it less arbitrary and open to consistency</a:t>
            </a:r>
          </a:p>
          <a:p>
            <a:r>
              <a:rPr lang="en-US" sz="3200" dirty="0"/>
              <a:t>Structure the motivation of the work</a:t>
            </a:r>
          </a:p>
          <a:p>
            <a:pPr lvl="1"/>
            <a:r>
              <a:rPr lang="en-US" sz="2800" dirty="0"/>
              <a:t>Include project and or component visions and missions</a:t>
            </a:r>
          </a:p>
          <a:p>
            <a:pPr lvl="1"/>
            <a:r>
              <a:rPr lang="en-US" sz="2800" dirty="0"/>
              <a:t>Organize features and stories by different motivations</a:t>
            </a:r>
          </a:p>
          <a:p>
            <a:endParaRPr lang="en-US" sz="3200" dirty="0"/>
          </a:p>
          <a:p>
            <a:endParaRPr lang="en-US" sz="3200" dirty="0"/>
          </a:p>
        </p:txBody>
      </p:sp>
    </p:spTree>
    <p:extLst>
      <p:ext uri="{BB962C8B-B14F-4D97-AF65-F5344CB8AC3E}">
        <p14:creationId xmlns:p14="http://schemas.microsoft.com/office/powerpoint/2010/main" val="42181003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0DA0-08F7-2C23-03CA-0B2C4DE74815}"/>
              </a:ext>
            </a:extLst>
          </p:cNvPr>
          <p:cNvSpPr>
            <a:spLocks noGrp="1"/>
          </p:cNvSpPr>
          <p:nvPr>
            <p:ph type="title"/>
          </p:nvPr>
        </p:nvSpPr>
        <p:spPr/>
        <p:txBody>
          <a:bodyPr/>
          <a:lstStyle/>
          <a:p>
            <a:r>
              <a:rPr lang="en-US" dirty="0"/>
              <a:t>Tips – Business Clarity</a:t>
            </a:r>
          </a:p>
        </p:txBody>
      </p:sp>
      <p:sp>
        <p:nvSpPr>
          <p:cNvPr id="3" name="Content Placeholder 2">
            <a:extLst>
              <a:ext uri="{FF2B5EF4-FFF2-40B4-BE49-F238E27FC236}">
                <a16:creationId xmlns:a16="http://schemas.microsoft.com/office/drawing/2014/main" id="{8DF88E31-22FE-899E-E744-3038055791A1}"/>
              </a:ext>
            </a:extLst>
          </p:cNvPr>
          <p:cNvSpPr>
            <a:spLocks noGrp="1"/>
          </p:cNvSpPr>
          <p:nvPr>
            <p:ph idx="1"/>
          </p:nvPr>
        </p:nvSpPr>
        <p:spPr/>
        <p:txBody>
          <a:bodyPr>
            <a:normAutofit/>
          </a:bodyPr>
          <a:lstStyle/>
          <a:p>
            <a:r>
              <a:rPr lang="en-US" sz="3200" dirty="0"/>
              <a:t>Agreement on “success”</a:t>
            </a:r>
          </a:p>
          <a:p>
            <a:r>
              <a:rPr lang="en-US" sz="3200" dirty="0"/>
              <a:t>Agreement on “done”</a:t>
            </a:r>
            <a:endParaRPr lang="en-US" sz="2800" dirty="0"/>
          </a:p>
          <a:p>
            <a:endParaRPr lang="en-US" sz="3200" dirty="0"/>
          </a:p>
          <a:p>
            <a:endParaRPr lang="en-US" sz="3200" dirty="0"/>
          </a:p>
        </p:txBody>
      </p:sp>
    </p:spTree>
    <p:extLst>
      <p:ext uri="{BB962C8B-B14F-4D97-AF65-F5344CB8AC3E}">
        <p14:creationId xmlns:p14="http://schemas.microsoft.com/office/powerpoint/2010/main" val="2269794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7CE0-4649-7536-B769-481D6FA2010D}"/>
              </a:ext>
            </a:extLst>
          </p:cNvPr>
          <p:cNvSpPr>
            <a:spLocks noGrp="1"/>
          </p:cNvSpPr>
          <p:nvPr>
            <p:ph type="title"/>
          </p:nvPr>
        </p:nvSpPr>
        <p:spPr/>
        <p:txBody>
          <a:bodyPr/>
          <a:lstStyle/>
          <a:p>
            <a:r>
              <a:rPr lang="en-US" dirty="0"/>
              <a:t>Tips – Inspiring Methodologies</a:t>
            </a:r>
          </a:p>
        </p:txBody>
      </p:sp>
      <p:sp>
        <p:nvSpPr>
          <p:cNvPr id="3" name="Text Placeholder 2">
            <a:extLst>
              <a:ext uri="{FF2B5EF4-FFF2-40B4-BE49-F238E27FC236}">
                <a16:creationId xmlns:a16="http://schemas.microsoft.com/office/drawing/2014/main" id="{3D9BA5F5-9F28-E538-4F03-5FBDE0AF480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2514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2B5B-C732-96D9-0095-A81C656EF7DE}"/>
              </a:ext>
            </a:extLst>
          </p:cNvPr>
          <p:cNvSpPr>
            <a:spLocks noGrp="1"/>
          </p:cNvSpPr>
          <p:nvPr>
            <p:ph type="title"/>
          </p:nvPr>
        </p:nvSpPr>
        <p:spPr/>
        <p:txBody>
          <a:bodyPr/>
          <a:lstStyle/>
          <a:p>
            <a:r>
              <a:rPr lang="en-US" dirty="0"/>
              <a:t>Tips – Methodologies and Practices</a:t>
            </a:r>
          </a:p>
        </p:txBody>
      </p:sp>
      <p:sp>
        <p:nvSpPr>
          <p:cNvPr id="3" name="Content Placeholder 2">
            <a:extLst>
              <a:ext uri="{FF2B5EF4-FFF2-40B4-BE49-F238E27FC236}">
                <a16:creationId xmlns:a16="http://schemas.microsoft.com/office/drawing/2014/main" id="{2B142C3C-3DEF-11E8-A070-523B89B35921}"/>
              </a:ext>
            </a:extLst>
          </p:cNvPr>
          <p:cNvSpPr>
            <a:spLocks noGrp="1"/>
          </p:cNvSpPr>
          <p:nvPr>
            <p:ph idx="1"/>
          </p:nvPr>
        </p:nvSpPr>
        <p:spPr/>
        <p:txBody>
          <a:bodyPr>
            <a:normAutofit/>
          </a:bodyPr>
          <a:lstStyle/>
          <a:p>
            <a:r>
              <a:rPr lang="en-US" sz="3200" dirty="0"/>
              <a:t>Domain Driven-Design</a:t>
            </a:r>
          </a:p>
          <a:p>
            <a:pPr lvl="1"/>
            <a:r>
              <a:rPr lang="en-US" sz="2800" dirty="0"/>
              <a:t>The language of the business: Ubiquitous Language</a:t>
            </a:r>
          </a:p>
          <a:p>
            <a:r>
              <a:rPr lang="en-US" sz="3200" dirty="0"/>
              <a:t>Event Storming, Event Modeling</a:t>
            </a:r>
          </a:p>
          <a:p>
            <a:pPr lvl="1"/>
            <a:r>
              <a:rPr lang="en-US" sz="2800" dirty="0"/>
              <a:t>Collaborative exploration of the domain for process alignment</a:t>
            </a:r>
          </a:p>
          <a:p>
            <a:pPr lvl="1"/>
            <a:r>
              <a:rPr lang="en-US" sz="2800" dirty="0"/>
              <a:t>Clear understanding of inputs, events, processes, and outputs</a:t>
            </a:r>
          </a:p>
          <a:p>
            <a:endParaRPr lang="en-US" sz="3200" dirty="0"/>
          </a:p>
          <a:p>
            <a:endParaRPr lang="en-US" sz="3200" dirty="0"/>
          </a:p>
        </p:txBody>
      </p:sp>
    </p:spTree>
    <p:extLst>
      <p:ext uri="{BB962C8B-B14F-4D97-AF65-F5344CB8AC3E}">
        <p14:creationId xmlns:p14="http://schemas.microsoft.com/office/powerpoint/2010/main" val="1814399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A245-653D-6A20-2980-6DA620033D72}"/>
              </a:ext>
            </a:extLst>
          </p:cNvPr>
          <p:cNvSpPr>
            <a:spLocks noGrp="1"/>
          </p:cNvSpPr>
          <p:nvPr>
            <p:ph type="title"/>
          </p:nvPr>
        </p:nvSpPr>
        <p:spPr/>
        <p:txBody>
          <a:bodyPr/>
          <a:lstStyle/>
          <a:p>
            <a:r>
              <a:rPr lang="en-US" dirty="0"/>
              <a:t>Domain-Driven Design</a:t>
            </a:r>
          </a:p>
        </p:txBody>
      </p:sp>
      <p:sp>
        <p:nvSpPr>
          <p:cNvPr id="3" name="Content Placeholder 2">
            <a:extLst>
              <a:ext uri="{FF2B5EF4-FFF2-40B4-BE49-F238E27FC236}">
                <a16:creationId xmlns:a16="http://schemas.microsoft.com/office/drawing/2014/main" id="{7ED9463F-BB17-DA11-27BD-AA903F8915C4}"/>
              </a:ext>
            </a:extLst>
          </p:cNvPr>
          <p:cNvSpPr>
            <a:spLocks noGrp="1"/>
          </p:cNvSpPr>
          <p:nvPr>
            <p:ph idx="1"/>
          </p:nvPr>
        </p:nvSpPr>
        <p:spPr/>
        <p:txBody>
          <a:bodyPr/>
          <a:lstStyle/>
          <a:p>
            <a:r>
              <a:rPr lang="en-US" dirty="0"/>
              <a:t>Ubiquitous Language, Domain-specific outcomes:</a:t>
            </a:r>
          </a:p>
          <a:p>
            <a:pPr lvl="1"/>
            <a:r>
              <a:rPr lang="en-US" b="1" dirty="0"/>
              <a:t>Locked</a:t>
            </a:r>
            <a:r>
              <a:rPr lang="en-US" dirty="0"/>
              <a:t> As in </a:t>
            </a:r>
            <a:r>
              <a:rPr lang="en-US" i="1" dirty="0"/>
              <a:t>Interest Rate Locked</a:t>
            </a:r>
            <a:r>
              <a:rPr lang="en-US" dirty="0"/>
              <a:t>.</a:t>
            </a:r>
          </a:p>
          <a:p>
            <a:pPr lvl="1"/>
            <a:r>
              <a:rPr lang="en-US" b="1" dirty="0"/>
              <a:t>Moved</a:t>
            </a:r>
            <a:r>
              <a:rPr lang="en-US" dirty="0"/>
              <a:t> As in </a:t>
            </a:r>
            <a:r>
              <a:rPr lang="en-US" i="1" dirty="0"/>
              <a:t>Client Moved to a different address</a:t>
            </a:r>
            <a:r>
              <a:rPr lang="en-US" dirty="0"/>
              <a:t>.</a:t>
            </a:r>
          </a:p>
          <a:p>
            <a:pPr lvl="1"/>
            <a:r>
              <a:rPr lang="en-US" b="1" dirty="0"/>
              <a:t>Sent</a:t>
            </a:r>
            <a:r>
              <a:rPr lang="en-US" dirty="0"/>
              <a:t> As in </a:t>
            </a:r>
            <a:r>
              <a:rPr lang="en-US" i="1" dirty="0"/>
              <a:t>Underwriting Request Sent</a:t>
            </a:r>
            <a:r>
              <a:rPr lang="en-US" dirty="0"/>
              <a:t>.</a:t>
            </a:r>
          </a:p>
          <a:p>
            <a:pPr lvl="1"/>
            <a:r>
              <a:rPr lang="en-US" b="1" dirty="0"/>
              <a:t>Corrected</a:t>
            </a:r>
            <a:r>
              <a:rPr lang="en-US" dirty="0"/>
              <a:t> As in </a:t>
            </a:r>
            <a:r>
              <a:rPr lang="en-US" i="1" dirty="0"/>
              <a:t>Client Name Corrected</a:t>
            </a:r>
            <a:r>
              <a:rPr lang="en-US" dirty="0"/>
              <a:t>.</a:t>
            </a:r>
          </a:p>
          <a:p>
            <a:pPr lvl="1"/>
            <a:r>
              <a:rPr lang="en-US" b="1" dirty="0"/>
              <a:t>Began</a:t>
            </a:r>
            <a:r>
              <a:rPr lang="en-US" dirty="0"/>
              <a:t> As in </a:t>
            </a:r>
            <a:r>
              <a:rPr lang="en-US" i="1" dirty="0"/>
              <a:t>Loan Processing Began</a:t>
            </a:r>
            <a:r>
              <a:rPr lang="en-US" dirty="0"/>
              <a:t>.</a:t>
            </a:r>
          </a:p>
          <a:p>
            <a:pPr lvl="1"/>
            <a:r>
              <a:rPr lang="en-US" b="1" dirty="0"/>
              <a:t>Completed</a:t>
            </a:r>
            <a:r>
              <a:rPr lang="en-US" dirty="0"/>
              <a:t> As in </a:t>
            </a:r>
            <a:r>
              <a:rPr lang="en-US" i="1" dirty="0"/>
              <a:t>Underwriting Completed</a:t>
            </a:r>
            <a:r>
              <a:rPr lang="en-US" dirty="0"/>
              <a:t>.</a:t>
            </a:r>
          </a:p>
          <a:p>
            <a:pPr lvl="1"/>
            <a:r>
              <a:rPr lang="en-US" b="1" dirty="0"/>
              <a:t>Rejected</a:t>
            </a:r>
            <a:r>
              <a:rPr lang="en-US" dirty="0"/>
              <a:t> As in </a:t>
            </a:r>
            <a:r>
              <a:rPr lang="en-US" i="1" dirty="0"/>
              <a:t>Application Rejected</a:t>
            </a:r>
            <a:r>
              <a:rPr lang="en-US" dirty="0"/>
              <a:t>.</a:t>
            </a:r>
          </a:p>
          <a:p>
            <a:endParaRPr lang="en-US" dirty="0"/>
          </a:p>
        </p:txBody>
      </p:sp>
    </p:spTree>
    <p:extLst>
      <p:ext uri="{BB962C8B-B14F-4D97-AF65-F5344CB8AC3E}">
        <p14:creationId xmlns:p14="http://schemas.microsoft.com/office/powerpoint/2010/main" val="3103119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EC8D-8E02-1010-511A-CFF5E875A83A}"/>
              </a:ext>
            </a:extLst>
          </p:cNvPr>
          <p:cNvSpPr>
            <a:spLocks noGrp="1"/>
          </p:cNvSpPr>
          <p:nvPr>
            <p:ph type="title"/>
          </p:nvPr>
        </p:nvSpPr>
        <p:spPr/>
        <p:txBody>
          <a:bodyPr/>
          <a:lstStyle/>
          <a:p>
            <a:r>
              <a:rPr lang="en-US" dirty="0"/>
              <a:t>Domain-Driven Design, Event Modeling, Event Storming</a:t>
            </a:r>
          </a:p>
        </p:txBody>
      </p:sp>
      <p:sp>
        <p:nvSpPr>
          <p:cNvPr id="3" name="Content Placeholder 2">
            <a:extLst>
              <a:ext uri="{FF2B5EF4-FFF2-40B4-BE49-F238E27FC236}">
                <a16:creationId xmlns:a16="http://schemas.microsoft.com/office/drawing/2014/main" id="{416211A8-536A-F322-A7F2-57B56B376D43}"/>
              </a:ext>
            </a:extLst>
          </p:cNvPr>
          <p:cNvSpPr>
            <a:spLocks noGrp="1"/>
          </p:cNvSpPr>
          <p:nvPr>
            <p:ph idx="1"/>
          </p:nvPr>
        </p:nvSpPr>
        <p:spPr/>
        <p:txBody>
          <a:bodyPr numCol="2">
            <a:normAutofit/>
          </a:bodyPr>
          <a:lstStyle/>
          <a:p>
            <a:r>
              <a:rPr lang="en-US" dirty="0"/>
              <a:t>Contexts</a:t>
            </a:r>
          </a:p>
          <a:p>
            <a:pPr lvl="1"/>
            <a:r>
              <a:rPr lang="en-US" dirty="0"/>
              <a:t>Policies</a:t>
            </a:r>
          </a:p>
          <a:p>
            <a:pPr lvl="1"/>
            <a:r>
              <a:rPr lang="en-US" dirty="0"/>
              <a:t>Rules</a:t>
            </a:r>
          </a:p>
          <a:p>
            <a:r>
              <a:rPr lang="en-US" dirty="0"/>
              <a:t>Events</a:t>
            </a:r>
          </a:p>
          <a:p>
            <a:pPr lvl="1"/>
            <a:r>
              <a:rPr lang="en-US" dirty="0"/>
              <a:t>Attributes</a:t>
            </a:r>
          </a:p>
          <a:p>
            <a:r>
              <a:rPr lang="en-US" dirty="0"/>
              <a:t>Commands</a:t>
            </a:r>
          </a:p>
          <a:p>
            <a:pPr lvl="1"/>
            <a:r>
              <a:rPr lang="en-US" dirty="0"/>
              <a:t>Actions</a:t>
            </a:r>
            <a:br>
              <a:rPr lang="en-US" dirty="0"/>
            </a:br>
            <a:br>
              <a:rPr lang="en-US" dirty="0"/>
            </a:br>
            <a:br>
              <a:rPr lang="en-US" dirty="0"/>
            </a:br>
            <a:endParaRPr lang="en-US" dirty="0"/>
          </a:p>
          <a:p>
            <a:r>
              <a:rPr lang="en-US" dirty="0"/>
              <a:t>Processes</a:t>
            </a:r>
          </a:p>
          <a:p>
            <a:pPr lvl="1"/>
            <a:r>
              <a:rPr lang="en-US" dirty="0"/>
              <a:t>Flows</a:t>
            </a:r>
          </a:p>
          <a:p>
            <a:pPr lvl="1"/>
            <a:r>
              <a:rPr lang="en-US" dirty="0"/>
              <a:t>Sequences</a:t>
            </a:r>
          </a:p>
          <a:p>
            <a:r>
              <a:rPr lang="en-US" dirty="0"/>
              <a:t>Actors</a:t>
            </a:r>
          </a:p>
          <a:p>
            <a:r>
              <a:rPr lang="en-US" dirty="0"/>
              <a:t>Responsibilities</a:t>
            </a:r>
          </a:p>
          <a:p>
            <a:r>
              <a:rPr lang="en-US" dirty="0"/>
              <a:t>External Systems</a:t>
            </a:r>
          </a:p>
          <a:p>
            <a:endParaRPr lang="en-US" dirty="0"/>
          </a:p>
        </p:txBody>
      </p:sp>
    </p:spTree>
    <p:extLst>
      <p:ext uri="{BB962C8B-B14F-4D97-AF65-F5344CB8AC3E}">
        <p14:creationId xmlns:p14="http://schemas.microsoft.com/office/powerpoint/2010/main" val="38752027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AD12-68FB-EBC6-5470-2B65037A16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545E6B-6EB3-215A-2329-1096801458A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3A38EC9-D8BB-F545-E296-421CED3BAFE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1990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0F52ED-9DAF-D61E-9226-CAEAC0CC06CA}"/>
              </a:ext>
            </a:extLst>
          </p:cNvPr>
          <p:cNvPicPr>
            <a:picLocks noChangeAspect="1"/>
          </p:cNvPicPr>
          <p:nvPr/>
        </p:nvPicPr>
        <p:blipFill>
          <a:blip r:embed="rId2"/>
          <a:stretch>
            <a:fillRect/>
          </a:stretch>
        </p:blipFill>
        <p:spPr>
          <a:xfrm>
            <a:off x="3956514" y="385696"/>
            <a:ext cx="4147355" cy="6366838"/>
          </a:xfrm>
          <a:prstGeom prst="rect">
            <a:avLst/>
          </a:prstGeom>
        </p:spPr>
      </p:pic>
    </p:spTree>
    <p:extLst>
      <p:ext uri="{BB962C8B-B14F-4D97-AF65-F5344CB8AC3E}">
        <p14:creationId xmlns:p14="http://schemas.microsoft.com/office/powerpoint/2010/main" val="39191365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220C-9E7A-FC61-5DD1-E7810647AF40}"/>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B99AE6E9-0C31-CC7F-8989-56B4967C015D}"/>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EB8D9385-7298-1B37-B1C1-BAC2C3BB9B6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767775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4C5C-3913-6594-4941-F4E2CC4B0C7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CFE8924-60D7-8600-68A9-7FBD43A11406}"/>
              </a:ext>
            </a:extLst>
          </p:cNvPr>
          <p:cNvSpPr>
            <a:spLocks noGrp="1"/>
          </p:cNvSpPr>
          <p:nvPr>
            <p:ph idx="1"/>
          </p:nvPr>
        </p:nvSpPr>
        <p:spPr/>
        <p:txBody>
          <a:bodyPr>
            <a:normAutofit/>
          </a:bodyPr>
          <a:lstStyle/>
          <a:p>
            <a:pPr marL="0" indent="0">
              <a:buNone/>
            </a:pPr>
            <a:r>
              <a:rPr lang="en-US" sz="3600" dirty="0"/>
              <a:t>Naming Things Repo,</a:t>
            </a:r>
            <a:br>
              <a:rPr lang="en-US" sz="3600" dirty="0"/>
            </a:br>
            <a:r>
              <a:rPr lang="en-US" sz="3600" dirty="0"/>
              <a:t>Slides,</a:t>
            </a:r>
            <a:br>
              <a:rPr lang="en-US" sz="3600" dirty="0"/>
            </a:br>
            <a:r>
              <a:rPr lang="en-US" sz="3600" dirty="0"/>
              <a:t>References,</a:t>
            </a:r>
            <a:br>
              <a:rPr lang="en-US" sz="3600" dirty="0"/>
            </a:br>
            <a:r>
              <a:rPr lang="en-US" sz="3600" dirty="0"/>
              <a:t>etc.:</a:t>
            </a:r>
          </a:p>
          <a:p>
            <a:pPr marL="0" indent="0">
              <a:buNone/>
            </a:pPr>
            <a:endParaRPr lang="en-US" sz="3600" dirty="0"/>
          </a:p>
          <a:p>
            <a:pPr marL="0" indent="0">
              <a:buNone/>
            </a:pPr>
            <a:endParaRPr lang="en-US" sz="3600" dirty="0"/>
          </a:p>
          <a:p>
            <a:pPr marL="0" indent="0">
              <a:buNone/>
            </a:pPr>
            <a:r>
              <a:rPr lang="en-US" sz="3600" dirty="0"/>
              <a:t>peter@peterRitchie.com</a:t>
            </a:r>
          </a:p>
        </p:txBody>
      </p:sp>
      <p:pic>
        <p:nvPicPr>
          <p:cNvPr id="8" name="Picture 7" descr="Qr code&#10;&#10;Description automatically generated">
            <a:extLst>
              <a:ext uri="{FF2B5EF4-FFF2-40B4-BE49-F238E27FC236}">
                <a16:creationId xmlns:a16="http://schemas.microsoft.com/office/drawing/2014/main" id="{86CFCA7D-649D-BC9A-5299-9A9DA04051D2}"/>
              </a:ext>
            </a:extLst>
          </p:cNvPr>
          <p:cNvPicPr>
            <a:picLocks noChangeAspect="1"/>
          </p:cNvPicPr>
          <p:nvPr/>
        </p:nvPicPr>
        <p:blipFill rotWithShape="1">
          <a:blip r:embed="rId2">
            <a:extLst>
              <a:ext uri="{28A0092B-C50C-407E-A947-70E740481C1C}">
                <a14:useLocalDpi xmlns:a14="http://schemas.microsoft.com/office/drawing/2010/main" val="0"/>
              </a:ext>
            </a:extLst>
          </a:blip>
          <a:srcRect l="9374" t="9375" r="9439" b="9437"/>
          <a:stretch/>
        </p:blipFill>
        <p:spPr>
          <a:xfrm>
            <a:off x="6096000" y="1307783"/>
            <a:ext cx="4674870" cy="4674870"/>
          </a:xfrm>
          <a:prstGeom prst="rect">
            <a:avLst/>
          </a:prstGeom>
        </p:spPr>
      </p:pic>
    </p:spTree>
    <p:extLst>
      <p:ext uri="{BB962C8B-B14F-4D97-AF65-F5344CB8AC3E}">
        <p14:creationId xmlns:p14="http://schemas.microsoft.com/office/powerpoint/2010/main" val="3656371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A30B8A-1147-1D1E-3C89-D371B4B0BEDA}"/>
              </a:ext>
            </a:extLst>
          </p:cNvPr>
          <p:cNvPicPr>
            <a:picLocks noChangeAspect="1"/>
          </p:cNvPicPr>
          <p:nvPr/>
        </p:nvPicPr>
        <p:blipFill>
          <a:blip r:embed="rId2"/>
          <a:stretch>
            <a:fillRect/>
          </a:stretch>
        </p:blipFill>
        <p:spPr>
          <a:xfrm>
            <a:off x="2813684" y="221095"/>
            <a:ext cx="6564632" cy="6415810"/>
          </a:xfrm>
          <a:prstGeom prst="rect">
            <a:avLst/>
          </a:prstGeom>
        </p:spPr>
      </p:pic>
    </p:spTree>
    <p:extLst>
      <p:ext uri="{BB962C8B-B14F-4D97-AF65-F5344CB8AC3E}">
        <p14:creationId xmlns:p14="http://schemas.microsoft.com/office/powerpoint/2010/main" val="145511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9C0B201-9A91-410B-08B3-94ED16826C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48" b="-221"/>
          <a:stretch/>
        </p:blipFill>
        <p:spPr bwMode="auto">
          <a:xfrm>
            <a:off x="3682365" y="111982"/>
            <a:ext cx="4712970" cy="6634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1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96AA-88AA-E523-0D60-6C08E3E5DFEA}"/>
              </a:ext>
            </a:extLst>
          </p:cNvPr>
          <p:cNvSpPr>
            <a:spLocks noGrp="1"/>
          </p:cNvSpPr>
          <p:nvPr>
            <p:ph type="title"/>
          </p:nvPr>
        </p:nvSpPr>
        <p:spPr/>
        <p:txBody>
          <a:bodyPr/>
          <a:lstStyle/>
          <a:p>
            <a:r>
              <a:rPr lang="en-US" dirty="0"/>
              <a:t>Why?</a:t>
            </a:r>
          </a:p>
        </p:txBody>
      </p:sp>
      <p:sp>
        <p:nvSpPr>
          <p:cNvPr id="3" name="Text Placeholder 2">
            <a:extLst>
              <a:ext uri="{FF2B5EF4-FFF2-40B4-BE49-F238E27FC236}">
                <a16:creationId xmlns:a16="http://schemas.microsoft.com/office/drawing/2014/main" id="{47CCA8EA-E7B4-8555-868F-FFD3925CA66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648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10369</TotalTime>
  <Words>2223</Words>
  <Application>Microsoft Office PowerPoint</Application>
  <PresentationFormat>Widescreen</PresentationFormat>
  <Paragraphs>390</Paragraphs>
  <Slides>61</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Arial</vt:lpstr>
      <vt:lpstr>Arial</vt:lpstr>
      <vt:lpstr>Calibri</vt:lpstr>
      <vt:lpstr>Calibri Light</vt:lpstr>
      <vt:lpstr>Cascadia Mono</vt:lpstr>
      <vt:lpstr>Consolas</vt:lpstr>
      <vt:lpstr>Graphik</vt:lpstr>
      <vt:lpstr>GT Sectra Fine</vt:lpstr>
      <vt:lpstr>Lora</vt:lpstr>
      <vt:lpstr>System Font</vt:lpstr>
      <vt:lpstr>Office Theme</vt:lpstr>
      <vt:lpstr>Session #H: Naming Things </vt:lpstr>
      <vt:lpstr>Three hard problems in software engineering</vt:lpstr>
      <vt:lpstr>About Me</vt:lpstr>
      <vt:lpstr>Agenda</vt:lpstr>
      <vt:lpstr>Caveat</vt:lpstr>
      <vt:lpstr>PowerPoint Presentation</vt:lpstr>
      <vt:lpstr>PowerPoint Presentation</vt:lpstr>
      <vt:lpstr>PowerPoint Presentation</vt:lpstr>
      <vt:lpstr>Why?</vt:lpstr>
      <vt:lpstr>Have you ever?</vt:lpstr>
      <vt:lpstr>What’s the big deal?</vt:lpstr>
      <vt:lpstr>What’s the big deal?</vt:lpstr>
      <vt:lpstr>Deep changes necessary</vt:lpstr>
      <vt:lpstr>Deep changes necessary</vt:lpstr>
      <vt:lpstr>Prior Art</vt:lpstr>
      <vt:lpstr>Existing Guidelines</vt:lpstr>
      <vt:lpstr>Existing Guidelines</vt:lpstr>
      <vt:lpstr>Oh, Okay; Now it’s Clear</vt:lpstr>
      <vt:lpstr>What do we name?</vt:lpstr>
      <vt:lpstr>Other Things We Name (Scoped to This Session)</vt:lpstr>
      <vt:lpstr>What contributes to difficulty?</vt:lpstr>
      <vt:lpstr>English</vt:lpstr>
      <vt:lpstr>English is Tricky</vt:lpstr>
      <vt:lpstr>English Constraints</vt:lpstr>
      <vt:lpstr>Nouns</vt:lpstr>
      <vt:lpstr>Adjectives</vt:lpstr>
      <vt:lpstr>“Requirements”</vt:lpstr>
      <vt:lpstr>Lack of Business Clarity</vt:lpstr>
      <vt:lpstr>Tips</vt:lpstr>
      <vt:lpstr>Tips - General</vt:lpstr>
      <vt:lpstr>PowerPoint Presentation</vt:lpstr>
      <vt:lpstr>PowerPoint Presentation</vt:lpstr>
      <vt:lpstr>Tips – Use Adjectives for Namespaces</vt:lpstr>
      <vt:lpstr>Tips – Use Adjectives for Namespaces</vt:lpstr>
      <vt:lpstr>Tips – Use Adjectives for Namespaces</vt:lpstr>
      <vt:lpstr>Tips – Use Adjectives for Namespaces</vt:lpstr>
      <vt:lpstr>Tip – Use Plurals for Namespaces</vt:lpstr>
      <vt:lpstr>Tips – Namespaces</vt:lpstr>
      <vt:lpstr>Tip – Reduce Accidental Complexity</vt:lpstr>
      <vt:lpstr>Tips – Agreement on Common Outcomes</vt:lpstr>
      <vt:lpstr>Tips – Agreement on Common Outcomes</vt:lpstr>
      <vt:lpstr>Tips – Agreement on Common Outcomes</vt:lpstr>
      <vt:lpstr>Tips – Classes</vt:lpstr>
      <vt:lpstr>Tips – Classes – Action Nouns</vt:lpstr>
      <vt:lpstr>Tips – Interfaces</vt:lpstr>
      <vt:lpstr>Tips – Suffixes</vt:lpstr>
      <vt:lpstr>Tips – English</vt:lpstr>
      <vt:lpstr>Tips – Getting Clarity from the Business</vt:lpstr>
      <vt:lpstr>Tips - Make the implicit explicit</vt:lpstr>
      <vt:lpstr>Tips – Cascading Business Motivation</vt:lpstr>
      <vt:lpstr>Tips – Cascading Project Motivation</vt:lpstr>
      <vt:lpstr>Tips – OKRs</vt:lpstr>
      <vt:lpstr>Tips – Business Clarity</vt:lpstr>
      <vt:lpstr>Tips – Business Clarity</vt:lpstr>
      <vt:lpstr>Tips – Inspiring Methodologies</vt:lpstr>
      <vt:lpstr>Tips – Methodologies and Practices</vt:lpstr>
      <vt:lpstr>Domain-Driven Design</vt:lpstr>
      <vt:lpstr>Domain-Driven Design, Event Modeling, Event Storming</vt:lpstr>
      <vt:lpstr>PowerPoint Presentation</vt:lpstr>
      <vt:lpstr>Thank you!</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#H: Naming Things Peter Ritchie</dc:title>
  <dc:creator>Peter Ritchie</dc:creator>
  <cp:lastModifiedBy>Peter Ritchie</cp:lastModifiedBy>
  <cp:revision>3</cp:revision>
  <cp:lastPrinted>2022-10-01T18:13:35Z</cp:lastPrinted>
  <dcterms:created xsi:type="dcterms:W3CDTF">2022-09-26T17:39:08Z</dcterms:created>
  <dcterms:modified xsi:type="dcterms:W3CDTF">2023-01-17T22:07:17Z</dcterms:modified>
</cp:coreProperties>
</file>