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9"/>
  </p:notesMasterIdLst>
  <p:sldIdLst>
    <p:sldId id="256" r:id="rId2"/>
    <p:sldId id="257" r:id="rId3"/>
    <p:sldId id="303" r:id="rId4"/>
    <p:sldId id="258" r:id="rId5"/>
    <p:sldId id="259" r:id="rId6"/>
    <p:sldId id="260" r:id="rId7"/>
    <p:sldId id="261" r:id="rId8"/>
    <p:sldId id="262" r:id="rId9"/>
    <p:sldId id="265" r:id="rId10"/>
    <p:sldId id="263" r:id="rId11"/>
    <p:sldId id="277" r:id="rId12"/>
    <p:sldId id="278" r:id="rId13"/>
    <p:sldId id="279" r:id="rId14"/>
    <p:sldId id="281" r:id="rId15"/>
    <p:sldId id="280" r:id="rId16"/>
    <p:sldId id="282" r:id="rId17"/>
    <p:sldId id="294" r:id="rId18"/>
    <p:sldId id="304" r:id="rId19"/>
    <p:sldId id="264" r:id="rId20"/>
    <p:sldId id="266" r:id="rId21"/>
    <p:sldId id="267" r:id="rId22"/>
    <p:sldId id="284" r:id="rId23"/>
    <p:sldId id="268" r:id="rId24"/>
    <p:sldId id="269" r:id="rId25"/>
    <p:sldId id="285" r:id="rId26"/>
    <p:sldId id="286" r:id="rId27"/>
    <p:sldId id="270" r:id="rId28"/>
    <p:sldId id="287" r:id="rId29"/>
    <p:sldId id="271" r:id="rId30"/>
    <p:sldId id="288" r:id="rId31"/>
    <p:sldId id="289" r:id="rId32"/>
    <p:sldId id="298" r:id="rId33"/>
    <p:sldId id="305" r:id="rId34"/>
    <p:sldId id="306" r:id="rId35"/>
    <p:sldId id="307" r:id="rId36"/>
    <p:sldId id="309" r:id="rId37"/>
    <p:sldId id="308" r:id="rId38"/>
    <p:sldId id="291" r:id="rId39"/>
    <p:sldId id="299" r:id="rId40"/>
    <p:sldId id="290" r:id="rId41"/>
    <p:sldId id="300" r:id="rId42"/>
    <p:sldId id="311" r:id="rId43"/>
    <p:sldId id="312" r:id="rId44"/>
    <p:sldId id="292" r:id="rId45"/>
    <p:sldId id="310" r:id="rId46"/>
    <p:sldId id="293" r:id="rId47"/>
    <p:sldId id="297" r:id="rId48"/>
    <p:sldId id="295" r:id="rId49"/>
    <p:sldId id="272" r:id="rId50"/>
    <p:sldId id="273" r:id="rId51"/>
    <p:sldId id="274" r:id="rId52"/>
    <p:sldId id="275" r:id="rId53"/>
    <p:sldId id="283" r:id="rId54"/>
    <p:sldId id="276" r:id="rId55"/>
    <p:sldId id="301" r:id="rId56"/>
    <p:sldId id="302" r:id="rId57"/>
    <p:sldId id="29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10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AAD04-62C4-4F7F-AE15-C7CC3B771A02}" v="309" dt="2019-10-12T15:29:01.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929" autoAdjust="0"/>
    <p:restoredTop sz="90359" autoAdjust="0"/>
  </p:normalViewPr>
  <p:slideViewPr>
    <p:cSldViewPr snapToGrid="0">
      <p:cViewPr varScale="1">
        <p:scale>
          <a:sx n="47" d="100"/>
          <a:sy n="47" d="100"/>
        </p:scale>
        <p:origin x="62" y="44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Ritchie" userId="5252e4627b22bf5d" providerId="LiveId" clId="{624AAD04-62C4-4F7F-AE15-C7CC3B771A02}"/>
    <pc:docChg chg="undo redo custSel mod addSld delSld modSld sldOrd">
      <pc:chgData name="Peter Ritchie" userId="5252e4627b22bf5d" providerId="LiveId" clId="{624AAD04-62C4-4F7F-AE15-C7CC3B771A02}" dt="2019-10-12T15:29:01.242" v="4587"/>
      <pc:docMkLst>
        <pc:docMk/>
      </pc:docMkLst>
      <pc:sldChg chg="modSp">
        <pc:chgData name="Peter Ritchie" userId="5252e4627b22bf5d" providerId="LiveId" clId="{624AAD04-62C4-4F7F-AE15-C7CC3B771A02}" dt="2019-10-07T04:03:24.533" v="3273"/>
        <pc:sldMkLst>
          <pc:docMk/>
          <pc:sldMk cId="1439676639" sldId="256"/>
        </pc:sldMkLst>
        <pc:spChg chg="mod">
          <ac:chgData name="Peter Ritchie" userId="5252e4627b22bf5d" providerId="LiveId" clId="{624AAD04-62C4-4F7F-AE15-C7CC3B771A02}" dt="2019-10-07T04:03:24.533" v="3273"/>
          <ac:spMkLst>
            <pc:docMk/>
            <pc:sldMk cId="1439676639" sldId="256"/>
            <ac:spMk id="2" creationId="{3CC0E5AB-209D-4552-BDBA-9E3D7A03FF31}"/>
          </ac:spMkLst>
        </pc:spChg>
      </pc:sldChg>
      <pc:sldChg chg="modSp">
        <pc:chgData name="Peter Ritchie" userId="5252e4627b22bf5d" providerId="LiveId" clId="{624AAD04-62C4-4F7F-AE15-C7CC3B771A02}" dt="2019-10-07T04:37:09.342" v="3738" actId="403"/>
        <pc:sldMkLst>
          <pc:docMk/>
          <pc:sldMk cId="1201519533" sldId="257"/>
        </pc:sldMkLst>
        <pc:spChg chg="mod">
          <ac:chgData name="Peter Ritchie" userId="5252e4627b22bf5d" providerId="LiveId" clId="{624AAD04-62C4-4F7F-AE15-C7CC3B771A02}" dt="2019-10-07T04:37:09.342" v="3738" actId="403"/>
          <ac:spMkLst>
            <pc:docMk/>
            <pc:sldMk cId="1201519533" sldId="257"/>
            <ac:spMk id="3" creationId="{1F8A7A21-CC3E-4E62-9053-9173A9FCCB3D}"/>
          </ac:spMkLst>
        </pc:spChg>
      </pc:sldChg>
      <pc:sldChg chg="modSp ord">
        <pc:chgData name="Peter Ritchie" userId="5252e4627b22bf5d" providerId="LiveId" clId="{624AAD04-62C4-4F7F-AE15-C7CC3B771A02}" dt="2019-10-07T05:20:50.972" v="4356" actId="114"/>
        <pc:sldMkLst>
          <pc:docMk/>
          <pc:sldMk cId="1019609858" sldId="264"/>
        </pc:sldMkLst>
        <pc:spChg chg="mod">
          <ac:chgData name="Peter Ritchie" userId="5252e4627b22bf5d" providerId="LiveId" clId="{624AAD04-62C4-4F7F-AE15-C7CC3B771A02}" dt="2019-10-07T04:04:01.345" v="3274" actId="20577"/>
          <ac:spMkLst>
            <pc:docMk/>
            <pc:sldMk cId="1019609858" sldId="264"/>
            <ac:spMk id="2" creationId="{47C0302F-3580-429F-AAE4-0B164841FD64}"/>
          </ac:spMkLst>
        </pc:spChg>
        <pc:spChg chg="mod">
          <ac:chgData name="Peter Ritchie" userId="5252e4627b22bf5d" providerId="LiveId" clId="{624AAD04-62C4-4F7F-AE15-C7CC3B771A02}" dt="2019-10-07T05:20:50.972" v="4356" actId="114"/>
          <ac:spMkLst>
            <pc:docMk/>
            <pc:sldMk cId="1019609858" sldId="264"/>
            <ac:spMk id="3" creationId="{339EF161-CAE5-4463-8099-E4A73E02846F}"/>
          </ac:spMkLst>
        </pc:spChg>
      </pc:sldChg>
      <pc:sldChg chg="modSp ord">
        <pc:chgData name="Peter Ritchie" userId="5252e4627b22bf5d" providerId="LiveId" clId="{624AAD04-62C4-4F7F-AE15-C7CC3B771A02}" dt="2019-10-07T04:34:32.510" v="3658"/>
        <pc:sldMkLst>
          <pc:docMk/>
          <pc:sldMk cId="1164908357" sldId="265"/>
        </pc:sldMkLst>
        <pc:spChg chg="mod">
          <ac:chgData name="Peter Ritchie" userId="5252e4627b22bf5d" providerId="LiveId" clId="{624AAD04-62C4-4F7F-AE15-C7CC3B771A02}" dt="2019-10-07T04:32:50.992" v="3654" actId="27636"/>
          <ac:spMkLst>
            <pc:docMk/>
            <pc:sldMk cId="1164908357" sldId="265"/>
            <ac:spMk id="3" creationId="{3014B37A-AB90-4179-8C91-B7F666D4BF16}"/>
          </ac:spMkLst>
        </pc:spChg>
      </pc:sldChg>
      <pc:sldChg chg="addSp modSp mod setBg modClrScheme chgLayout">
        <pc:chgData name="Peter Ritchie" userId="5252e4627b22bf5d" providerId="LiveId" clId="{624AAD04-62C4-4F7F-AE15-C7CC3B771A02}" dt="2019-10-07T05:36:13.953" v="4495" actId="26606"/>
        <pc:sldMkLst>
          <pc:docMk/>
          <pc:sldMk cId="1174237021" sldId="267"/>
        </pc:sldMkLst>
        <pc:spChg chg="mod">
          <ac:chgData name="Peter Ritchie" userId="5252e4627b22bf5d" providerId="LiveId" clId="{624AAD04-62C4-4F7F-AE15-C7CC3B771A02}" dt="2019-10-07T05:36:13.953" v="4495" actId="26606"/>
          <ac:spMkLst>
            <pc:docMk/>
            <pc:sldMk cId="1174237021" sldId="267"/>
            <ac:spMk id="2" creationId="{89EEB045-1DEC-46F3-9BE6-850D93378A6F}"/>
          </ac:spMkLst>
        </pc:spChg>
        <pc:spChg chg="mod ord">
          <ac:chgData name="Peter Ritchie" userId="5252e4627b22bf5d" providerId="LiveId" clId="{624AAD04-62C4-4F7F-AE15-C7CC3B771A02}" dt="2019-10-07T05:36:13.953" v="4495" actId="26606"/>
          <ac:spMkLst>
            <pc:docMk/>
            <pc:sldMk cId="1174237021" sldId="267"/>
            <ac:spMk id="3" creationId="{7D09B3F9-9419-4B22-8D49-602DCC05E291}"/>
          </ac:spMkLst>
        </pc:spChg>
        <pc:spChg chg="add mod">
          <ac:chgData name="Peter Ritchie" userId="5252e4627b22bf5d" providerId="LiveId" clId="{624AAD04-62C4-4F7F-AE15-C7CC3B771A02}" dt="2019-10-07T05:36:13.953" v="4495" actId="26606"/>
          <ac:spMkLst>
            <pc:docMk/>
            <pc:sldMk cId="1174237021" sldId="267"/>
            <ac:spMk id="71" creationId="{015F24AF-64DA-4C49-A40D-32907FF48BA0}"/>
          </ac:spMkLst>
        </pc:spChg>
        <pc:picChg chg="add mod">
          <ac:chgData name="Peter Ritchie" userId="5252e4627b22bf5d" providerId="LiveId" clId="{624AAD04-62C4-4F7F-AE15-C7CC3B771A02}" dt="2019-10-07T05:36:13.953" v="4495" actId="26606"/>
          <ac:picMkLst>
            <pc:docMk/>
            <pc:sldMk cId="1174237021" sldId="267"/>
            <ac:picMk id="1026" creationId="{21F9B05E-23F3-4910-B154-2F11C83B9B51}"/>
          </ac:picMkLst>
        </pc:picChg>
      </pc:sldChg>
      <pc:sldChg chg="addSp delSp modSp mod setBg modClrScheme chgLayout">
        <pc:chgData name="Peter Ritchie" userId="5252e4627b22bf5d" providerId="LiveId" clId="{624AAD04-62C4-4F7F-AE15-C7CC3B771A02}" dt="2019-10-07T05:37:02.539" v="4497" actId="26606"/>
        <pc:sldMkLst>
          <pc:docMk/>
          <pc:sldMk cId="3903629897" sldId="269"/>
        </pc:sldMkLst>
        <pc:spChg chg="mod">
          <ac:chgData name="Peter Ritchie" userId="5252e4627b22bf5d" providerId="LiveId" clId="{624AAD04-62C4-4F7F-AE15-C7CC3B771A02}" dt="2019-10-07T05:37:02.539" v="4497" actId="26606"/>
          <ac:spMkLst>
            <pc:docMk/>
            <pc:sldMk cId="3903629897" sldId="269"/>
            <ac:spMk id="2" creationId="{2103B1C6-6F5F-4B74-B3AE-3AED7E22E5B5}"/>
          </ac:spMkLst>
        </pc:spChg>
        <pc:spChg chg="add del">
          <ac:chgData name="Peter Ritchie" userId="5252e4627b22bf5d" providerId="LiveId" clId="{624AAD04-62C4-4F7F-AE15-C7CC3B771A02}" dt="2019-10-07T05:37:02.539" v="4497" actId="26606"/>
          <ac:spMkLst>
            <pc:docMk/>
            <pc:sldMk cId="3903629897" sldId="269"/>
            <ac:spMk id="3" creationId="{09B11B67-5BF0-4EFF-8E8F-52A9ACD67721}"/>
          </ac:spMkLst>
        </pc:spChg>
        <pc:spChg chg="add del mod">
          <ac:chgData name="Peter Ritchie" userId="5252e4627b22bf5d" providerId="LiveId" clId="{624AAD04-62C4-4F7F-AE15-C7CC3B771A02}" dt="2019-10-07T05:37:02.539" v="4497" actId="26606"/>
          <ac:spMkLst>
            <pc:docMk/>
            <pc:sldMk cId="3903629897" sldId="269"/>
            <ac:spMk id="10" creationId="{CF32F138-0AF2-4C1C-88D2-A54BE3FFF7FE}"/>
          </ac:spMkLst>
        </pc:spChg>
        <pc:graphicFrameChg chg="add del">
          <ac:chgData name="Peter Ritchie" userId="5252e4627b22bf5d" providerId="LiveId" clId="{624AAD04-62C4-4F7F-AE15-C7CC3B771A02}" dt="2019-10-07T05:37:02.539" v="4497" actId="26606"/>
          <ac:graphicFrameMkLst>
            <pc:docMk/>
            <pc:sldMk cId="3903629897" sldId="269"/>
            <ac:graphicFrameMk id="5" creationId="{9D41CCC0-44FD-4EDB-93D3-2E1CF96B16B1}"/>
          </ac:graphicFrameMkLst>
        </pc:graphicFrameChg>
      </pc:sldChg>
      <pc:sldChg chg="addSp delSp modSp">
        <pc:chgData name="Peter Ritchie" userId="5252e4627b22bf5d" providerId="LiveId" clId="{624AAD04-62C4-4F7F-AE15-C7CC3B771A02}" dt="2019-10-07T03:12:49.124" v="653"/>
        <pc:sldMkLst>
          <pc:docMk/>
          <pc:sldMk cId="1706284463" sldId="270"/>
        </pc:sldMkLst>
        <pc:spChg chg="del">
          <ac:chgData name="Peter Ritchie" userId="5252e4627b22bf5d" providerId="LiveId" clId="{624AAD04-62C4-4F7F-AE15-C7CC3B771A02}" dt="2019-10-07T03:12:49.124" v="653"/>
          <ac:spMkLst>
            <pc:docMk/>
            <pc:sldMk cId="1706284463" sldId="270"/>
            <ac:spMk id="3" creationId="{F844B178-CE8B-4F62-AF47-532EBF9721AC}"/>
          </ac:spMkLst>
        </pc:spChg>
        <pc:spChg chg="add mod">
          <ac:chgData name="Peter Ritchie" userId="5252e4627b22bf5d" providerId="LiveId" clId="{624AAD04-62C4-4F7F-AE15-C7CC3B771A02}" dt="2019-10-07T03:12:49.124" v="653"/>
          <ac:spMkLst>
            <pc:docMk/>
            <pc:sldMk cId="1706284463" sldId="270"/>
            <ac:spMk id="4" creationId="{27693BD2-B8A8-49DD-A316-5F4564A8F95F}"/>
          </ac:spMkLst>
        </pc:spChg>
      </pc:sldChg>
      <pc:sldChg chg="modSp">
        <pc:chgData name="Peter Ritchie" userId="5252e4627b22bf5d" providerId="LiveId" clId="{624AAD04-62C4-4F7F-AE15-C7CC3B771A02}" dt="2019-10-07T02:36:03.869" v="56" actId="313"/>
        <pc:sldMkLst>
          <pc:docMk/>
          <pc:sldMk cId="3723604775" sldId="272"/>
        </pc:sldMkLst>
        <pc:spChg chg="mod">
          <ac:chgData name="Peter Ritchie" userId="5252e4627b22bf5d" providerId="LiveId" clId="{624AAD04-62C4-4F7F-AE15-C7CC3B771A02}" dt="2019-10-07T02:36:03.869" v="56" actId="313"/>
          <ac:spMkLst>
            <pc:docMk/>
            <pc:sldMk cId="3723604775" sldId="272"/>
            <ac:spMk id="3" creationId="{C48E9998-754A-4BC2-B023-DBCD50AF1CA7}"/>
          </ac:spMkLst>
        </pc:spChg>
      </pc:sldChg>
      <pc:sldChg chg="modSp">
        <pc:chgData name="Peter Ritchie" userId="5252e4627b22bf5d" providerId="LiveId" clId="{624AAD04-62C4-4F7F-AE15-C7CC3B771A02}" dt="2019-10-07T05:39:55.963" v="4572" actId="20577"/>
        <pc:sldMkLst>
          <pc:docMk/>
          <pc:sldMk cId="1864448428" sldId="276"/>
        </pc:sldMkLst>
        <pc:spChg chg="mod">
          <ac:chgData name="Peter Ritchie" userId="5252e4627b22bf5d" providerId="LiveId" clId="{624AAD04-62C4-4F7F-AE15-C7CC3B771A02}" dt="2019-10-07T04:14:16.252" v="3529" actId="20577"/>
          <ac:spMkLst>
            <pc:docMk/>
            <pc:sldMk cId="1864448428" sldId="276"/>
            <ac:spMk id="2" creationId="{B227B533-6D7D-4958-BB47-02B57F4716F0}"/>
          </ac:spMkLst>
        </pc:spChg>
        <pc:spChg chg="mod">
          <ac:chgData name="Peter Ritchie" userId="5252e4627b22bf5d" providerId="LiveId" clId="{624AAD04-62C4-4F7F-AE15-C7CC3B771A02}" dt="2019-10-07T05:39:55.963" v="4572" actId="20577"/>
          <ac:spMkLst>
            <pc:docMk/>
            <pc:sldMk cId="1864448428" sldId="276"/>
            <ac:spMk id="3" creationId="{407A2827-1795-4EDC-A082-70AF5DC3DCF6}"/>
          </ac:spMkLst>
        </pc:spChg>
      </pc:sldChg>
      <pc:sldChg chg="modNotesTx">
        <pc:chgData name="Peter Ritchie" userId="5252e4627b22bf5d" providerId="LiveId" clId="{624AAD04-62C4-4F7F-AE15-C7CC3B771A02}" dt="2019-10-07T04:39:36.301" v="3835" actId="20577"/>
        <pc:sldMkLst>
          <pc:docMk/>
          <pc:sldMk cId="1283722658" sldId="278"/>
        </pc:sldMkLst>
      </pc:sldChg>
      <pc:sldChg chg="modSp">
        <pc:chgData name="Peter Ritchie" userId="5252e4627b22bf5d" providerId="LiveId" clId="{624AAD04-62C4-4F7F-AE15-C7CC3B771A02}" dt="2019-10-07T05:25:15.619" v="4426" actId="20577"/>
        <pc:sldMkLst>
          <pc:docMk/>
          <pc:sldMk cId="3538907108" sldId="280"/>
        </pc:sldMkLst>
        <pc:spChg chg="mod">
          <ac:chgData name="Peter Ritchie" userId="5252e4627b22bf5d" providerId="LiveId" clId="{624AAD04-62C4-4F7F-AE15-C7CC3B771A02}" dt="2019-10-07T05:25:15.619" v="4426" actId="20577"/>
          <ac:spMkLst>
            <pc:docMk/>
            <pc:sldMk cId="3538907108" sldId="280"/>
            <ac:spMk id="2" creationId="{D67A1CCB-F226-4243-A161-B2FA2A28BD3D}"/>
          </ac:spMkLst>
        </pc:spChg>
      </pc:sldChg>
      <pc:sldChg chg="addSp delSp modSp modAnim">
        <pc:chgData name="Peter Ritchie" userId="5252e4627b22bf5d" providerId="LiveId" clId="{624AAD04-62C4-4F7F-AE15-C7CC3B771A02}" dt="2019-10-07T05:24:50.766" v="4419" actId="20577"/>
        <pc:sldMkLst>
          <pc:docMk/>
          <pc:sldMk cId="3413995362" sldId="281"/>
        </pc:sldMkLst>
        <pc:spChg chg="add mod">
          <ac:chgData name="Peter Ritchie" userId="5252e4627b22bf5d" providerId="LiveId" clId="{624AAD04-62C4-4F7F-AE15-C7CC3B771A02}" dt="2019-10-07T04:47:33.359" v="3882" actId="113"/>
          <ac:spMkLst>
            <pc:docMk/>
            <pc:sldMk cId="3413995362" sldId="281"/>
            <ac:spMk id="5" creationId="{A6152EB8-E213-40C2-A472-80A70E289EF6}"/>
          </ac:spMkLst>
        </pc:spChg>
        <pc:spChg chg="add mod">
          <ac:chgData name="Peter Ritchie" userId="5252e4627b22bf5d" providerId="LiveId" clId="{624AAD04-62C4-4F7F-AE15-C7CC3B771A02}" dt="2019-10-07T04:42:15.172" v="3850" actId="571"/>
          <ac:spMkLst>
            <pc:docMk/>
            <pc:sldMk cId="3413995362" sldId="281"/>
            <ac:spMk id="15" creationId="{10582344-1940-42D0-9F3A-0A1DC8743AFC}"/>
          </ac:spMkLst>
        </pc:spChg>
        <pc:spChg chg="add mod">
          <ac:chgData name="Peter Ritchie" userId="5252e4627b22bf5d" providerId="LiveId" clId="{624AAD04-62C4-4F7F-AE15-C7CC3B771A02}" dt="2019-10-07T04:47:33.359" v="3882" actId="113"/>
          <ac:spMkLst>
            <pc:docMk/>
            <pc:sldMk cId="3413995362" sldId="281"/>
            <ac:spMk id="16" creationId="{83D5E076-A5B1-48D4-A7BF-55FCDB1FE9E0}"/>
          </ac:spMkLst>
        </pc:spChg>
        <pc:spChg chg="add del mod">
          <ac:chgData name="Peter Ritchie" userId="5252e4627b22bf5d" providerId="LiveId" clId="{624AAD04-62C4-4F7F-AE15-C7CC3B771A02}" dt="2019-10-07T04:49:47.838" v="3900" actId="20577"/>
          <ac:spMkLst>
            <pc:docMk/>
            <pc:sldMk cId="3413995362" sldId="281"/>
            <ac:spMk id="17" creationId="{A42FDE57-3F9F-4205-A938-31D3FB4A406E}"/>
          </ac:spMkLst>
        </pc:spChg>
        <pc:spChg chg="add del">
          <ac:chgData name="Peter Ritchie" userId="5252e4627b22bf5d" providerId="LiveId" clId="{624AAD04-62C4-4F7F-AE15-C7CC3B771A02}" dt="2019-10-07T04:49:30.586" v="3893"/>
          <ac:spMkLst>
            <pc:docMk/>
            <pc:sldMk cId="3413995362" sldId="281"/>
            <ac:spMk id="18" creationId="{8C7E00F0-F90C-4D99-A2D8-9BDB61A9B8FE}"/>
          </ac:spMkLst>
        </pc:spChg>
        <pc:spChg chg="add mod">
          <ac:chgData name="Peter Ritchie" userId="5252e4627b22bf5d" providerId="LiveId" clId="{624AAD04-62C4-4F7F-AE15-C7CC3B771A02}" dt="2019-10-07T05:24:50.766" v="4419" actId="20577"/>
          <ac:spMkLst>
            <pc:docMk/>
            <pc:sldMk cId="3413995362" sldId="281"/>
            <ac:spMk id="19" creationId="{B8455D1F-1843-49BC-8D1E-66ECD01353DE}"/>
          </ac:spMkLst>
        </pc:spChg>
        <pc:grpChg chg="mod">
          <ac:chgData name="Peter Ritchie" userId="5252e4627b22bf5d" providerId="LiveId" clId="{624AAD04-62C4-4F7F-AE15-C7CC3B771A02}" dt="2019-10-07T05:23:02.722" v="4409" actId="1076"/>
          <ac:grpSpMkLst>
            <pc:docMk/>
            <pc:sldMk cId="3413995362" sldId="281"/>
            <ac:grpSpMk id="11" creationId="{E29F4A08-3A82-4CFA-8C00-5A68326497B0}"/>
          </ac:grpSpMkLst>
        </pc:grpChg>
        <pc:grpChg chg="add mod">
          <ac:chgData name="Peter Ritchie" userId="5252e4627b22bf5d" providerId="LiveId" clId="{624AAD04-62C4-4F7F-AE15-C7CC3B771A02}" dt="2019-10-07T04:42:15.172" v="3850" actId="571"/>
          <ac:grpSpMkLst>
            <pc:docMk/>
            <pc:sldMk cId="3413995362" sldId="281"/>
            <ac:grpSpMk id="12" creationId="{3437357A-456E-41BF-8DD0-FBD1C2581B92}"/>
          </ac:grpSpMkLst>
        </pc:grpChg>
      </pc:sldChg>
      <pc:sldChg chg="delSp modSp mod setBg modClrScheme chgLayout">
        <pc:chgData name="Peter Ritchie" userId="5252e4627b22bf5d" providerId="LiveId" clId="{624AAD04-62C4-4F7F-AE15-C7CC3B771A02}" dt="2019-10-07T05:37:53.370" v="4498" actId="26606"/>
        <pc:sldMkLst>
          <pc:docMk/>
          <pc:sldMk cId="4046112637" sldId="282"/>
        </pc:sldMkLst>
        <pc:spChg chg="mod">
          <ac:chgData name="Peter Ritchie" userId="5252e4627b22bf5d" providerId="LiveId" clId="{624AAD04-62C4-4F7F-AE15-C7CC3B771A02}" dt="2019-10-07T05:37:53.370" v="4498" actId="26606"/>
          <ac:spMkLst>
            <pc:docMk/>
            <pc:sldMk cId="4046112637" sldId="282"/>
            <ac:spMk id="2" creationId="{3E20CC91-FB80-45BE-9EB5-2DFA59EBD864}"/>
          </ac:spMkLst>
        </pc:spChg>
        <pc:spChg chg="del">
          <ac:chgData name="Peter Ritchie" userId="5252e4627b22bf5d" providerId="LiveId" clId="{624AAD04-62C4-4F7F-AE15-C7CC3B771A02}" dt="2019-10-07T05:37:53.370" v="4498" actId="26606"/>
          <ac:spMkLst>
            <pc:docMk/>
            <pc:sldMk cId="4046112637" sldId="282"/>
            <ac:spMk id="3" creationId="{DBA8347A-2159-4F79-8BBB-9FF278EB3DDE}"/>
          </ac:spMkLst>
        </pc:spChg>
        <pc:spChg chg="mod ord">
          <ac:chgData name="Peter Ritchie" userId="5252e4627b22bf5d" providerId="LiveId" clId="{624AAD04-62C4-4F7F-AE15-C7CC3B771A02}" dt="2019-10-07T05:37:53.370" v="4498" actId="26606"/>
          <ac:spMkLst>
            <pc:docMk/>
            <pc:sldMk cId="4046112637" sldId="282"/>
            <ac:spMk id="4" creationId="{6AC5E46F-2071-454B-901E-834EC66D71A6}"/>
          </ac:spMkLst>
        </pc:spChg>
        <pc:picChg chg="mod">
          <ac:chgData name="Peter Ritchie" userId="5252e4627b22bf5d" providerId="LiveId" clId="{624AAD04-62C4-4F7F-AE15-C7CC3B771A02}" dt="2019-10-07T05:37:53.370" v="4498" actId="26606"/>
          <ac:picMkLst>
            <pc:docMk/>
            <pc:sldMk cId="4046112637" sldId="282"/>
            <ac:picMk id="8" creationId="{8BE2E1B6-A35C-4C14-A34C-9B0A0CE2A672}"/>
          </ac:picMkLst>
        </pc:picChg>
      </pc:sldChg>
      <pc:sldChg chg="modSp">
        <pc:chgData name="Peter Ritchie" userId="5252e4627b22bf5d" providerId="LiveId" clId="{624AAD04-62C4-4F7F-AE15-C7CC3B771A02}" dt="2019-10-07T04:13:42.692" v="3479" actId="20577"/>
        <pc:sldMkLst>
          <pc:docMk/>
          <pc:sldMk cId="4114649850" sldId="283"/>
        </pc:sldMkLst>
        <pc:spChg chg="mod">
          <ac:chgData name="Peter Ritchie" userId="5252e4627b22bf5d" providerId="LiveId" clId="{624AAD04-62C4-4F7F-AE15-C7CC3B771A02}" dt="2019-10-07T04:13:42.692" v="3479" actId="20577"/>
          <ac:spMkLst>
            <pc:docMk/>
            <pc:sldMk cId="4114649850" sldId="283"/>
            <ac:spMk id="3" creationId="{0DB508E7-E176-4C6F-9BEB-48A375FB5DE0}"/>
          </ac:spMkLst>
        </pc:spChg>
      </pc:sldChg>
      <pc:sldChg chg="ord">
        <pc:chgData name="Peter Ritchie" userId="5252e4627b22bf5d" providerId="LiveId" clId="{624AAD04-62C4-4F7F-AE15-C7CC3B771A02}" dt="2019-10-07T03:12:58.538" v="654"/>
        <pc:sldMkLst>
          <pc:docMk/>
          <pc:sldMk cId="827790262" sldId="287"/>
        </pc:sldMkLst>
      </pc:sldChg>
      <pc:sldChg chg="addSp modSp mod modClrScheme chgLayout">
        <pc:chgData name="Peter Ritchie" userId="5252e4627b22bf5d" providerId="LiveId" clId="{624AAD04-62C4-4F7F-AE15-C7CC3B771A02}" dt="2019-10-07T03:35:21.454" v="1220" actId="20577"/>
        <pc:sldMkLst>
          <pc:docMk/>
          <pc:sldMk cId="2417193365" sldId="289"/>
        </pc:sldMkLst>
        <pc:spChg chg="mod">
          <ac:chgData name="Peter Ritchie" userId="5252e4627b22bf5d" providerId="LiveId" clId="{624AAD04-62C4-4F7F-AE15-C7CC3B771A02}" dt="2019-10-07T03:31:44.163" v="924" actId="26606"/>
          <ac:spMkLst>
            <pc:docMk/>
            <pc:sldMk cId="2417193365" sldId="289"/>
            <ac:spMk id="2" creationId="{DBA6AE39-64F8-45D5-B5FD-218D8766337C}"/>
          </ac:spMkLst>
        </pc:spChg>
        <pc:spChg chg="mod">
          <ac:chgData name="Peter Ritchie" userId="5252e4627b22bf5d" providerId="LiveId" clId="{624AAD04-62C4-4F7F-AE15-C7CC3B771A02}" dt="2019-10-07T03:31:44.163" v="924" actId="26606"/>
          <ac:spMkLst>
            <pc:docMk/>
            <pc:sldMk cId="2417193365" sldId="289"/>
            <ac:spMk id="14" creationId="{1E268328-DF25-4F87-B321-0CAA4CF80CC7}"/>
          </ac:spMkLst>
        </pc:spChg>
        <pc:spChg chg="add mod">
          <ac:chgData name="Peter Ritchie" userId="5252e4627b22bf5d" providerId="LiveId" clId="{624AAD04-62C4-4F7F-AE15-C7CC3B771A02}" dt="2019-10-07T03:35:21.454" v="1220" actId="20577"/>
          <ac:spMkLst>
            <pc:docMk/>
            <pc:sldMk cId="2417193365" sldId="289"/>
            <ac:spMk id="19" creationId="{CBF1C57D-2B7F-412E-BC03-CB6E91A63CC6}"/>
          </ac:spMkLst>
        </pc:spChg>
      </pc:sldChg>
      <pc:sldChg chg="addSp modSp mod modClrScheme chgLayout">
        <pc:chgData name="Peter Ritchie" userId="5252e4627b22bf5d" providerId="LiveId" clId="{624AAD04-62C4-4F7F-AE15-C7CC3B771A02}" dt="2019-10-07T03:54:02.134" v="2574" actId="20577"/>
        <pc:sldMkLst>
          <pc:docMk/>
          <pc:sldMk cId="1191353184" sldId="290"/>
        </pc:sldMkLst>
        <pc:spChg chg="mod">
          <ac:chgData name="Peter Ritchie" userId="5252e4627b22bf5d" providerId="LiveId" clId="{624AAD04-62C4-4F7F-AE15-C7CC3B771A02}" dt="2019-10-07T03:33:25.212" v="1132" actId="26606"/>
          <ac:spMkLst>
            <pc:docMk/>
            <pc:sldMk cId="1191353184" sldId="290"/>
            <ac:spMk id="2" creationId="{3186C082-B80F-47C2-9EBB-B33521D7A501}"/>
          </ac:spMkLst>
        </pc:spChg>
        <pc:spChg chg="mod">
          <ac:chgData name="Peter Ritchie" userId="5252e4627b22bf5d" providerId="LiveId" clId="{624AAD04-62C4-4F7F-AE15-C7CC3B771A02}" dt="2019-10-07T03:33:25.212" v="1132" actId="26606"/>
          <ac:spMkLst>
            <pc:docMk/>
            <pc:sldMk cId="1191353184" sldId="290"/>
            <ac:spMk id="14" creationId="{6BA30092-7ED4-4E69-9298-AD766B11AD56}"/>
          </ac:spMkLst>
        </pc:spChg>
        <pc:spChg chg="add mod">
          <ac:chgData name="Peter Ritchie" userId="5252e4627b22bf5d" providerId="LiveId" clId="{624AAD04-62C4-4F7F-AE15-C7CC3B771A02}" dt="2019-10-07T03:54:02.134" v="2574" actId="20577"/>
          <ac:spMkLst>
            <pc:docMk/>
            <pc:sldMk cId="1191353184" sldId="290"/>
            <ac:spMk id="19" creationId="{E1880E78-5F7E-42B1-BBC7-F2C5E0232E00}"/>
          </ac:spMkLst>
        </pc:spChg>
      </pc:sldChg>
      <pc:sldChg chg="addSp modSp mod ord modClrScheme chgLayout">
        <pc:chgData name="Peter Ritchie" userId="5252e4627b22bf5d" providerId="LiveId" clId="{624AAD04-62C4-4F7F-AE15-C7CC3B771A02}" dt="2019-10-07T03:55:10.133" v="2656" actId="20577"/>
        <pc:sldMkLst>
          <pc:docMk/>
          <pc:sldMk cId="603413080" sldId="291"/>
        </pc:sldMkLst>
        <pc:spChg chg="mod">
          <ac:chgData name="Peter Ritchie" userId="5252e4627b22bf5d" providerId="LiveId" clId="{624AAD04-62C4-4F7F-AE15-C7CC3B771A02}" dt="2019-10-07T03:33:28.608" v="1133" actId="26606"/>
          <ac:spMkLst>
            <pc:docMk/>
            <pc:sldMk cId="603413080" sldId="291"/>
            <ac:spMk id="2" creationId="{CC79A857-A2D5-46F1-9C2A-7BEB79CE28B0}"/>
          </ac:spMkLst>
        </pc:spChg>
        <pc:spChg chg="mod">
          <ac:chgData name="Peter Ritchie" userId="5252e4627b22bf5d" providerId="LiveId" clId="{624AAD04-62C4-4F7F-AE15-C7CC3B771A02}" dt="2019-10-07T03:33:28.608" v="1133" actId="26606"/>
          <ac:spMkLst>
            <pc:docMk/>
            <pc:sldMk cId="603413080" sldId="291"/>
            <ac:spMk id="14" creationId="{0C74C2BA-8DF4-478C-9961-85B3481ACAA4}"/>
          </ac:spMkLst>
        </pc:spChg>
        <pc:spChg chg="add mod">
          <ac:chgData name="Peter Ritchie" userId="5252e4627b22bf5d" providerId="LiveId" clId="{624AAD04-62C4-4F7F-AE15-C7CC3B771A02}" dt="2019-10-07T03:55:10.133" v="2656" actId="20577"/>
          <ac:spMkLst>
            <pc:docMk/>
            <pc:sldMk cId="603413080" sldId="291"/>
            <ac:spMk id="19" creationId="{E7904B8F-B661-46F4-8B02-10BC52B855BE}"/>
          </ac:spMkLst>
        </pc:spChg>
      </pc:sldChg>
      <pc:sldChg chg="addSp modSp mod modClrScheme chgLayout">
        <pc:chgData name="Peter Ritchie" userId="5252e4627b22bf5d" providerId="LiveId" clId="{624AAD04-62C4-4F7F-AE15-C7CC3B771A02}" dt="2019-10-07T03:57:29.589" v="2924" actId="20577"/>
        <pc:sldMkLst>
          <pc:docMk/>
          <pc:sldMk cId="3290216633" sldId="292"/>
        </pc:sldMkLst>
        <pc:spChg chg="mod">
          <ac:chgData name="Peter Ritchie" userId="5252e4627b22bf5d" providerId="LiveId" clId="{624AAD04-62C4-4F7F-AE15-C7CC3B771A02}" dt="2019-10-07T03:33:30.627" v="1134" actId="26606"/>
          <ac:spMkLst>
            <pc:docMk/>
            <pc:sldMk cId="3290216633" sldId="292"/>
            <ac:spMk id="2" creationId="{F9AB682B-D51C-4EA5-9D14-0D0C3B54830D}"/>
          </ac:spMkLst>
        </pc:spChg>
        <pc:spChg chg="mod">
          <ac:chgData name="Peter Ritchie" userId="5252e4627b22bf5d" providerId="LiveId" clId="{624AAD04-62C4-4F7F-AE15-C7CC3B771A02}" dt="2019-10-07T03:33:30.627" v="1134" actId="26606"/>
          <ac:spMkLst>
            <pc:docMk/>
            <pc:sldMk cId="3290216633" sldId="292"/>
            <ac:spMk id="14" creationId="{5172B2E7-6F41-43E6-9D18-C0ABAD9A21C6}"/>
          </ac:spMkLst>
        </pc:spChg>
        <pc:spChg chg="add mod">
          <ac:chgData name="Peter Ritchie" userId="5252e4627b22bf5d" providerId="LiveId" clId="{624AAD04-62C4-4F7F-AE15-C7CC3B771A02}" dt="2019-10-07T03:57:29.589" v="2924" actId="20577"/>
          <ac:spMkLst>
            <pc:docMk/>
            <pc:sldMk cId="3290216633" sldId="292"/>
            <ac:spMk id="19" creationId="{6D75FEAF-E856-49BD-B3AA-10E9C5E93607}"/>
          </ac:spMkLst>
        </pc:spChg>
      </pc:sldChg>
      <pc:sldChg chg="addSp modSp mod modClrScheme chgLayout">
        <pc:chgData name="Peter Ritchie" userId="5252e4627b22bf5d" providerId="LiveId" clId="{624AAD04-62C4-4F7F-AE15-C7CC3B771A02}" dt="2019-10-07T04:02:21.973" v="3272" actId="403"/>
        <pc:sldMkLst>
          <pc:docMk/>
          <pc:sldMk cId="2656436070" sldId="293"/>
        </pc:sldMkLst>
        <pc:spChg chg="mod">
          <ac:chgData name="Peter Ritchie" userId="5252e4627b22bf5d" providerId="LiveId" clId="{624AAD04-62C4-4F7F-AE15-C7CC3B771A02}" dt="2019-10-07T03:33:32.851" v="1135" actId="26606"/>
          <ac:spMkLst>
            <pc:docMk/>
            <pc:sldMk cId="2656436070" sldId="293"/>
            <ac:spMk id="2" creationId="{A661AA30-2C86-4266-B9D1-F05570F29F7D}"/>
          </ac:spMkLst>
        </pc:spChg>
        <pc:spChg chg="mod">
          <ac:chgData name="Peter Ritchie" userId="5252e4627b22bf5d" providerId="LiveId" clId="{624AAD04-62C4-4F7F-AE15-C7CC3B771A02}" dt="2019-10-07T03:33:32.851" v="1135" actId="26606"/>
          <ac:spMkLst>
            <pc:docMk/>
            <pc:sldMk cId="2656436070" sldId="293"/>
            <ac:spMk id="14" creationId="{260157BB-6AD8-42C5-A9BC-91285987B255}"/>
          </ac:spMkLst>
        </pc:spChg>
        <pc:spChg chg="add mod">
          <ac:chgData name="Peter Ritchie" userId="5252e4627b22bf5d" providerId="LiveId" clId="{624AAD04-62C4-4F7F-AE15-C7CC3B771A02}" dt="2019-10-07T04:02:21.973" v="3272" actId="403"/>
          <ac:spMkLst>
            <pc:docMk/>
            <pc:sldMk cId="2656436070" sldId="293"/>
            <ac:spMk id="19" creationId="{09E89746-B244-4049-B452-1A1B47C7604E}"/>
          </ac:spMkLst>
        </pc:spChg>
      </pc:sldChg>
      <pc:sldChg chg="addSp delSp modSp add modAnim">
        <pc:chgData name="Peter Ritchie" userId="5252e4627b22bf5d" providerId="LiveId" clId="{624AAD04-62C4-4F7F-AE15-C7CC3B771A02}" dt="2019-10-07T05:01:12.197" v="3967"/>
        <pc:sldMkLst>
          <pc:docMk/>
          <pc:sldMk cId="2883668541" sldId="294"/>
        </pc:sldMkLst>
        <pc:spChg chg="mod">
          <ac:chgData name="Peter Ritchie" userId="5252e4627b22bf5d" providerId="LiveId" clId="{624AAD04-62C4-4F7F-AE15-C7CC3B771A02}" dt="2019-10-07T04:59:30.297" v="3940" actId="313"/>
          <ac:spMkLst>
            <pc:docMk/>
            <pc:sldMk cId="2883668541" sldId="294"/>
            <ac:spMk id="2" creationId="{1FFBAD92-519E-49B9-BA3B-2ADFD8383239}"/>
          </ac:spMkLst>
        </pc:spChg>
        <pc:spChg chg="add mod">
          <ac:chgData name="Peter Ritchie" userId="5252e4627b22bf5d" providerId="LiveId" clId="{624AAD04-62C4-4F7F-AE15-C7CC3B771A02}" dt="2019-10-07T05:00:51.059" v="3963" actId="20577"/>
          <ac:spMkLst>
            <pc:docMk/>
            <pc:sldMk cId="2883668541" sldId="294"/>
            <ac:spMk id="7" creationId="{050BB166-7EF0-4A01-A463-E1E6580E6983}"/>
          </ac:spMkLst>
        </pc:spChg>
        <pc:spChg chg="add mod">
          <ac:chgData name="Peter Ritchie" userId="5252e4627b22bf5d" providerId="LiveId" clId="{624AAD04-62C4-4F7F-AE15-C7CC3B771A02}" dt="2019-10-07T03:06:46.289" v="590" actId="403"/>
          <ac:spMkLst>
            <pc:docMk/>
            <pc:sldMk cId="2883668541" sldId="294"/>
            <ac:spMk id="8" creationId="{A6D19D1C-76B1-4ADE-A4A1-23411014268F}"/>
          </ac:spMkLst>
        </pc:spChg>
        <pc:spChg chg="add mod">
          <ac:chgData name="Peter Ritchie" userId="5252e4627b22bf5d" providerId="LiveId" clId="{624AAD04-62C4-4F7F-AE15-C7CC3B771A02}" dt="2019-10-07T04:59:28.593" v="3939" actId="1076"/>
          <ac:spMkLst>
            <pc:docMk/>
            <pc:sldMk cId="2883668541" sldId="294"/>
            <ac:spMk id="9" creationId="{942086AC-7FEC-47C7-A31D-55A6DF1965CD}"/>
          </ac:spMkLst>
        </pc:spChg>
        <pc:spChg chg="add mod">
          <ac:chgData name="Peter Ritchie" userId="5252e4627b22bf5d" providerId="LiveId" clId="{624AAD04-62C4-4F7F-AE15-C7CC3B771A02}" dt="2019-10-07T03:11:13.144" v="638" actId="3064"/>
          <ac:spMkLst>
            <pc:docMk/>
            <pc:sldMk cId="2883668541" sldId="294"/>
            <ac:spMk id="10" creationId="{DBEE134E-5D77-4334-9D04-303A3F02C021}"/>
          </ac:spMkLst>
        </pc:spChg>
        <pc:picChg chg="add del">
          <ac:chgData name="Peter Ritchie" userId="5252e4627b22bf5d" providerId="LiveId" clId="{624AAD04-62C4-4F7F-AE15-C7CC3B771A02}" dt="2019-10-07T03:01:13.651" v="348"/>
          <ac:picMkLst>
            <pc:docMk/>
            <pc:sldMk cId="2883668541" sldId="294"/>
            <ac:picMk id="5" creationId="{34AD1FDD-94EB-4048-B465-62B3088267F1}"/>
          </ac:picMkLst>
        </pc:picChg>
        <pc:picChg chg="add mod">
          <ac:chgData name="Peter Ritchie" userId="5252e4627b22bf5d" providerId="LiveId" clId="{624AAD04-62C4-4F7F-AE15-C7CC3B771A02}" dt="2019-10-07T03:02:40.306" v="350" actId="1076"/>
          <ac:picMkLst>
            <pc:docMk/>
            <pc:sldMk cId="2883668541" sldId="294"/>
            <ac:picMk id="6" creationId="{68E15BF0-889D-4CB6-B983-A43AF1B2E1D3}"/>
          </ac:picMkLst>
        </pc:picChg>
      </pc:sldChg>
      <pc:sldChg chg="addSp delSp modSp add modNotesTx">
        <pc:chgData name="Peter Ritchie" userId="5252e4627b22bf5d" providerId="LiveId" clId="{624AAD04-62C4-4F7F-AE15-C7CC3B771A02}" dt="2019-10-07T03:26:29.735" v="903" actId="20577"/>
        <pc:sldMkLst>
          <pc:docMk/>
          <pc:sldMk cId="78454374" sldId="295"/>
        </pc:sldMkLst>
        <pc:spChg chg="mod">
          <ac:chgData name="Peter Ritchie" userId="5252e4627b22bf5d" providerId="LiveId" clId="{624AAD04-62C4-4F7F-AE15-C7CC3B771A02}" dt="2019-10-07T03:14:03.838" v="671" actId="20577"/>
          <ac:spMkLst>
            <pc:docMk/>
            <pc:sldMk cId="78454374" sldId="295"/>
            <ac:spMk id="2" creationId="{2C0CD439-41C1-4D86-8F32-C65514267176}"/>
          </ac:spMkLst>
        </pc:spChg>
        <pc:spChg chg="add mod">
          <ac:chgData name="Peter Ritchie" userId="5252e4627b22bf5d" providerId="LiveId" clId="{624AAD04-62C4-4F7F-AE15-C7CC3B771A02}" dt="2019-10-07T03:19:01.468" v="755" actId="1076"/>
          <ac:spMkLst>
            <pc:docMk/>
            <pc:sldMk cId="78454374" sldId="295"/>
            <ac:spMk id="5" creationId="{806EC10D-E98B-46B8-A53A-6AE8D9AAA8B0}"/>
          </ac:spMkLst>
        </pc:spChg>
        <pc:spChg chg="add mod">
          <ac:chgData name="Peter Ritchie" userId="5252e4627b22bf5d" providerId="LiveId" clId="{624AAD04-62C4-4F7F-AE15-C7CC3B771A02}" dt="2019-10-07T03:19:17.573" v="757" actId="1076"/>
          <ac:spMkLst>
            <pc:docMk/>
            <pc:sldMk cId="78454374" sldId="295"/>
            <ac:spMk id="6" creationId="{163C039F-2AB9-4851-A983-E23516B98B2E}"/>
          </ac:spMkLst>
        </pc:spChg>
        <pc:spChg chg="add del mod">
          <ac:chgData name="Peter Ritchie" userId="5252e4627b22bf5d" providerId="LiveId" clId="{624AAD04-62C4-4F7F-AE15-C7CC3B771A02}" dt="2019-10-07T03:21:59.373" v="770" actId="478"/>
          <ac:spMkLst>
            <pc:docMk/>
            <pc:sldMk cId="78454374" sldId="295"/>
            <ac:spMk id="7" creationId="{A4948A9E-2200-4DA2-BC07-C3105E00BCFB}"/>
          </ac:spMkLst>
        </pc:spChg>
        <pc:spChg chg="add del">
          <ac:chgData name="Peter Ritchie" userId="5252e4627b22bf5d" providerId="LiveId" clId="{624AAD04-62C4-4F7F-AE15-C7CC3B771A02}" dt="2019-10-07T03:19:43.485" v="763"/>
          <ac:spMkLst>
            <pc:docMk/>
            <pc:sldMk cId="78454374" sldId="295"/>
            <ac:spMk id="8" creationId="{44B4A9F1-4B87-48D0-A8F1-D9078B385F36}"/>
          </ac:spMkLst>
        </pc:spChg>
        <pc:spChg chg="add del mod">
          <ac:chgData name="Peter Ritchie" userId="5252e4627b22bf5d" providerId="LiveId" clId="{624AAD04-62C4-4F7F-AE15-C7CC3B771A02}" dt="2019-10-07T03:22:01.596" v="771" actId="478"/>
          <ac:spMkLst>
            <pc:docMk/>
            <pc:sldMk cId="78454374" sldId="295"/>
            <ac:spMk id="9" creationId="{0E117260-8700-4419-93A1-47D5E0F9BA56}"/>
          </ac:spMkLst>
        </pc:spChg>
        <pc:spChg chg="add mod">
          <ac:chgData name="Peter Ritchie" userId="5252e4627b22bf5d" providerId="LiveId" clId="{624AAD04-62C4-4F7F-AE15-C7CC3B771A02}" dt="2019-10-07T03:20:19.600" v="766" actId="571"/>
          <ac:spMkLst>
            <pc:docMk/>
            <pc:sldMk cId="78454374" sldId="295"/>
            <ac:spMk id="10" creationId="{EC2B372D-B7EA-4F3B-B82D-17269806EF94}"/>
          </ac:spMkLst>
        </pc:spChg>
        <pc:spChg chg="add mod">
          <ac:chgData name="Peter Ritchie" userId="5252e4627b22bf5d" providerId="LiveId" clId="{624AAD04-62C4-4F7F-AE15-C7CC3B771A02}" dt="2019-10-07T03:20:19.600" v="766" actId="571"/>
          <ac:spMkLst>
            <pc:docMk/>
            <pc:sldMk cId="78454374" sldId="295"/>
            <ac:spMk id="11" creationId="{54E71C0F-3AF8-4B11-862B-3A21975A548B}"/>
          </ac:spMkLst>
        </pc:spChg>
        <pc:spChg chg="add mod">
          <ac:chgData name="Peter Ritchie" userId="5252e4627b22bf5d" providerId="LiveId" clId="{624AAD04-62C4-4F7F-AE15-C7CC3B771A02}" dt="2019-10-07T03:23:10.463" v="774" actId="1076"/>
          <ac:spMkLst>
            <pc:docMk/>
            <pc:sldMk cId="78454374" sldId="295"/>
            <ac:spMk id="12" creationId="{8A611617-CD04-4FE7-8198-BCE99896BD52}"/>
          </ac:spMkLst>
        </pc:spChg>
        <pc:spChg chg="add mod">
          <ac:chgData name="Peter Ritchie" userId="5252e4627b22bf5d" providerId="LiveId" clId="{624AAD04-62C4-4F7F-AE15-C7CC3B771A02}" dt="2019-10-07T03:23:10.463" v="774" actId="1076"/>
          <ac:spMkLst>
            <pc:docMk/>
            <pc:sldMk cId="78454374" sldId="295"/>
            <ac:spMk id="13" creationId="{E09268DB-B618-465F-86AE-9D133C17BED3}"/>
          </ac:spMkLst>
        </pc:spChg>
        <pc:graphicFrameChg chg="add mod">
          <ac:chgData name="Peter Ritchie" userId="5252e4627b22bf5d" providerId="LiveId" clId="{624AAD04-62C4-4F7F-AE15-C7CC3B771A02}" dt="2019-10-07T03:18:17.519" v="751" actId="12100"/>
          <ac:graphicFrameMkLst>
            <pc:docMk/>
            <pc:sldMk cId="78454374" sldId="295"/>
            <ac:graphicFrameMk id="4" creationId="{6ECB8C23-FD1A-4A25-972B-87F7CF0DBF81}"/>
          </ac:graphicFrameMkLst>
        </pc:graphicFrameChg>
      </pc:sldChg>
      <pc:sldChg chg="add del">
        <pc:chgData name="Peter Ritchie" userId="5252e4627b22bf5d" providerId="LiveId" clId="{624AAD04-62C4-4F7F-AE15-C7CC3B771A02}" dt="2019-10-07T03:15:20.979" v="701"/>
        <pc:sldMkLst>
          <pc:docMk/>
          <pc:sldMk cId="399296586" sldId="296"/>
        </pc:sldMkLst>
      </pc:sldChg>
      <pc:sldChg chg="modSp add ord">
        <pc:chgData name="Peter Ritchie" userId="5252e4627b22bf5d" providerId="LiveId" clId="{624AAD04-62C4-4F7F-AE15-C7CC3B771A02}" dt="2019-10-07T03:15:39.421" v="714"/>
        <pc:sldMkLst>
          <pc:docMk/>
          <pc:sldMk cId="3594522852" sldId="296"/>
        </pc:sldMkLst>
        <pc:spChg chg="mod">
          <ac:chgData name="Peter Ritchie" userId="5252e4627b22bf5d" providerId="LiveId" clId="{624AAD04-62C4-4F7F-AE15-C7CC3B771A02}" dt="2019-10-07T03:15:31.657" v="713" actId="20577"/>
          <ac:spMkLst>
            <pc:docMk/>
            <pc:sldMk cId="3594522852" sldId="296"/>
            <ac:spMk id="2" creationId="{1C89122B-ADF2-42E3-B078-BFB4BD8AF6FF}"/>
          </ac:spMkLst>
        </pc:spChg>
        <pc:spChg chg="mod">
          <ac:chgData name="Peter Ritchie" userId="5252e4627b22bf5d" providerId="LiveId" clId="{624AAD04-62C4-4F7F-AE15-C7CC3B771A02}" dt="2019-10-07T03:15:25.586" v="703"/>
          <ac:spMkLst>
            <pc:docMk/>
            <pc:sldMk cId="3594522852" sldId="296"/>
            <ac:spMk id="3" creationId="{646EBC20-9687-462E-A66A-D866E1BB9967}"/>
          </ac:spMkLst>
        </pc:spChg>
      </pc:sldChg>
      <pc:sldChg chg="addSp delSp modSp add mod setBg modClrScheme chgLayout">
        <pc:chgData name="Peter Ritchie" userId="5252e4627b22bf5d" providerId="LiveId" clId="{624AAD04-62C4-4F7F-AE15-C7CC3B771A02}" dt="2019-10-07T03:58:00.774" v="2937" actId="26606"/>
        <pc:sldMkLst>
          <pc:docMk/>
          <pc:sldMk cId="2630052962" sldId="297"/>
        </pc:sldMkLst>
        <pc:spChg chg="mod">
          <ac:chgData name="Peter Ritchie" userId="5252e4627b22bf5d" providerId="LiveId" clId="{624AAD04-62C4-4F7F-AE15-C7CC3B771A02}" dt="2019-10-07T03:58:00.774" v="2937" actId="26606"/>
          <ac:spMkLst>
            <pc:docMk/>
            <pc:sldMk cId="2630052962" sldId="297"/>
            <ac:spMk id="2" creationId="{2C0CD439-41C1-4D86-8F32-C65514267176}"/>
          </ac:spMkLst>
        </pc:spChg>
        <pc:spChg chg="mod">
          <ac:chgData name="Peter Ritchie" userId="5252e4627b22bf5d" providerId="LiveId" clId="{624AAD04-62C4-4F7F-AE15-C7CC3B771A02}" dt="2019-10-07T03:58:00.774" v="2937" actId="26606"/>
          <ac:spMkLst>
            <pc:docMk/>
            <pc:sldMk cId="2630052962" sldId="297"/>
            <ac:spMk id="3" creationId="{57D249F5-BF68-4FAD-8572-6092A1EDF87F}"/>
          </ac:spMkLst>
        </pc:spChg>
        <pc:spChg chg="del">
          <ac:chgData name="Peter Ritchie" userId="5252e4627b22bf5d" providerId="LiveId" clId="{624AAD04-62C4-4F7F-AE15-C7CC3B771A02}" dt="2019-10-07T03:30:18.176" v="908" actId="478"/>
          <ac:spMkLst>
            <pc:docMk/>
            <pc:sldMk cId="2630052962" sldId="297"/>
            <ac:spMk id="5" creationId="{806EC10D-E98B-46B8-A53A-6AE8D9AAA8B0}"/>
          </ac:spMkLst>
        </pc:spChg>
        <pc:spChg chg="del">
          <ac:chgData name="Peter Ritchie" userId="5252e4627b22bf5d" providerId="LiveId" clId="{624AAD04-62C4-4F7F-AE15-C7CC3B771A02}" dt="2019-10-07T03:30:15.964" v="907" actId="478"/>
          <ac:spMkLst>
            <pc:docMk/>
            <pc:sldMk cId="2630052962" sldId="297"/>
            <ac:spMk id="6" creationId="{163C039F-2AB9-4851-A983-E23516B98B2E}"/>
          </ac:spMkLst>
        </pc:spChg>
        <pc:spChg chg="add mod">
          <ac:chgData name="Peter Ritchie" userId="5252e4627b22bf5d" providerId="LiveId" clId="{624AAD04-62C4-4F7F-AE15-C7CC3B771A02}" dt="2019-10-07T03:58:00.774" v="2937" actId="26606"/>
          <ac:spMkLst>
            <pc:docMk/>
            <pc:sldMk cId="2630052962" sldId="297"/>
            <ac:spMk id="8" creationId="{1FA30118-1DDA-4AAE-9C72-E9462C9ED85D}"/>
          </ac:spMkLst>
        </pc:spChg>
        <pc:spChg chg="del">
          <ac:chgData name="Peter Ritchie" userId="5252e4627b22bf5d" providerId="LiveId" clId="{624AAD04-62C4-4F7F-AE15-C7CC3B771A02}" dt="2019-10-07T03:30:15.964" v="907" actId="478"/>
          <ac:spMkLst>
            <pc:docMk/>
            <pc:sldMk cId="2630052962" sldId="297"/>
            <ac:spMk id="10" creationId="{EC2B372D-B7EA-4F3B-B82D-17269806EF94}"/>
          </ac:spMkLst>
        </pc:spChg>
        <pc:spChg chg="del">
          <ac:chgData name="Peter Ritchie" userId="5252e4627b22bf5d" providerId="LiveId" clId="{624AAD04-62C4-4F7F-AE15-C7CC3B771A02}" dt="2019-10-07T03:30:15.964" v="907" actId="478"/>
          <ac:spMkLst>
            <pc:docMk/>
            <pc:sldMk cId="2630052962" sldId="297"/>
            <ac:spMk id="11" creationId="{54E71C0F-3AF8-4B11-862B-3A21975A548B}"/>
          </ac:spMkLst>
        </pc:spChg>
        <pc:spChg chg="del">
          <ac:chgData name="Peter Ritchie" userId="5252e4627b22bf5d" providerId="LiveId" clId="{624AAD04-62C4-4F7F-AE15-C7CC3B771A02}" dt="2019-10-07T03:30:15.964" v="907" actId="478"/>
          <ac:spMkLst>
            <pc:docMk/>
            <pc:sldMk cId="2630052962" sldId="297"/>
            <ac:spMk id="12" creationId="{8A611617-CD04-4FE7-8198-BCE99896BD52}"/>
          </ac:spMkLst>
        </pc:spChg>
        <pc:spChg chg="del">
          <ac:chgData name="Peter Ritchie" userId="5252e4627b22bf5d" providerId="LiveId" clId="{624AAD04-62C4-4F7F-AE15-C7CC3B771A02}" dt="2019-10-07T03:30:15.964" v="907" actId="478"/>
          <ac:spMkLst>
            <pc:docMk/>
            <pc:sldMk cId="2630052962" sldId="297"/>
            <ac:spMk id="13" creationId="{E09268DB-B618-465F-86AE-9D133C17BED3}"/>
          </ac:spMkLst>
        </pc:spChg>
        <pc:graphicFrameChg chg="del mod">
          <ac:chgData name="Peter Ritchie" userId="5252e4627b22bf5d" providerId="LiveId" clId="{624AAD04-62C4-4F7F-AE15-C7CC3B771A02}" dt="2019-10-07T03:30:10.054" v="906" actId="478"/>
          <ac:graphicFrameMkLst>
            <pc:docMk/>
            <pc:sldMk cId="2630052962" sldId="297"/>
            <ac:graphicFrameMk id="4" creationId="{6ECB8C23-FD1A-4A25-972B-87F7CF0DBF81}"/>
          </ac:graphicFrameMkLst>
        </pc:graphicFrameChg>
      </pc:sldChg>
      <pc:sldChg chg="modSp add">
        <pc:chgData name="Peter Ritchie" userId="5252e4627b22bf5d" providerId="LiveId" clId="{624AAD04-62C4-4F7F-AE15-C7CC3B771A02}" dt="2019-10-07T03:38:06.250" v="1424" actId="403"/>
        <pc:sldMkLst>
          <pc:docMk/>
          <pc:sldMk cId="3978442957" sldId="298"/>
        </pc:sldMkLst>
        <pc:spChg chg="mod">
          <ac:chgData name="Peter Ritchie" userId="5252e4627b22bf5d" providerId="LiveId" clId="{624AAD04-62C4-4F7F-AE15-C7CC3B771A02}" dt="2019-10-07T03:38:06.250" v="1424" actId="403"/>
          <ac:spMkLst>
            <pc:docMk/>
            <pc:sldMk cId="3978442957" sldId="298"/>
            <ac:spMk id="19" creationId="{CBF1C57D-2B7F-412E-BC03-CB6E91A63CC6}"/>
          </ac:spMkLst>
        </pc:spChg>
      </pc:sldChg>
      <pc:sldChg chg="modSp add">
        <pc:chgData name="Peter Ritchie" userId="5252e4627b22bf5d" providerId="LiveId" clId="{624AAD04-62C4-4F7F-AE15-C7CC3B771A02}" dt="2019-10-07T03:47:34.189" v="2074" actId="20577"/>
        <pc:sldMkLst>
          <pc:docMk/>
          <pc:sldMk cId="104182718" sldId="299"/>
        </pc:sldMkLst>
        <pc:spChg chg="mod">
          <ac:chgData name="Peter Ritchie" userId="5252e4627b22bf5d" providerId="LiveId" clId="{624AAD04-62C4-4F7F-AE15-C7CC3B771A02}" dt="2019-10-07T03:47:34.189" v="2074" actId="20577"/>
          <ac:spMkLst>
            <pc:docMk/>
            <pc:sldMk cId="104182718" sldId="299"/>
            <ac:spMk id="19" creationId="{E7904B8F-B661-46F4-8B02-10BC52B855BE}"/>
          </ac:spMkLst>
        </pc:spChg>
      </pc:sldChg>
      <pc:sldChg chg="modSp add">
        <pc:chgData name="Peter Ritchie" userId="5252e4627b22bf5d" providerId="LiveId" clId="{624AAD04-62C4-4F7F-AE15-C7CC3B771A02}" dt="2019-10-07T03:51:55.619" v="2447" actId="20577"/>
        <pc:sldMkLst>
          <pc:docMk/>
          <pc:sldMk cId="1591563953" sldId="300"/>
        </pc:sldMkLst>
        <pc:spChg chg="mod">
          <ac:chgData name="Peter Ritchie" userId="5252e4627b22bf5d" providerId="LiveId" clId="{624AAD04-62C4-4F7F-AE15-C7CC3B771A02}" dt="2019-10-07T03:51:55.619" v="2447" actId="20577"/>
          <ac:spMkLst>
            <pc:docMk/>
            <pc:sldMk cId="1591563953" sldId="300"/>
            <ac:spMk id="19" creationId="{E1880E78-5F7E-42B1-BBC7-F2C5E0232E00}"/>
          </ac:spMkLst>
        </pc:spChg>
      </pc:sldChg>
      <pc:sldChg chg="modSp add">
        <pc:chgData name="Peter Ritchie" userId="5252e4627b22bf5d" providerId="LiveId" clId="{624AAD04-62C4-4F7F-AE15-C7CC3B771A02}" dt="2019-10-07T04:11:26.992" v="3351" actId="242"/>
        <pc:sldMkLst>
          <pc:docMk/>
          <pc:sldMk cId="28419447" sldId="301"/>
        </pc:sldMkLst>
        <pc:spChg chg="mod">
          <ac:chgData name="Peter Ritchie" userId="5252e4627b22bf5d" providerId="LiveId" clId="{624AAD04-62C4-4F7F-AE15-C7CC3B771A02}" dt="2019-10-07T04:09:47.604" v="3331" actId="20577"/>
          <ac:spMkLst>
            <pc:docMk/>
            <pc:sldMk cId="28419447" sldId="301"/>
            <ac:spMk id="2" creationId="{B5E4E4A2-27A3-41FD-B924-091E74DA0136}"/>
          </ac:spMkLst>
        </pc:spChg>
        <pc:spChg chg="mod">
          <ac:chgData name="Peter Ritchie" userId="5252e4627b22bf5d" providerId="LiveId" clId="{624AAD04-62C4-4F7F-AE15-C7CC3B771A02}" dt="2019-10-07T04:11:26.992" v="3351" actId="242"/>
          <ac:spMkLst>
            <pc:docMk/>
            <pc:sldMk cId="28419447" sldId="301"/>
            <ac:spMk id="3" creationId="{4B4585D5-1F2A-42CD-AD08-C215EFF410BB}"/>
          </ac:spMkLst>
        </pc:spChg>
      </pc:sldChg>
      <pc:sldChg chg="add del">
        <pc:chgData name="Peter Ritchie" userId="5252e4627b22bf5d" providerId="LiveId" clId="{624AAD04-62C4-4F7F-AE15-C7CC3B771A02}" dt="2019-10-07T04:09:34.210" v="3312"/>
        <pc:sldMkLst>
          <pc:docMk/>
          <pc:sldMk cId="624852115" sldId="301"/>
        </pc:sldMkLst>
      </pc:sldChg>
      <pc:sldChg chg="modSp add">
        <pc:chgData name="Peter Ritchie" userId="5252e4627b22bf5d" providerId="LiveId" clId="{624AAD04-62C4-4F7F-AE15-C7CC3B771A02}" dt="2019-10-07T04:11:20.861" v="3350" actId="242"/>
        <pc:sldMkLst>
          <pc:docMk/>
          <pc:sldMk cId="3254593343" sldId="302"/>
        </pc:sldMkLst>
        <pc:spChg chg="mod">
          <ac:chgData name="Peter Ritchie" userId="5252e4627b22bf5d" providerId="LiveId" clId="{624AAD04-62C4-4F7F-AE15-C7CC3B771A02}" dt="2019-10-07T04:11:10.124" v="3348" actId="20577"/>
          <ac:spMkLst>
            <pc:docMk/>
            <pc:sldMk cId="3254593343" sldId="302"/>
            <ac:spMk id="2" creationId="{B5E4E4A2-27A3-41FD-B924-091E74DA0136}"/>
          </ac:spMkLst>
        </pc:spChg>
        <pc:spChg chg="mod">
          <ac:chgData name="Peter Ritchie" userId="5252e4627b22bf5d" providerId="LiveId" clId="{624AAD04-62C4-4F7F-AE15-C7CC3B771A02}" dt="2019-10-07T04:11:20.861" v="3350" actId="242"/>
          <ac:spMkLst>
            <pc:docMk/>
            <pc:sldMk cId="3254593343" sldId="302"/>
            <ac:spMk id="3" creationId="{4B4585D5-1F2A-42CD-AD08-C215EFF410BB}"/>
          </ac:spMkLst>
        </pc:spChg>
      </pc:sldChg>
      <pc:sldChg chg="addSp modSp add modAnim">
        <pc:chgData name="Peter Ritchie" userId="5252e4627b22bf5d" providerId="LiveId" clId="{624AAD04-62C4-4F7F-AE15-C7CC3B771A02}" dt="2019-10-07T04:31:19.156" v="3649"/>
        <pc:sldMkLst>
          <pc:docMk/>
          <pc:sldMk cId="1774797646" sldId="303"/>
        </pc:sldMkLst>
        <pc:spChg chg="add mod">
          <ac:chgData name="Peter Ritchie" userId="5252e4627b22bf5d" providerId="LiveId" clId="{624AAD04-62C4-4F7F-AE15-C7CC3B771A02}" dt="2019-10-07T04:21:00.759" v="3611" actId="1076"/>
          <ac:spMkLst>
            <pc:docMk/>
            <pc:sldMk cId="1774797646" sldId="303"/>
            <ac:spMk id="4" creationId="{BD582BF6-5334-4EEE-94D1-C0154B19D702}"/>
          </ac:spMkLst>
        </pc:spChg>
        <pc:picChg chg="add mod">
          <ac:chgData name="Peter Ritchie" userId="5252e4627b22bf5d" providerId="LiveId" clId="{624AAD04-62C4-4F7F-AE15-C7CC3B771A02}" dt="2019-10-07T04:19:56.275" v="3606" actId="1076"/>
          <ac:picMkLst>
            <pc:docMk/>
            <pc:sldMk cId="1774797646" sldId="303"/>
            <ac:picMk id="3" creationId="{D78053B7-3D88-43A7-84FD-F74A3C820F35}"/>
          </ac:picMkLst>
        </pc:picChg>
      </pc:sldChg>
      <pc:sldChg chg="modSp add modTransition">
        <pc:chgData name="Peter Ritchie" userId="5252e4627b22bf5d" providerId="LiveId" clId="{624AAD04-62C4-4F7F-AE15-C7CC3B771A02}" dt="2019-10-07T05:20:04.325" v="4329"/>
        <pc:sldMkLst>
          <pc:docMk/>
          <pc:sldMk cId="1692889663" sldId="304"/>
        </pc:sldMkLst>
        <pc:spChg chg="mod">
          <ac:chgData name="Peter Ritchie" userId="5252e4627b22bf5d" providerId="LiveId" clId="{624AAD04-62C4-4F7F-AE15-C7CC3B771A02}" dt="2019-10-07T05:17:33.307" v="3972" actId="20577"/>
          <ac:spMkLst>
            <pc:docMk/>
            <pc:sldMk cId="1692889663" sldId="304"/>
            <ac:spMk id="2" creationId="{7A4544A9-CF11-42CE-BD4C-AE14F1FB31D3}"/>
          </ac:spMkLst>
        </pc:spChg>
        <pc:spChg chg="mod">
          <ac:chgData name="Peter Ritchie" userId="5252e4627b22bf5d" providerId="LiveId" clId="{624AAD04-62C4-4F7F-AE15-C7CC3B771A02}" dt="2019-10-07T05:19:59.320" v="4328" actId="20577"/>
          <ac:spMkLst>
            <pc:docMk/>
            <pc:sldMk cId="1692889663" sldId="304"/>
            <ac:spMk id="3" creationId="{4C5D7434-0495-43CB-90F5-A16E24E33ABB}"/>
          </ac:spMkLst>
        </pc:spChg>
      </pc:sldChg>
      <pc:sldChg chg="addSp add">
        <pc:chgData name="Peter Ritchie" userId="5252e4627b22bf5d" providerId="LiveId" clId="{624AAD04-62C4-4F7F-AE15-C7CC3B771A02}" dt="2019-10-12T15:27:27.484" v="4574"/>
        <pc:sldMkLst>
          <pc:docMk/>
          <pc:sldMk cId="4132612696" sldId="305"/>
        </pc:sldMkLst>
        <pc:picChg chg="add">
          <ac:chgData name="Peter Ritchie" userId="5252e4627b22bf5d" providerId="LiveId" clId="{624AAD04-62C4-4F7F-AE15-C7CC3B771A02}" dt="2019-10-12T15:27:27.484" v="4574"/>
          <ac:picMkLst>
            <pc:docMk/>
            <pc:sldMk cId="4132612696" sldId="305"/>
            <ac:picMk id="3" creationId="{5D4DF45F-0B92-4E03-89AA-0D5EDEF0A258}"/>
          </ac:picMkLst>
        </pc:picChg>
      </pc:sldChg>
      <pc:sldChg chg="addSp add">
        <pc:chgData name="Peter Ritchie" userId="5252e4627b22bf5d" providerId="LiveId" clId="{624AAD04-62C4-4F7F-AE15-C7CC3B771A02}" dt="2019-10-12T15:27:44.872" v="4578"/>
        <pc:sldMkLst>
          <pc:docMk/>
          <pc:sldMk cId="2902937862" sldId="306"/>
        </pc:sldMkLst>
        <pc:picChg chg="add">
          <ac:chgData name="Peter Ritchie" userId="5252e4627b22bf5d" providerId="LiveId" clId="{624AAD04-62C4-4F7F-AE15-C7CC3B771A02}" dt="2019-10-12T15:27:44.872" v="4578"/>
          <ac:picMkLst>
            <pc:docMk/>
            <pc:sldMk cId="2902937862" sldId="306"/>
            <ac:picMk id="3" creationId="{33AF2907-2AFC-44DF-AA1C-5EDE7150DB66}"/>
          </ac:picMkLst>
        </pc:picChg>
      </pc:sldChg>
      <pc:sldChg chg="addSp add">
        <pc:chgData name="Peter Ritchie" userId="5252e4627b22bf5d" providerId="LiveId" clId="{624AAD04-62C4-4F7F-AE15-C7CC3B771A02}" dt="2019-10-12T15:28:04.415" v="4579"/>
        <pc:sldMkLst>
          <pc:docMk/>
          <pc:sldMk cId="2785203784" sldId="307"/>
        </pc:sldMkLst>
        <pc:picChg chg="add">
          <ac:chgData name="Peter Ritchie" userId="5252e4627b22bf5d" providerId="LiveId" clId="{624AAD04-62C4-4F7F-AE15-C7CC3B771A02}" dt="2019-10-12T15:28:04.415" v="4579"/>
          <ac:picMkLst>
            <pc:docMk/>
            <pc:sldMk cId="2785203784" sldId="307"/>
            <ac:picMk id="3" creationId="{D32391D2-211C-4573-AACC-D3ABD65D573F}"/>
          </ac:picMkLst>
        </pc:picChg>
      </pc:sldChg>
      <pc:sldChg chg="add">
        <pc:chgData name="Peter Ritchie" userId="5252e4627b22bf5d" providerId="LiveId" clId="{624AAD04-62C4-4F7F-AE15-C7CC3B771A02}" dt="2019-10-12T15:27:42.108" v="4577"/>
        <pc:sldMkLst>
          <pc:docMk/>
          <pc:sldMk cId="2534990655" sldId="308"/>
        </pc:sldMkLst>
      </pc:sldChg>
      <pc:sldChg chg="addSp add">
        <pc:chgData name="Peter Ritchie" userId="5252e4627b22bf5d" providerId="LiveId" clId="{624AAD04-62C4-4F7F-AE15-C7CC3B771A02}" dt="2019-10-12T15:28:13.376" v="4581"/>
        <pc:sldMkLst>
          <pc:docMk/>
          <pc:sldMk cId="3898609684" sldId="309"/>
        </pc:sldMkLst>
        <pc:picChg chg="add">
          <ac:chgData name="Peter Ritchie" userId="5252e4627b22bf5d" providerId="LiveId" clId="{624AAD04-62C4-4F7F-AE15-C7CC3B771A02}" dt="2019-10-12T15:28:13.376" v="4581"/>
          <ac:picMkLst>
            <pc:docMk/>
            <pc:sldMk cId="3898609684" sldId="309"/>
            <ac:picMk id="3" creationId="{70D5CBFE-CD8C-4BA7-A349-9C1AD86A7141}"/>
          </ac:picMkLst>
        </pc:picChg>
      </pc:sldChg>
      <pc:sldChg chg="addSp add">
        <pc:chgData name="Peter Ritchie" userId="5252e4627b22bf5d" providerId="LiveId" clId="{624AAD04-62C4-4F7F-AE15-C7CC3B771A02}" dt="2019-10-12T15:28:28.963" v="4583"/>
        <pc:sldMkLst>
          <pc:docMk/>
          <pc:sldMk cId="4005176270" sldId="310"/>
        </pc:sldMkLst>
        <pc:picChg chg="add">
          <ac:chgData name="Peter Ritchie" userId="5252e4627b22bf5d" providerId="LiveId" clId="{624AAD04-62C4-4F7F-AE15-C7CC3B771A02}" dt="2019-10-12T15:28:28.963" v="4583"/>
          <ac:picMkLst>
            <pc:docMk/>
            <pc:sldMk cId="4005176270" sldId="310"/>
            <ac:picMk id="5" creationId="{98FB87A2-9943-4EBA-8BB6-254E88E2066F}"/>
          </ac:picMkLst>
        </pc:picChg>
      </pc:sldChg>
      <pc:sldChg chg="addSp add">
        <pc:chgData name="Peter Ritchie" userId="5252e4627b22bf5d" providerId="LiveId" clId="{624AAD04-62C4-4F7F-AE15-C7CC3B771A02}" dt="2019-10-12T15:28:44.826" v="4585"/>
        <pc:sldMkLst>
          <pc:docMk/>
          <pc:sldMk cId="1950504703" sldId="311"/>
        </pc:sldMkLst>
        <pc:picChg chg="add">
          <ac:chgData name="Peter Ritchie" userId="5252e4627b22bf5d" providerId="LiveId" clId="{624AAD04-62C4-4F7F-AE15-C7CC3B771A02}" dt="2019-10-12T15:28:44.826" v="4585"/>
          <ac:picMkLst>
            <pc:docMk/>
            <pc:sldMk cId="1950504703" sldId="311"/>
            <ac:picMk id="5" creationId="{993B076A-8CEA-41C7-9950-75C32B9CAD91}"/>
          </ac:picMkLst>
        </pc:picChg>
      </pc:sldChg>
      <pc:sldChg chg="addSp add">
        <pc:chgData name="Peter Ritchie" userId="5252e4627b22bf5d" providerId="LiveId" clId="{624AAD04-62C4-4F7F-AE15-C7CC3B771A02}" dt="2019-10-12T15:29:01.242" v="4587"/>
        <pc:sldMkLst>
          <pc:docMk/>
          <pc:sldMk cId="91118954" sldId="312"/>
        </pc:sldMkLst>
        <pc:picChg chg="add">
          <ac:chgData name="Peter Ritchie" userId="5252e4627b22bf5d" providerId="LiveId" clId="{624AAD04-62C4-4F7F-AE15-C7CC3B771A02}" dt="2019-10-12T15:29:01.242" v="4587"/>
          <ac:picMkLst>
            <pc:docMk/>
            <pc:sldMk cId="91118954" sldId="312"/>
            <ac:picMk id="5" creationId="{C5F4E7BD-BC85-4EC9-A2D0-FF3E1F1FEA2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BFEE1A-233A-48BC-AA03-41C824C6F37A}" type="doc">
      <dgm:prSet loTypeId="urn:microsoft.com/office/officeart/2005/8/layout/matrix1" loCatId="matrix" qsTypeId="urn:microsoft.com/office/officeart/2005/8/quickstyle/simple1" qsCatId="simple" csTypeId="urn:microsoft.com/office/officeart/2005/8/colors/accent5_3" csCatId="accent5" phldr="1"/>
      <dgm:spPr/>
      <dgm:t>
        <a:bodyPr/>
        <a:lstStyle/>
        <a:p>
          <a:endParaRPr lang="en-US"/>
        </a:p>
      </dgm:t>
    </dgm:pt>
    <dgm:pt modelId="{FC275B5B-C06C-49E3-B516-6FE9A7669765}">
      <dgm:prSet phldrT="[Text]"/>
      <dgm:spPr/>
      <dgm:t>
        <a:bodyPr/>
        <a:lstStyle/>
        <a:p>
          <a:r>
            <a:rPr lang="en-US" dirty="0"/>
            <a:t>Scenarios</a:t>
          </a:r>
        </a:p>
      </dgm:t>
    </dgm:pt>
    <dgm:pt modelId="{D4BB919F-4C93-494A-9AE1-7E3F1BF20FBA}" type="parTrans" cxnId="{94352B59-28F0-48F5-AAB4-52BD53D3AC61}">
      <dgm:prSet/>
      <dgm:spPr/>
      <dgm:t>
        <a:bodyPr/>
        <a:lstStyle/>
        <a:p>
          <a:endParaRPr lang="en-US"/>
        </a:p>
      </dgm:t>
    </dgm:pt>
    <dgm:pt modelId="{77BEB237-CFF9-4505-94D7-D46F27AA5D62}" type="sibTrans" cxnId="{94352B59-28F0-48F5-AAB4-52BD53D3AC61}">
      <dgm:prSet/>
      <dgm:spPr/>
      <dgm:t>
        <a:bodyPr/>
        <a:lstStyle/>
        <a:p>
          <a:endParaRPr lang="en-US"/>
        </a:p>
      </dgm:t>
    </dgm:pt>
    <dgm:pt modelId="{DD34704B-0751-4293-B05A-A3C0D5C39B92}">
      <dgm:prSet phldrT="[Text]"/>
      <dgm:spPr/>
      <dgm:t>
        <a:bodyPr/>
        <a:lstStyle/>
        <a:p>
          <a:r>
            <a:rPr lang="en-US" dirty="0"/>
            <a:t>Logical</a:t>
          </a:r>
        </a:p>
      </dgm:t>
    </dgm:pt>
    <dgm:pt modelId="{FDCAA1A3-D6ED-4283-884F-BFDFE96C268B}" type="parTrans" cxnId="{A9DA9F7F-4C81-4108-B065-49D450506A97}">
      <dgm:prSet/>
      <dgm:spPr/>
      <dgm:t>
        <a:bodyPr/>
        <a:lstStyle/>
        <a:p>
          <a:endParaRPr lang="en-US"/>
        </a:p>
      </dgm:t>
    </dgm:pt>
    <dgm:pt modelId="{2AA7BA56-0A38-4A8B-8B4A-4D67A30E2F1A}" type="sibTrans" cxnId="{A9DA9F7F-4C81-4108-B065-49D450506A97}">
      <dgm:prSet/>
      <dgm:spPr/>
      <dgm:t>
        <a:bodyPr/>
        <a:lstStyle/>
        <a:p>
          <a:endParaRPr lang="en-US"/>
        </a:p>
      </dgm:t>
    </dgm:pt>
    <dgm:pt modelId="{C05E047D-E62C-4890-99C1-CFD11A81B712}">
      <dgm:prSet phldrT="[Text]"/>
      <dgm:spPr/>
      <dgm:t>
        <a:bodyPr/>
        <a:lstStyle/>
        <a:p>
          <a:r>
            <a:rPr lang="en-US" dirty="0"/>
            <a:t>Physical</a:t>
          </a:r>
        </a:p>
      </dgm:t>
    </dgm:pt>
    <dgm:pt modelId="{E6C064D6-3207-46AB-8436-EACB432DA5FC}" type="parTrans" cxnId="{B96255E0-97FB-423A-8069-F39BA4052432}">
      <dgm:prSet/>
      <dgm:spPr/>
      <dgm:t>
        <a:bodyPr/>
        <a:lstStyle/>
        <a:p>
          <a:endParaRPr lang="en-US"/>
        </a:p>
      </dgm:t>
    </dgm:pt>
    <dgm:pt modelId="{90C9F4B7-CAB9-4949-B9D5-722C39458521}" type="sibTrans" cxnId="{B96255E0-97FB-423A-8069-F39BA4052432}">
      <dgm:prSet/>
      <dgm:spPr/>
      <dgm:t>
        <a:bodyPr/>
        <a:lstStyle/>
        <a:p>
          <a:endParaRPr lang="en-US"/>
        </a:p>
      </dgm:t>
    </dgm:pt>
    <dgm:pt modelId="{298E3EFF-3118-4222-9B95-6A952B05C6C4}">
      <dgm:prSet phldrT="[Text]"/>
      <dgm:spPr/>
      <dgm:t>
        <a:bodyPr/>
        <a:lstStyle/>
        <a:p>
          <a:r>
            <a:rPr lang="en-US" dirty="0"/>
            <a:t>Development</a:t>
          </a:r>
        </a:p>
      </dgm:t>
    </dgm:pt>
    <dgm:pt modelId="{16471D40-74ED-4E25-B0A7-34AFF2954740}" type="parTrans" cxnId="{E7304BBC-84F7-4C8F-8318-E2D990F69599}">
      <dgm:prSet/>
      <dgm:spPr/>
      <dgm:t>
        <a:bodyPr/>
        <a:lstStyle/>
        <a:p>
          <a:endParaRPr lang="en-US"/>
        </a:p>
      </dgm:t>
    </dgm:pt>
    <dgm:pt modelId="{0B5E45B0-3CA2-43A4-9D2E-903FB694D625}" type="sibTrans" cxnId="{E7304BBC-84F7-4C8F-8318-E2D990F69599}">
      <dgm:prSet/>
      <dgm:spPr/>
      <dgm:t>
        <a:bodyPr/>
        <a:lstStyle/>
        <a:p>
          <a:endParaRPr lang="en-US"/>
        </a:p>
      </dgm:t>
    </dgm:pt>
    <dgm:pt modelId="{C81C59DD-391C-47DC-A947-6B1ED0A17381}">
      <dgm:prSet phldrT="[Text]"/>
      <dgm:spPr/>
      <dgm:t>
        <a:bodyPr/>
        <a:lstStyle/>
        <a:p>
          <a:r>
            <a:rPr lang="en-US" dirty="0"/>
            <a:t>Process</a:t>
          </a:r>
        </a:p>
      </dgm:t>
    </dgm:pt>
    <dgm:pt modelId="{72C441A0-2257-4163-AEB2-4204B7A63672}" type="parTrans" cxnId="{D4FB84DC-6137-4E1D-B075-217DC2FF2C46}">
      <dgm:prSet/>
      <dgm:spPr/>
      <dgm:t>
        <a:bodyPr/>
        <a:lstStyle/>
        <a:p>
          <a:endParaRPr lang="en-US"/>
        </a:p>
      </dgm:t>
    </dgm:pt>
    <dgm:pt modelId="{2B7E6049-5B00-4992-9563-9E5205F9E28C}" type="sibTrans" cxnId="{D4FB84DC-6137-4E1D-B075-217DC2FF2C46}">
      <dgm:prSet/>
      <dgm:spPr/>
      <dgm:t>
        <a:bodyPr/>
        <a:lstStyle/>
        <a:p>
          <a:endParaRPr lang="en-US"/>
        </a:p>
      </dgm:t>
    </dgm:pt>
    <dgm:pt modelId="{6ECA55B9-9A55-48BB-86B2-F1538CCE9129}" type="pres">
      <dgm:prSet presAssocID="{C9BFEE1A-233A-48BC-AA03-41C824C6F37A}" presName="diagram" presStyleCnt="0">
        <dgm:presLayoutVars>
          <dgm:chMax val="1"/>
          <dgm:dir/>
          <dgm:animLvl val="ctr"/>
          <dgm:resizeHandles val="exact"/>
        </dgm:presLayoutVars>
      </dgm:prSet>
      <dgm:spPr/>
    </dgm:pt>
    <dgm:pt modelId="{0969DF25-9A15-42C9-804F-A64E8582059C}" type="pres">
      <dgm:prSet presAssocID="{C9BFEE1A-233A-48BC-AA03-41C824C6F37A}" presName="matrix" presStyleCnt="0"/>
      <dgm:spPr/>
    </dgm:pt>
    <dgm:pt modelId="{6E6AF4B9-423D-414A-A207-FE3C6F761E96}" type="pres">
      <dgm:prSet presAssocID="{C9BFEE1A-233A-48BC-AA03-41C824C6F37A}" presName="tile1" presStyleLbl="node1" presStyleIdx="0" presStyleCnt="4"/>
      <dgm:spPr/>
    </dgm:pt>
    <dgm:pt modelId="{341AE64E-20C1-44E7-A2D6-0418CF10889F}" type="pres">
      <dgm:prSet presAssocID="{C9BFEE1A-233A-48BC-AA03-41C824C6F37A}" presName="tile1text" presStyleLbl="node1" presStyleIdx="0" presStyleCnt="4">
        <dgm:presLayoutVars>
          <dgm:chMax val="0"/>
          <dgm:chPref val="0"/>
          <dgm:bulletEnabled val="1"/>
        </dgm:presLayoutVars>
      </dgm:prSet>
      <dgm:spPr/>
    </dgm:pt>
    <dgm:pt modelId="{9111D1CF-F80B-4772-B218-3665AE90089B}" type="pres">
      <dgm:prSet presAssocID="{C9BFEE1A-233A-48BC-AA03-41C824C6F37A}" presName="tile2" presStyleLbl="node1" presStyleIdx="1" presStyleCnt="4"/>
      <dgm:spPr/>
    </dgm:pt>
    <dgm:pt modelId="{83AEAFF2-DB84-45D7-BFD9-090CF01885E8}" type="pres">
      <dgm:prSet presAssocID="{C9BFEE1A-233A-48BC-AA03-41C824C6F37A}" presName="tile2text" presStyleLbl="node1" presStyleIdx="1" presStyleCnt="4">
        <dgm:presLayoutVars>
          <dgm:chMax val="0"/>
          <dgm:chPref val="0"/>
          <dgm:bulletEnabled val="1"/>
        </dgm:presLayoutVars>
      </dgm:prSet>
      <dgm:spPr/>
    </dgm:pt>
    <dgm:pt modelId="{B6E817D6-241B-4B62-B9A2-BE7DB32E297F}" type="pres">
      <dgm:prSet presAssocID="{C9BFEE1A-233A-48BC-AA03-41C824C6F37A}" presName="tile3" presStyleLbl="node1" presStyleIdx="2" presStyleCnt="4"/>
      <dgm:spPr/>
    </dgm:pt>
    <dgm:pt modelId="{74A0A04D-7A1D-47E4-905C-B0830B16174E}" type="pres">
      <dgm:prSet presAssocID="{C9BFEE1A-233A-48BC-AA03-41C824C6F37A}" presName="tile3text" presStyleLbl="node1" presStyleIdx="2" presStyleCnt="4">
        <dgm:presLayoutVars>
          <dgm:chMax val="0"/>
          <dgm:chPref val="0"/>
          <dgm:bulletEnabled val="1"/>
        </dgm:presLayoutVars>
      </dgm:prSet>
      <dgm:spPr/>
    </dgm:pt>
    <dgm:pt modelId="{09440AE1-A79A-4F35-A4A9-7E3328B39829}" type="pres">
      <dgm:prSet presAssocID="{C9BFEE1A-233A-48BC-AA03-41C824C6F37A}" presName="tile4" presStyleLbl="node1" presStyleIdx="3" presStyleCnt="4"/>
      <dgm:spPr/>
    </dgm:pt>
    <dgm:pt modelId="{8F659BFD-DEF0-48AB-81B4-57902FF03451}" type="pres">
      <dgm:prSet presAssocID="{C9BFEE1A-233A-48BC-AA03-41C824C6F37A}" presName="tile4text" presStyleLbl="node1" presStyleIdx="3" presStyleCnt="4">
        <dgm:presLayoutVars>
          <dgm:chMax val="0"/>
          <dgm:chPref val="0"/>
          <dgm:bulletEnabled val="1"/>
        </dgm:presLayoutVars>
      </dgm:prSet>
      <dgm:spPr/>
    </dgm:pt>
    <dgm:pt modelId="{C721A8EF-C638-4F74-9B3F-8BC8BA83E146}" type="pres">
      <dgm:prSet presAssocID="{C9BFEE1A-233A-48BC-AA03-41C824C6F37A}" presName="centerTile" presStyleLbl="fgShp" presStyleIdx="0" presStyleCnt="1">
        <dgm:presLayoutVars>
          <dgm:chMax val="0"/>
          <dgm:chPref val="0"/>
        </dgm:presLayoutVars>
      </dgm:prSet>
      <dgm:spPr/>
    </dgm:pt>
  </dgm:ptLst>
  <dgm:cxnLst>
    <dgm:cxn modelId="{5F27920A-17D3-4A7E-9508-2215F98094AB}" type="presOf" srcId="{298E3EFF-3118-4222-9B95-6A952B05C6C4}" destId="{83AEAFF2-DB84-45D7-BFD9-090CF01885E8}" srcOrd="1" destOrd="0" presId="urn:microsoft.com/office/officeart/2005/8/layout/matrix1"/>
    <dgm:cxn modelId="{DCDC810E-29AD-4581-8034-E23522AE69F6}" type="presOf" srcId="{C9BFEE1A-233A-48BC-AA03-41C824C6F37A}" destId="{6ECA55B9-9A55-48BB-86B2-F1538CCE9129}" srcOrd="0" destOrd="0" presId="urn:microsoft.com/office/officeart/2005/8/layout/matrix1"/>
    <dgm:cxn modelId="{E27B484C-713A-4B32-AE29-88A1635453A8}" type="presOf" srcId="{DD34704B-0751-4293-B05A-A3C0D5C39B92}" destId="{6E6AF4B9-423D-414A-A207-FE3C6F761E96}" srcOrd="0" destOrd="0" presId="urn:microsoft.com/office/officeart/2005/8/layout/matrix1"/>
    <dgm:cxn modelId="{94352B59-28F0-48F5-AAB4-52BD53D3AC61}" srcId="{C9BFEE1A-233A-48BC-AA03-41C824C6F37A}" destId="{FC275B5B-C06C-49E3-B516-6FE9A7669765}" srcOrd="0" destOrd="0" parTransId="{D4BB919F-4C93-494A-9AE1-7E3F1BF20FBA}" sibTransId="{77BEB237-CFF9-4505-94D7-D46F27AA5D62}"/>
    <dgm:cxn modelId="{A9DA9F7F-4C81-4108-B065-49D450506A97}" srcId="{FC275B5B-C06C-49E3-B516-6FE9A7669765}" destId="{DD34704B-0751-4293-B05A-A3C0D5C39B92}" srcOrd="0" destOrd="0" parTransId="{FDCAA1A3-D6ED-4283-884F-BFDFE96C268B}" sibTransId="{2AA7BA56-0A38-4A8B-8B4A-4D67A30E2F1A}"/>
    <dgm:cxn modelId="{DEFECA8A-7868-4AEE-AFDE-FE701442D51A}" type="presOf" srcId="{C81C59DD-391C-47DC-A947-6B1ED0A17381}" destId="{74A0A04D-7A1D-47E4-905C-B0830B16174E}" srcOrd="1" destOrd="0" presId="urn:microsoft.com/office/officeart/2005/8/layout/matrix1"/>
    <dgm:cxn modelId="{B0BD6E8F-3E9E-4734-A244-5EC21AA66663}" type="presOf" srcId="{C81C59DD-391C-47DC-A947-6B1ED0A17381}" destId="{B6E817D6-241B-4B62-B9A2-BE7DB32E297F}" srcOrd="0" destOrd="0" presId="urn:microsoft.com/office/officeart/2005/8/layout/matrix1"/>
    <dgm:cxn modelId="{19A0CFAD-7B1D-481E-A511-4F34CC695A27}" type="presOf" srcId="{FC275B5B-C06C-49E3-B516-6FE9A7669765}" destId="{C721A8EF-C638-4F74-9B3F-8BC8BA83E146}" srcOrd="0" destOrd="0" presId="urn:microsoft.com/office/officeart/2005/8/layout/matrix1"/>
    <dgm:cxn modelId="{D82422B1-4592-41B6-B5C7-28CCA3A1054E}" type="presOf" srcId="{C05E047D-E62C-4890-99C1-CFD11A81B712}" destId="{8F659BFD-DEF0-48AB-81B4-57902FF03451}" srcOrd="1" destOrd="0" presId="urn:microsoft.com/office/officeart/2005/8/layout/matrix1"/>
    <dgm:cxn modelId="{2B588EBA-12E9-4F4F-9E15-AD1A6C9B035F}" type="presOf" srcId="{C05E047D-E62C-4890-99C1-CFD11A81B712}" destId="{09440AE1-A79A-4F35-A4A9-7E3328B39829}" srcOrd="0" destOrd="0" presId="urn:microsoft.com/office/officeart/2005/8/layout/matrix1"/>
    <dgm:cxn modelId="{E7304BBC-84F7-4C8F-8318-E2D990F69599}" srcId="{FC275B5B-C06C-49E3-B516-6FE9A7669765}" destId="{298E3EFF-3118-4222-9B95-6A952B05C6C4}" srcOrd="1" destOrd="0" parTransId="{16471D40-74ED-4E25-B0A7-34AFF2954740}" sibTransId="{0B5E45B0-3CA2-43A4-9D2E-903FB694D625}"/>
    <dgm:cxn modelId="{4A0D1FC2-6B7E-4310-9685-29EF4BC6D1A5}" type="presOf" srcId="{298E3EFF-3118-4222-9B95-6A952B05C6C4}" destId="{9111D1CF-F80B-4772-B218-3665AE90089B}" srcOrd="0" destOrd="0" presId="urn:microsoft.com/office/officeart/2005/8/layout/matrix1"/>
    <dgm:cxn modelId="{D9D516CD-D380-496B-A72F-AD9D4FE8CCAF}" type="presOf" srcId="{DD34704B-0751-4293-B05A-A3C0D5C39B92}" destId="{341AE64E-20C1-44E7-A2D6-0418CF10889F}" srcOrd="1" destOrd="0" presId="urn:microsoft.com/office/officeart/2005/8/layout/matrix1"/>
    <dgm:cxn modelId="{D4FB84DC-6137-4E1D-B075-217DC2FF2C46}" srcId="{FC275B5B-C06C-49E3-B516-6FE9A7669765}" destId="{C81C59DD-391C-47DC-A947-6B1ED0A17381}" srcOrd="2" destOrd="0" parTransId="{72C441A0-2257-4163-AEB2-4204B7A63672}" sibTransId="{2B7E6049-5B00-4992-9563-9E5205F9E28C}"/>
    <dgm:cxn modelId="{B96255E0-97FB-423A-8069-F39BA4052432}" srcId="{FC275B5B-C06C-49E3-B516-6FE9A7669765}" destId="{C05E047D-E62C-4890-99C1-CFD11A81B712}" srcOrd="3" destOrd="0" parTransId="{E6C064D6-3207-46AB-8436-EACB432DA5FC}" sibTransId="{90C9F4B7-CAB9-4949-B9D5-722C39458521}"/>
    <dgm:cxn modelId="{183FA0BB-1DF9-4DE5-AD27-23EE85C92D26}" type="presParOf" srcId="{6ECA55B9-9A55-48BB-86B2-F1538CCE9129}" destId="{0969DF25-9A15-42C9-804F-A64E8582059C}" srcOrd="0" destOrd="0" presId="urn:microsoft.com/office/officeart/2005/8/layout/matrix1"/>
    <dgm:cxn modelId="{376700AD-D7C2-4E05-9FE7-D6F52FD91287}" type="presParOf" srcId="{0969DF25-9A15-42C9-804F-A64E8582059C}" destId="{6E6AF4B9-423D-414A-A207-FE3C6F761E96}" srcOrd="0" destOrd="0" presId="urn:microsoft.com/office/officeart/2005/8/layout/matrix1"/>
    <dgm:cxn modelId="{0B163156-AE13-41B8-9FBC-EF9F3115A59D}" type="presParOf" srcId="{0969DF25-9A15-42C9-804F-A64E8582059C}" destId="{341AE64E-20C1-44E7-A2D6-0418CF10889F}" srcOrd="1" destOrd="0" presId="urn:microsoft.com/office/officeart/2005/8/layout/matrix1"/>
    <dgm:cxn modelId="{90FA3024-E27F-4F17-9E20-0C5C3BC00983}" type="presParOf" srcId="{0969DF25-9A15-42C9-804F-A64E8582059C}" destId="{9111D1CF-F80B-4772-B218-3665AE90089B}" srcOrd="2" destOrd="0" presId="urn:microsoft.com/office/officeart/2005/8/layout/matrix1"/>
    <dgm:cxn modelId="{752F38FE-4DFB-4816-B835-D13230525CEE}" type="presParOf" srcId="{0969DF25-9A15-42C9-804F-A64E8582059C}" destId="{83AEAFF2-DB84-45D7-BFD9-090CF01885E8}" srcOrd="3" destOrd="0" presId="urn:microsoft.com/office/officeart/2005/8/layout/matrix1"/>
    <dgm:cxn modelId="{ADDC420E-C620-44C7-866D-CFAF77C835F6}" type="presParOf" srcId="{0969DF25-9A15-42C9-804F-A64E8582059C}" destId="{B6E817D6-241B-4B62-B9A2-BE7DB32E297F}" srcOrd="4" destOrd="0" presId="urn:microsoft.com/office/officeart/2005/8/layout/matrix1"/>
    <dgm:cxn modelId="{230D677B-95CE-49E4-B7B0-53441090B05D}" type="presParOf" srcId="{0969DF25-9A15-42C9-804F-A64E8582059C}" destId="{74A0A04D-7A1D-47E4-905C-B0830B16174E}" srcOrd="5" destOrd="0" presId="urn:microsoft.com/office/officeart/2005/8/layout/matrix1"/>
    <dgm:cxn modelId="{8C4CC9E7-B9F7-4373-AF7C-B5D42D70A64B}" type="presParOf" srcId="{0969DF25-9A15-42C9-804F-A64E8582059C}" destId="{09440AE1-A79A-4F35-A4A9-7E3328B39829}" srcOrd="6" destOrd="0" presId="urn:microsoft.com/office/officeart/2005/8/layout/matrix1"/>
    <dgm:cxn modelId="{5B9506D6-B524-45B5-B4DB-6A96ED2F87FA}" type="presParOf" srcId="{0969DF25-9A15-42C9-804F-A64E8582059C}" destId="{8F659BFD-DEF0-48AB-81B4-57902FF03451}" srcOrd="7" destOrd="0" presId="urn:microsoft.com/office/officeart/2005/8/layout/matrix1"/>
    <dgm:cxn modelId="{54D11B42-5420-4406-AF00-1FC41F9D5012}" type="presParOf" srcId="{6ECA55B9-9A55-48BB-86B2-F1538CCE9129}" destId="{C721A8EF-C638-4F74-9B3F-8BC8BA83E146}"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AF4B9-423D-414A-A207-FE3C6F761E96}">
      <dsp:nvSpPr>
        <dsp:cNvPr id="0" name=""/>
        <dsp:cNvSpPr/>
      </dsp:nvSpPr>
      <dsp:spPr>
        <a:xfrm rot="16200000">
          <a:off x="677333" y="-677333"/>
          <a:ext cx="2709333" cy="4064000"/>
        </a:xfrm>
        <a:prstGeom prst="round1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dirty="0"/>
            <a:t>Logical</a:t>
          </a:r>
        </a:p>
      </dsp:txBody>
      <dsp:txXfrm rot="5400000">
        <a:off x="-1" y="1"/>
        <a:ext cx="4064000" cy="2032000"/>
      </dsp:txXfrm>
    </dsp:sp>
    <dsp:sp modelId="{9111D1CF-F80B-4772-B218-3665AE90089B}">
      <dsp:nvSpPr>
        <dsp:cNvPr id="0" name=""/>
        <dsp:cNvSpPr/>
      </dsp:nvSpPr>
      <dsp:spPr>
        <a:xfrm>
          <a:off x="4064000" y="0"/>
          <a:ext cx="4064000" cy="2709333"/>
        </a:xfrm>
        <a:prstGeom prst="round1Rect">
          <a:avLst/>
        </a:prstGeom>
        <a:solidFill>
          <a:schemeClr val="accent5">
            <a:shade val="80000"/>
            <a:hueOff val="-88225"/>
            <a:satOff val="-7460"/>
            <a:lumOff val="105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dirty="0"/>
            <a:t>Development</a:t>
          </a:r>
        </a:p>
      </dsp:txBody>
      <dsp:txXfrm>
        <a:off x="4064000" y="0"/>
        <a:ext cx="4064000" cy="2032000"/>
      </dsp:txXfrm>
    </dsp:sp>
    <dsp:sp modelId="{B6E817D6-241B-4B62-B9A2-BE7DB32E297F}">
      <dsp:nvSpPr>
        <dsp:cNvPr id="0" name=""/>
        <dsp:cNvSpPr/>
      </dsp:nvSpPr>
      <dsp:spPr>
        <a:xfrm rot="10800000">
          <a:off x="0" y="2709333"/>
          <a:ext cx="4064000" cy="2709333"/>
        </a:xfrm>
        <a:prstGeom prst="round1Rect">
          <a:avLst/>
        </a:prstGeom>
        <a:solidFill>
          <a:schemeClr val="accent5">
            <a:shade val="80000"/>
            <a:hueOff val="-176451"/>
            <a:satOff val="-14919"/>
            <a:lumOff val="210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dirty="0"/>
            <a:t>Process</a:t>
          </a:r>
        </a:p>
      </dsp:txBody>
      <dsp:txXfrm rot="10800000">
        <a:off x="0" y="3386666"/>
        <a:ext cx="4064000" cy="2032000"/>
      </dsp:txXfrm>
    </dsp:sp>
    <dsp:sp modelId="{09440AE1-A79A-4F35-A4A9-7E3328B39829}">
      <dsp:nvSpPr>
        <dsp:cNvPr id="0" name=""/>
        <dsp:cNvSpPr/>
      </dsp:nvSpPr>
      <dsp:spPr>
        <a:xfrm rot="5400000">
          <a:off x="4741333" y="2032000"/>
          <a:ext cx="2709333" cy="4064000"/>
        </a:xfrm>
        <a:prstGeom prst="round1Rect">
          <a:avLst/>
        </a:prstGeom>
        <a:solidFill>
          <a:schemeClr val="accent5">
            <a:shade val="80000"/>
            <a:hueOff val="-264676"/>
            <a:satOff val="-22379"/>
            <a:lumOff val="315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dirty="0"/>
            <a:t>Physical</a:t>
          </a:r>
        </a:p>
      </dsp:txBody>
      <dsp:txXfrm rot="-5400000">
        <a:off x="4063999" y="3386666"/>
        <a:ext cx="4064000" cy="2032000"/>
      </dsp:txXfrm>
    </dsp:sp>
    <dsp:sp modelId="{C721A8EF-C638-4F74-9B3F-8BC8BA83E146}">
      <dsp:nvSpPr>
        <dsp:cNvPr id="0" name=""/>
        <dsp:cNvSpPr/>
      </dsp:nvSpPr>
      <dsp:spPr>
        <a:xfrm>
          <a:off x="2844799" y="2032000"/>
          <a:ext cx="2438400" cy="1354666"/>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Scenarios</a:t>
          </a:r>
        </a:p>
      </dsp:txBody>
      <dsp:txXfrm>
        <a:off x="2910928" y="2098129"/>
        <a:ext cx="2306142" cy="1222408"/>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D0A4B-1262-4FA7-9057-B211363B04EA}" type="datetimeFigureOut">
              <a:rPr lang="en-US" smtClean="0"/>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AD131-990A-4003-8018-ACC19D0DC4AF}" type="slidenum">
              <a:rPr lang="en-US" smtClean="0"/>
              <a:t>‹#›</a:t>
            </a:fld>
            <a:endParaRPr lang="en-US"/>
          </a:p>
        </p:txBody>
      </p:sp>
    </p:spTree>
    <p:extLst>
      <p:ext uri="{BB962C8B-B14F-4D97-AF65-F5344CB8AC3E}">
        <p14:creationId xmlns:p14="http://schemas.microsoft.com/office/powerpoint/2010/main" val="2246049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no means does software succeed without making some architectural decisions. Sometimes they're easy, almost implicit, but sometimes there are not. It's in those situations where architecture isn't implicit and in need of very serious consideration. This session will contrast Design and Architecture and dig into some areas where the needs that architecture can address are not so easily addressed by File/New/Project. The session will continue with why those areas require unique attention as well as how Architecture addresses them.</a:t>
            </a:r>
            <a:endParaRPr lang="en-US" dirty="0"/>
          </a:p>
        </p:txBody>
      </p:sp>
      <p:sp>
        <p:nvSpPr>
          <p:cNvPr id="4" name="Slide Number Placeholder 3"/>
          <p:cNvSpPr>
            <a:spLocks noGrp="1"/>
          </p:cNvSpPr>
          <p:nvPr>
            <p:ph type="sldNum" sz="quarter" idx="5"/>
          </p:nvPr>
        </p:nvSpPr>
        <p:spPr/>
        <p:txBody>
          <a:bodyPr/>
          <a:lstStyle/>
          <a:p>
            <a:fld id="{E3CAD131-990A-4003-8018-ACC19D0DC4AF}" type="slidenum">
              <a:rPr lang="en-US" smtClean="0"/>
              <a:t>1</a:t>
            </a:fld>
            <a:endParaRPr lang="en-US"/>
          </a:p>
        </p:txBody>
      </p:sp>
    </p:spTree>
    <p:extLst>
      <p:ext uri="{BB962C8B-B14F-4D97-AF65-F5344CB8AC3E}">
        <p14:creationId xmlns:p14="http://schemas.microsoft.com/office/powerpoint/2010/main" val="3432869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CAD131-990A-4003-8018-ACC19D0DC4AF}" type="slidenum">
              <a:rPr lang="en-US" smtClean="0"/>
              <a:t>3</a:t>
            </a:fld>
            <a:endParaRPr lang="en-US"/>
          </a:p>
        </p:txBody>
      </p:sp>
    </p:spTree>
    <p:extLst>
      <p:ext uri="{BB962C8B-B14F-4D97-AF65-F5344CB8AC3E}">
        <p14:creationId xmlns:p14="http://schemas.microsoft.com/office/powerpoint/2010/main" val="2031220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Empirical process TODO: find more on empirical process/contrast</a:t>
            </a:r>
          </a:p>
        </p:txBody>
      </p:sp>
      <p:sp>
        <p:nvSpPr>
          <p:cNvPr id="4" name="Slide Number Placeholder 3"/>
          <p:cNvSpPr>
            <a:spLocks noGrp="1"/>
          </p:cNvSpPr>
          <p:nvPr>
            <p:ph type="sldNum" sz="quarter" idx="5"/>
          </p:nvPr>
        </p:nvSpPr>
        <p:spPr/>
        <p:txBody>
          <a:bodyPr/>
          <a:lstStyle/>
          <a:p>
            <a:fld id="{E3CAD131-990A-4003-8018-ACC19D0DC4AF}" type="slidenum">
              <a:rPr lang="en-US" smtClean="0"/>
              <a:t>12</a:t>
            </a:fld>
            <a:endParaRPr lang="en-US"/>
          </a:p>
        </p:txBody>
      </p:sp>
    </p:spTree>
    <p:extLst>
      <p:ext uri="{BB962C8B-B14F-4D97-AF65-F5344CB8AC3E}">
        <p14:creationId xmlns:p14="http://schemas.microsoft.com/office/powerpoint/2010/main" val="408214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CAD131-990A-4003-8018-ACC19D0DC4AF}" type="slidenum">
              <a:rPr lang="en-US" smtClean="0"/>
              <a:t>15</a:t>
            </a:fld>
            <a:endParaRPr lang="en-US"/>
          </a:p>
        </p:txBody>
      </p:sp>
    </p:spTree>
    <p:extLst>
      <p:ext uri="{BB962C8B-B14F-4D97-AF65-F5344CB8AC3E}">
        <p14:creationId xmlns:p14="http://schemas.microsoft.com/office/powerpoint/2010/main" val="1207514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Arrows represent how, and to what degree, decisions in one effect others</a:t>
            </a:r>
          </a:p>
        </p:txBody>
      </p:sp>
      <p:sp>
        <p:nvSpPr>
          <p:cNvPr id="4" name="Slide Number Placeholder 3"/>
          <p:cNvSpPr>
            <a:spLocks noGrp="1"/>
          </p:cNvSpPr>
          <p:nvPr>
            <p:ph type="sldNum" sz="quarter" idx="5"/>
          </p:nvPr>
        </p:nvSpPr>
        <p:spPr/>
        <p:txBody>
          <a:bodyPr/>
          <a:lstStyle/>
          <a:p>
            <a:fld id="{E3CAD131-990A-4003-8018-ACC19D0DC4AF}" type="slidenum">
              <a:rPr lang="en-US" smtClean="0"/>
              <a:t>47</a:t>
            </a:fld>
            <a:endParaRPr lang="en-US"/>
          </a:p>
        </p:txBody>
      </p:sp>
    </p:spTree>
    <p:extLst>
      <p:ext uri="{BB962C8B-B14F-4D97-AF65-F5344CB8AC3E}">
        <p14:creationId xmlns:p14="http://schemas.microsoft.com/office/powerpoint/2010/main" val="2141136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Arrows represent how, and to what degree, decisions in one effect others</a:t>
            </a:r>
          </a:p>
        </p:txBody>
      </p:sp>
      <p:sp>
        <p:nvSpPr>
          <p:cNvPr id="4" name="Slide Number Placeholder 3"/>
          <p:cNvSpPr>
            <a:spLocks noGrp="1"/>
          </p:cNvSpPr>
          <p:nvPr>
            <p:ph type="sldNum" sz="quarter" idx="5"/>
          </p:nvPr>
        </p:nvSpPr>
        <p:spPr/>
        <p:txBody>
          <a:bodyPr/>
          <a:lstStyle/>
          <a:p>
            <a:fld id="{E3CAD131-990A-4003-8018-ACC19D0DC4AF}" type="slidenum">
              <a:rPr lang="en-US" smtClean="0"/>
              <a:t>48</a:t>
            </a:fld>
            <a:endParaRPr lang="en-US"/>
          </a:p>
        </p:txBody>
      </p:sp>
    </p:spTree>
    <p:extLst>
      <p:ext uri="{BB962C8B-B14F-4D97-AF65-F5344CB8AC3E}">
        <p14:creationId xmlns:p14="http://schemas.microsoft.com/office/powerpoint/2010/main" val="1399810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3086-FAA8-4B5F-B363-5B258926E4A5}"/>
              </a:ext>
            </a:extLst>
          </p:cNvPr>
          <p:cNvSpPr>
            <a:spLocks noGrp="1"/>
          </p:cNvSpPr>
          <p:nvPr>
            <p:ph type="ctrTitle"/>
          </p:nvPr>
        </p:nvSpPr>
        <p:spPr>
          <a:xfrm>
            <a:off x="1524000" y="1122363"/>
            <a:ext cx="9144000" cy="2387600"/>
          </a:xfrm>
        </p:spPr>
        <p:txBody>
          <a:bodyPr anchor="b"/>
          <a:lstStyle>
            <a:lvl1pPr algn="ctr">
              <a:defRPr sz="6000">
                <a:latin typeface="Urban Sketch" panose="02000506000000020004"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A88006-3FB8-4DDE-A47B-E916EF8C7E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CCDEE1-B5C6-42A5-9793-79D1B7BC52AA}"/>
              </a:ext>
            </a:extLst>
          </p:cNvPr>
          <p:cNvSpPr>
            <a:spLocks noGrp="1"/>
          </p:cNvSpPr>
          <p:nvPr>
            <p:ph type="dt" sz="half" idx="10"/>
          </p:nvPr>
        </p:nvSpPr>
        <p:spPr/>
        <p:txBody>
          <a:bodyPr/>
          <a:lstStyle/>
          <a:p>
            <a:fld id="{96E97F99-2DE8-4E18-985E-D4E7D05BDED0}" type="datetime1">
              <a:rPr lang="en-US" smtClean="0"/>
              <a:t>10/12/2019</a:t>
            </a:fld>
            <a:endParaRPr lang="en-US"/>
          </a:p>
        </p:txBody>
      </p:sp>
      <p:sp>
        <p:nvSpPr>
          <p:cNvPr id="5" name="Footer Placeholder 4">
            <a:extLst>
              <a:ext uri="{FF2B5EF4-FFF2-40B4-BE49-F238E27FC236}">
                <a16:creationId xmlns:a16="http://schemas.microsoft.com/office/drawing/2014/main" id="{53D55DA7-171E-4250-A264-2445D6BD6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40FCA-6D30-4F47-9CD0-90D8862C0461}"/>
              </a:ext>
            </a:extLst>
          </p:cNvPr>
          <p:cNvSpPr>
            <a:spLocks noGrp="1"/>
          </p:cNvSpPr>
          <p:nvPr>
            <p:ph type="sldNum" sz="quarter" idx="12"/>
          </p:nvPr>
        </p:nvSpPr>
        <p:spPr/>
        <p:txBody>
          <a:bodyPr/>
          <a:lstStyle/>
          <a:p>
            <a:fld id="{CD517539-82CA-45A5-9ECD-0CA3561EB412}" type="slidenum">
              <a:rPr lang="en-US" smtClean="0"/>
              <a:t>‹#›</a:t>
            </a:fld>
            <a:endParaRPr lang="en-US"/>
          </a:p>
        </p:txBody>
      </p:sp>
    </p:spTree>
    <p:extLst>
      <p:ext uri="{BB962C8B-B14F-4D97-AF65-F5344CB8AC3E}">
        <p14:creationId xmlns:p14="http://schemas.microsoft.com/office/powerpoint/2010/main" val="58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8743-417A-4B30-8E40-14FDCE6E42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ADBD27-8BE3-4970-BDA2-C414C04143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06050-576F-4421-A4F5-D91542B1F32D}"/>
              </a:ext>
            </a:extLst>
          </p:cNvPr>
          <p:cNvSpPr>
            <a:spLocks noGrp="1"/>
          </p:cNvSpPr>
          <p:nvPr>
            <p:ph type="dt" sz="half" idx="10"/>
          </p:nvPr>
        </p:nvSpPr>
        <p:spPr/>
        <p:txBody>
          <a:bodyPr/>
          <a:lstStyle/>
          <a:p>
            <a:fld id="{FB08D358-A6CD-4AB7-BF78-D3FF625279C9}" type="datetime1">
              <a:rPr lang="en-US" smtClean="0"/>
              <a:t>10/12/2019</a:t>
            </a:fld>
            <a:endParaRPr lang="en-US"/>
          </a:p>
        </p:txBody>
      </p:sp>
      <p:sp>
        <p:nvSpPr>
          <p:cNvPr id="5" name="Footer Placeholder 4">
            <a:extLst>
              <a:ext uri="{FF2B5EF4-FFF2-40B4-BE49-F238E27FC236}">
                <a16:creationId xmlns:a16="http://schemas.microsoft.com/office/drawing/2014/main" id="{09B27E27-2FCA-4C8B-96A0-74ED6099D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EFCAE-3A30-4A43-8F34-43DBEEB7FBE5}"/>
              </a:ext>
            </a:extLst>
          </p:cNvPr>
          <p:cNvSpPr>
            <a:spLocks noGrp="1"/>
          </p:cNvSpPr>
          <p:nvPr>
            <p:ph type="sldNum" sz="quarter" idx="12"/>
          </p:nvPr>
        </p:nvSpPr>
        <p:spPr/>
        <p:txBody>
          <a:bodyPr/>
          <a:lstStyle/>
          <a:p>
            <a:fld id="{CD517539-82CA-45A5-9ECD-0CA3561EB412}" type="slidenum">
              <a:rPr lang="en-US" smtClean="0"/>
              <a:t>‹#›</a:t>
            </a:fld>
            <a:endParaRPr lang="en-US"/>
          </a:p>
        </p:txBody>
      </p:sp>
    </p:spTree>
    <p:extLst>
      <p:ext uri="{BB962C8B-B14F-4D97-AF65-F5344CB8AC3E}">
        <p14:creationId xmlns:p14="http://schemas.microsoft.com/office/powerpoint/2010/main" val="419446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0C1CBA-FBCF-4923-92A0-687BC9245B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BE3302-105C-4D47-837E-FCE1DA3347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85E25-7FA6-43B8-97E2-B8E1C92FE954}"/>
              </a:ext>
            </a:extLst>
          </p:cNvPr>
          <p:cNvSpPr>
            <a:spLocks noGrp="1"/>
          </p:cNvSpPr>
          <p:nvPr>
            <p:ph type="dt" sz="half" idx="10"/>
          </p:nvPr>
        </p:nvSpPr>
        <p:spPr/>
        <p:txBody>
          <a:bodyPr/>
          <a:lstStyle/>
          <a:p>
            <a:fld id="{FD409B19-E7FE-4B2D-A792-41C8CCBF217E}" type="datetime1">
              <a:rPr lang="en-US" smtClean="0"/>
              <a:t>10/12/2019</a:t>
            </a:fld>
            <a:endParaRPr lang="en-US"/>
          </a:p>
        </p:txBody>
      </p:sp>
      <p:sp>
        <p:nvSpPr>
          <p:cNvPr id="5" name="Footer Placeholder 4">
            <a:extLst>
              <a:ext uri="{FF2B5EF4-FFF2-40B4-BE49-F238E27FC236}">
                <a16:creationId xmlns:a16="http://schemas.microsoft.com/office/drawing/2014/main" id="{CEB4AD18-80AB-420C-8733-06E1ACB1F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6D69F-2337-49E5-A6A8-8F8B13820CFC}"/>
              </a:ext>
            </a:extLst>
          </p:cNvPr>
          <p:cNvSpPr>
            <a:spLocks noGrp="1"/>
          </p:cNvSpPr>
          <p:nvPr>
            <p:ph type="sldNum" sz="quarter" idx="12"/>
          </p:nvPr>
        </p:nvSpPr>
        <p:spPr/>
        <p:txBody>
          <a:bodyPr/>
          <a:lstStyle/>
          <a:p>
            <a:fld id="{CD517539-82CA-45A5-9ECD-0CA3561EB412}" type="slidenum">
              <a:rPr lang="en-US" smtClean="0"/>
              <a:t>‹#›</a:t>
            </a:fld>
            <a:endParaRPr lang="en-US"/>
          </a:p>
        </p:txBody>
      </p:sp>
    </p:spTree>
    <p:extLst>
      <p:ext uri="{BB962C8B-B14F-4D97-AF65-F5344CB8AC3E}">
        <p14:creationId xmlns:p14="http://schemas.microsoft.com/office/powerpoint/2010/main" val="482484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D2BE-A752-492D-9D7B-1EF0B52FEA1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D32AA954-F14E-46B2-8DD3-48BA53CA8C3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8ED90-1FE8-4A85-9A29-329471E75AAB}"/>
              </a:ext>
            </a:extLst>
          </p:cNvPr>
          <p:cNvSpPr>
            <a:spLocks noGrp="1"/>
          </p:cNvSpPr>
          <p:nvPr>
            <p:ph type="dt" sz="half" idx="10"/>
          </p:nvPr>
        </p:nvSpPr>
        <p:spPr/>
        <p:txBody>
          <a:bodyPr/>
          <a:lstStyle/>
          <a:p>
            <a:fld id="{1A034818-4172-426C-8D2F-C0565F7FA91F}" type="datetimeFigureOut">
              <a:rPr lang="en-US" smtClean="0"/>
              <a:t>10/12/2019</a:t>
            </a:fld>
            <a:endParaRPr lang="en-US"/>
          </a:p>
        </p:txBody>
      </p:sp>
      <p:sp>
        <p:nvSpPr>
          <p:cNvPr id="5" name="Footer Placeholder 4">
            <a:extLst>
              <a:ext uri="{FF2B5EF4-FFF2-40B4-BE49-F238E27FC236}">
                <a16:creationId xmlns:a16="http://schemas.microsoft.com/office/drawing/2014/main" id="{05DF03D6-8678-4C57-8D0B-5C63C13E1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BF6FE-6780-454F-A018-9357741F580C}"/>
              </a:ext>
            </a:extLst>
          </p:cNvPr>
          <p:cNvSpPr>
            <a:spLocks noGrp="1"/>
          </p:cNvSpPr>
          <p:nvPr>
            <p:ph type="sldNum" sz="quarter" idx="12"/>
          </p:nvPr>
        </p:nvSpPr>
        <p:spPr/>
        <p:txBody>
          <a:bodyPr/>
          <a:lstStyle/>
          <a:p>
            <a:fld id="{9C8FE99F-F80A-4330-817A-B0BB93057385}" type="slidenum">
              <a:rPr lang="en-US" smtClean="0"/>
              <a:t>‹#›</a:t>
            </a:fld>
            <a:endParaRPr lang="en-US"/>
          </a:p>
        </p:txBody>
      </p:sp>
    </p:spTree>
    <p:extLst>
      <p:ext uri="{BB962C8B-B14F-4D97-AF65-F5344CB8AC3E}">
        <p14:creationId xmlns:p14="http://schemas.microsoft.com/office/powerpoint/2010/main" val="316388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2DCC-2CA9-4B97-BB89-0BC7FC0A8F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99295A-31A3-4D49-A721-D278B74416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D7D9F-001E-4A08-8401-C8DC69441AB4}"/>
              </a:ext>
            </a:extLst>
          </p:cNvPr>
          <p:cNvSpPr>
            <a:spLocks noGrp="1"/>
          </p:cNvSpPr>
          <p:nvPr>
            <p:ph type="dt" sz="half" idx="10"/>
          </p:nvPr>
        </p:nvSpPr>
        <p:spPr/>
        <p:txBody>
          <a:bodyPr/>
          <a:lstStyle/>
          <a:p>
            <a:fld id="{E189DAC9-AE91-4F11-A56B-B9305B176E93}" type="datetime1">
              <a:rPr lang="en-US" smtClean="0"/>
              <a:t>10/12/2019</a:t>
            </a:fld>
            <a:endParaRPr lang="en-US"/>
          </a:p>
        </p:txBody>
      </p:sp>
      <p:sp>
        <p:nvSpPr>
          <p:cNvPr id="5" name="Footer Placeholder 4">
            <a:extLst>
              <a:ext uri="{FF2B5EF4-FFF2-40B4-BE49-F238E27FC236}">
                <a16:creationId xmlns:a16="http://schemas.microsoft.com/office/drawing/2014/main" id="{54854A46-28A5-4AF6-A48E-3D2E9FBD9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FD626-D165-4E07-AFD4-9A4B60E3ED97}"/>
              </a:ext>
            </a:extLst>
          </p:cNvPr>
          <p:cNvSpPr>
            <a:spLocks noGrp="1"/>
          </p:cNvSpPr>
          <p:nvPr>
            <p:ph type="sldNum" sz="quarter" idx="12"/>
          </p:nvPr>
        </p:nvSpPr>
        <p:spPr/>
        <p:txBody>
          <a:bodyPr/>
          <a:lstStyle/>
          <a:p>
            <a:fld id="{CD517539-82CA-45A5-9ECD-0CA3561EB412}" type="slidenum">
              <a:rPr lang="en-US" smtClean="0"/>
              <a:t>‹#›</a:t>
            </a:fld>
            <a:endParaRPr lang="en-US"/>
          </a:p>
        </p:txBody>
      </p:sp>
    </p:spTree>
    <p:extLst>
      <p:ext uri="{BB962C8B-B14F-4D97-AF65-F5344CB8AC3E}">
        <p14:creationId xmlns:p14="http://schemas.microsoft.com/office/powerpoint/2010/main" val="379395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20C-5274-4A50-AC67-CEC1EA4BCC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6DE2589-6E6C-4675-9030-D1C521D92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63A057-EE54-4493-B0AF-113118F6A13A}"/>
              </a:ext>
            </a:extLst>
          </p:cNvPr>
          <p:cNvSpPr>
            <a:spLocks noGrp="1"/>
          </p:cNvSpPr>
          <p:nvPr>
            <p:ph type="dt" sz="half" idx="10"/>
          </p:nvPr>
        </p:nvSpPr>
        <p:spPr/>
        <p:txBody>
          <a:bodyPr/>
          <a:lstStyle/>
          <a:p>
            <a:fld id="{7A7646C3-05EF-4CC9-BF3D-6C0B2DA471DF}" type="datetime1">
              <a:rPr lang="en-US" smtClean="0"/>
              <a:t>10/12/2019</a:t>
            </a:fld>
            <a:endParaRPr lang="en-US"/>
          </a:p>
        </p:txBody>
      </p:sp>
      <p:sp>
        <p:nvSpPr>
          <p:cNvPr id="5" name="Footer Placeholder 4">
            <a:extLst>
              <a:ext uri="{FF2B5EF4-FFF2-40B4-BE49-F238E27FC236}">
                <a16:creationId xmlns:a16="http://schemas.microsoft.com/office/drawing/2014/main" id="{1247FF9F-BB1F-4B02-B0AF-14BF856AC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84BF2-1D08-499E-9882-0FE8AF033E75}"/>
              </a:ext>
            </a:extLst>
          </p:cNvPr>
          <p:cNvSpPr>
            <a:spLocks noGrp="1"/>
          </p:cNvSpPr>
          <p:nvPr>
            <p:ph type="sldNum" sz="quarter" idx="12"/>
          </p:nvPr>
        </p:nvSpPr>
        <p:spPr/>
        <p:txBody>
          <a:bodyPr/>
          <a:lstStyle/>
          <a:p>
            <a:fld id="{CD517539-82CA-45A5-9ECD-0CA3561EB412}" type="slidenum">
              <a:rPr lang="en-US" smtClean="0"/>
              <a:t>‹#›</a:t>
            </a:fld>
            <a:endParaRPr lang="en-US"/>
          </a:p>
        </p:txBody>
      </p:sp>
    </p:spTree>
    <p:extLst>
      <p:ext uri="{BB962C8B-B14F-4D97-AF65-F5344CB8AC3E}">
        <p14:creationId xmlns:p14="http://schemas.microsoft.com/office/powerpoint/2010/main" val="154626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445D-FE51-4840-94AD-D84AF68FD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B536D-FDA4-476D-BA34-6A3229EC76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B80EDF-2FC2-4B44-AF8F-8495B0B98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63701-C2C2-42B0-808F-0D9E27C9EC03}"/>
              </a:ext>
            </a:extLst>
          </p:cNvPr>
          <p:cNvSpPr>
            <a:spLocks noGrp="1"/>
          </p:cNvSpPr>
          <p:nvPr>
            <p:ph type="dt" sz="half" idx="10"/>
          </p:nvPr>
        </p:nvSpPr>
        <p:spPr/>
        <p:txBody>
          <a:bodyPr/>
          <a:lstStyle/>
          <a:p>
            <a:fld id="{A8D28439-496D-4BAD-85D5-CD6ECC0396EB}" type="datetime1">
              <a:rPr lang="en-US" smtClean="0"/>
              <a:t>10/12/2019</a:t>
            </a:fld>
            <a:endParaRPr lang="en-US"/>
          </a:p>
        </p:txBody>
      </p:sp>
      <p:sp>
        <p:nvSpPr>
          <p:cNvPr id="6" name="Footer Placeholder 5">
            <a:extLst>
              <a:ext uri="{FF2B5EF4-FFF2-40B4-BE49-F238E27FC236}">
                <a16:creationId xmlns:a16="http://schemas.microsoft.com/office/drawing/2014/main" id="{EC47D4A9-86B9-4651-912F-470A2FC2F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81654-4AD0-4B85-AE7D-DBD03266C7E7}"/>
              </a:ext>
            </a:extLst>
          </p:cNvPr>
          <p:cNvSpPr>
            <a:spLocks noGrp="1"/>
          </p:cNvSpPr>
          <p:nvPr>
            <p:ph type="sldNum" sz="quarter" idx="12"/>
          </p:nvPr>
        </p:nvSpPr>
        <p:spPr/>
        <p:txBody>
          <a:bodyPr/>
          <a:lstStyle/>
          <a:p>
            <a:fld id="{CD517539-82CA-45A5-9ECD-0CA3561EB412}" type="slidenum">
              <a:rPr lang="en-US" smtClean="0"/>
              <a:t>‹#›</a:t>
            </a:fld>
            <a:endParaRPr lang="en-US"/>
          </a:p>
        </p:txBody>
      </p:sp>
    </p:spTree>
    <p:extLst>
      <p:ext uri="{BB962C8B-B14F-4D97-AF65-F5344CB8AC3E}">
        <p14:creationId xmlns:p14="http://schemas.microsoft.com/office/powerpoint/2010/main" val="282295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F78F-A525-44C8-82B9-C20A551C94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6AB88F-33A2-49C5-B489-983554D09B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6DC4E3-67B9-4627-B780-3D59C1C9F4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890A992-4044-4961-BD97-0875247F0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16FF16-5320-4E01-8D53-0741F53D4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9637B-6E37-42E0-9A53-167D3C5DB75D}"/>
              </a:ext>
            </a:extLst>
          </p:cNvPr>
          <p:cNvSpPr>
            <a:spLocks noGrp="1"/>
          </p:cNvSpPr>
          <p:nvPr>
            <p:ph type="dt" sz="half" idx="10"/>
          </p:nvPr>
        </p:nvSpPr>
        <p:spPr/>
        <p:txBody>
          <a:bodyPr/>
          <a:lstStyle/>
          <a:p>
            <a:fld id="{1901101D-D7AE-4E44-8147-5351AE74108D}" type="datetime1">
              <a:rPr lang="en-US" smtClean="0"/>
              <a:t>10/12/2019</a:t>
            </a:fld>
            <a:endParaRPr lang="en-US"/>
          </a:p>
        </p:txBody>
      </p:sp>
      <p:sp>
        <p:nvSpPr>
          <p:cNvPr id="8" name="Footer Placeholder 7">
            <a:extLst>
              <a:ext uri="{FF2B5EF4-FFF2-40B4-BE49-F238E27FC236}">
                <a16:creationId xmlns:a16="http://schemas.microsoft.com/office/drawing/2014/main" id="{46ED2372-FF11-4A4F-B152-A142476A647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6B6C895-BF2F-424F-8ACB-02B20E597702}"/>
              </a:ext>
            </a:extLst>
          </p:cNvPr>
          <p:cNvSpPr>
            <a:spLocks noGrp="1"/>
          </p:cNvSpPr>
          <p:nvPr>
            <p:ph type="sldNum" sz="quarter" idx="12"/>
          </p:nvPr>
        </p:nvSpPr>
        <p:spPr/>
        <p:txBody>
          <a:bodyPr/>
          <a:lstStyle/>
          <a:p>
            <a:fld id="{CD517539-82CA-45A5-9ECD-0CA3561EB412}" type="slidenum">
              <a:rPr lang="en-US" smtClean="0"/>
              <a:t>‹#›</a:t>
            </a:fld>
            <a:endParaRPr lang="en-US"/>
          </a:p>
        </p:txBody>
      </p:sp>
    </p:spTree>
    <p:extLst>
      <p:ext uri="{BB962C8B-B14F-4D97-AF65-F5344CB8AC3E}">
        <p14:creationId xmlns:p14="http://schemas.microsoft.com/office/powerpoint/2010/main" val="403468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F1E5-3A6F-43AA-9D44-0504FE1FFE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1A0AD0-D958-4703-91F9-9FF8A46FF455}"/>
              </a:ext>
            </a:extLst>
          </p:cNvPr>
          <p:cNvSpPr>
            <a:spLocks noGrp="1"/>
          </p:cNvSpPr>
          <p:nvPr>
            <p:ph type="dt" sz="half" idx="10"/>
          </p:nvPr>
        </p:nvSpPr>
        <p:spPr/>
        <p:txBody>
          <a:bodyPr/>
          <a:lstStyle/>
          <a:p>
            <a:fld id="{1F7B5695-D082-4641-B6D0-8955B62CA8A8}" type="datetime1">
              <a:rPr lang="en-US" smtClean="0"/>
              <a:t>10/12/2019</a:t>
            </a:fld>
            <a:endParaRPr lang="en-US"/>
          </a:p>
        </p:txBody>
      </p:sp>
      <p:sp>
        <p:nvSpPr>
          <p:cNvPr id="4" name="Footer Placeholder 3">
            <a:extLst>
              <a:ext uri="{FF2B5EF4-FFF2-40B4-BE49-F238E27FC236}">
                <a16:creationId xmlns:a16="http://schemas.microsoft.com/office/drawing/2014/main" id="{428D3341-0C34-4D6C-B663-9731910F38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553BDA-5770-4960-B141-415846589444}"/>
              </a:ext>
            </a:extLst>
          </p:cNvPr>
          <p:cNvSpPr>
            <a:spLocks noGrp="1"/>
          </p:cNvSpPr>
          <p:nvPr>
            <p:ph type="sldNum" sz="quarter" idx="12"/>
          </p:nvPr>
        </p:nvSpPr>
        <p:spPr/>
        <p:txBody>
          <a:bodyPr/>
          <a:lstStyle/>
          <a:p>
            <a:fld id="{CD517539-82CA-45A5-9ECD-0CA3561EB412}" type="slidenum">
              <a:rPr lang="en-US" smtClean="0"/>
              <a:t>‹#›</a:t>
            </a:fld>
            <a:endParaRPr lang="en-US"/>
          </a:p>
        </p:txBody>
      </p:sp>
    </p:spTree>
    <p:extLst>
      <p:ext uri="{BB962C8B-B14F-4D97-AF65-F5344CB8AC3E}">
        <p14:creationId xmlns:p14="http://schemas.microsoft.com/office/powerpoint/2010/main" val="82117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8287E7-15CF-40C5-BE71-8B35D7571945}"/>
              </a:ext>
            </a:extLst>
          </p:cNvPr>
          <p:cNvSpPr>
            <a:spLocks noGrp="1"/>
          </p:cNvSpPr>
          <p:nvPr>
            <p:ph type="dt" sz="half" idx="10"/>
          </p:nvPr>
        </p:nvSpPr>
        <p:spPr/>
        <p:txBody>
          <a:bodyPr/>
          <a:lstStyle/>
          <a:p>
            <a:fld id="{B78685B5-DC8C-4DD6-A370-EEF9881658B6}" type="datetime1">
              <a:rPr lang="en-US" smtClean="0"/>
              <a:t>10/12/2019</a:t>
            </a:fld>
            <a:endParaRPr lang="en-US"/>
          </a:p>
        </p:txBody>
      </p:sp>
      <p:sp>
        <p:nvSpPr>
          <p:cNvPr id="3" name="Footer Placeholder 2">
            <a:extLst>
              <a:ext uri="{FF2B5EF4-FFF2-40B4-BE49-F238E27FC236}">
                <a16:creationId xmlns:a16="http://schemas.microsoft.com/office/drawing/2014/main" id="{986B1A9E-97F2-4FD1-B2F0-30B1DE0233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8232E7-AA68-460D-813A-764A48E728BA}"/>
              </a:ext>
            </a:extLst>
          </p:cNvPr>
          <p:cNvSpPr>
            <a:spLocks noGrp="1"/>
          </p:cNvSpPr>
          <p:nvPr>
            <p:ph type="sldNum" sz="quarter" idx="12"/>
          </p:nvPr>
        </p:nvSpPr>
        <p:spPr/>
        <p:txBody>
          <a:bodyPr/>
          <a:lstStyle/>
          <a:p>
            <a:fld id="{CD517539-82CA-45A5-9ECD-0CA3561EB412}" type="slidenum">
              <a:rPr lang="en-US" smtClean="0"/>
              <a:t>‹#›</a:t>
            </a:fld>
            <a:endParaRPr lang="en-US"/>
          </a:p>
        </p:txBody>
      </p:sp>
    </p:spTree>
    <p:extLst>
      <p:ext uri="{BB962C8B-B14F-4D97-AF65-F5344CB8AC3E}">
        <p14:creationId xmlns:p14="http://schemas.microsoft.com/office/powerpoint/2010/main" val="89251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24FA-ED3E-4BC1-A6F9-65527D151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AEF547-183C-4108-B5C6-C7279D207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975B46-0CF1-4F88-9494-D78138ADF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AABF7-2815-4FE2-AC92-31607D680E82}"/>
              </a:ext>
            </a:extLst>
          </p:cNvPr>
          <p:cNvSpPr>
            <a:spLocks noGrp="1"/>
          </p:cNvSpPr>
          <p:nvPr>
            <p:ph type="dt" sz="half" idx="10"/>
          </p:nvPr>
        </p:nvSpPr>
        <p:spPr/>
        <p:txBody>
          <a:bodyPr/>
          <a:lstStyle/>
          <a:p>
            <a:fld id="{06209E21-1A65-4255-9C0C-B3C90D5B53ED}" type="datetime1">
              <a:rPr lang="en-US" smtClean="0"/>
              <a:t>10/12/2019</a:t>
            </a:fld>
            <a:endParaRPr lang="en-US"/>
          </a:p>
        </p:txBody>
      </p:sp>
      <p:sp>
        <p:nvSpPr>
          <p:cNvPr id="6" name="Footer Placeholder 5">
            <a:extLst>
              <a:ext uri="{FF2B5EF4-FFF2-40B4-BE49-F238E27FC236}">
                <a16:creationId xmlns:a16="http://schemas.microsoft.com/office/drawing/2014/main" id="{E9C109E5-104A-4B36-B3FB-9E714CE1E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F60F3-0044-4569-9F8F-6EF9D35B9757}"/>
              </a:ext>
            </a:extLst>
          </p:cNvPr>
          <p:cNvSpPr>
            <a:spLocks noGrp="1"/>
          </p:cNvSpPr>
          <p:nvPr>
            <p:ph type="sldNum" sz="quarter" idx="12"/>
          </p:nvPr>
        </p:nvSpPr>
        <p:spPr/>
        <p:txBody>
          <a:bodyPr/>
          <a:lstStyle/>
          <a:p>
            <a:fld id="{CD517539-82CA-45A5-9ECD-0CA3561EB412}" type="slidenum">
              <a:rPr lang="en-US" smtClean="0"/>
              <a:t>‹#›</a:t>
            </a:fld>
            <a:endParaRPr lang="en-US"/>
          </a:p>
        </p:txBody>
      </p:sp>
    </p:spTree>
    <p:extLst>
      <p:ext uri="{BB962C8B-B14F-4D97-AF65-F5344CB8AC3E}">
        <p14:creationId xmlns:p14="http://schemas.microsoft.com/office/powerpoint/2010/main" val="415984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64E6-A8CA-46AF-8FB2-DDC76BC42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2018C-17E4-44FA-8AB5-E5900DAE9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789E70B-7D05-4C5B-A688-AAB555DA8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639EEF-4F09-42C7-807F-0211572008F6}"/>
              </a:ext>
            </a:extLst>
          </p:cNvPr>
          <p:cNvSpPr>
            <a:spLocks noGrp="1"/>
          </p:cNvSpPr>
          <p:nvPr>
            <p:ph type="dt" sz="half" idx="10"/>
          </p:nvPr>
        </p:nvSpPr>
        <p:spPr/>
        <p:txBody>
          <a:bodyPr/>
          <a:lstStyle/>
          <a:p>
            <a:fld id="{CC9B978B-F253-4D36-B5B5-D1552A220E57}" type="datetime1">
              <a:rPr lang="en-US" smtClean="0"/>
              <a:t>10/12/2019</a:t>
            </a:fld>
            <a:endParaRPr lang="en-US"/>
          </a:p>
        </p:txBody>
      </p:sp>
      <p:sp>
        <p:nvSpPr>
          <p:cNvPr id="6" name="Footer Placeholder 5">
            <a:extLst>
              <a:ext uri="{FF2B5EF4-FFF2-40B4-BE49-F238E27FC236}">
                <a16:creationId xmlns:a16="http://schemas.microsoft.com/office/drawing/2014/main" id="{FA4E6C14-0F2A-4C4E-B795-B85E1C4F8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684FF-2A4A-46FE-B708-B46FCD9A9C54}"/>
              </a:ext>
            </a:extLst>
          </p:cNvPr>
          <p:cNvSpPr>
            <a:spLocks noGrp="1"/>
          </p:cNvSpPr>
          <p:nvPr>
            <p:ph type="sldNum" sz="quarter" idx="12"/>
          </p:nvPr>
        </p:nvSpPr>
        <p:spPr/>
        <p:txBody>
          <a:bodyPr/>
          <a:lstStyle/>
          <a:p>
            <a:fld id="{CD517539-82CA-45A5-9ECD-0CA3561EB412}" type="slidenum">
              <a:rPr lang="en-US" smtClean="0"/>
              <a:t>‹#›</a:t>
            </a:fld>
            <a:endParaRPr lang="en-US"/>
          </a:p>
        </p:txBody>
      </p:sp>
    </p:spTree>
    <p:extLst>
      <p:ext uri="{BB962C8B-B14F-4D97-AF65-F5344CB8AC3E}">
        <p14:creationId xmlns:p14="http://schemas.microsoft.com/office/powerpoint/2010/main" val="396452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2677F0-242F-4E78-9207-6706CDF739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DED421-8087-4597-B016-0F5E82ED7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4093B-9B24-4D90-9194-457F50CC6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7C47B-8CC2-4F97-8F51-B63C0E0768C8}" type="datetime1">
              <a:rPr lang="en-US" smtClean="0"/>
              <a:t>10/12/2019</a:t>
            </a:fld>
            <a:endParaRPr lang="en-US"/>
          </a:p>
        </p:txBody>
      </p:sp>
      <p:sp>
        <p:nvSpPr>
          <p:cNvPr id="5" name="Footer Placeholder 4">
            <a:extLst>
              <a:ext uri="{FF2B5EF4-FFF2-40B4-BE49-F238E27FC236}">
                <a16:creationId xmlns:a16="http://schemas.microsoft.com/office/drawing/2014/main" id="{06C888D8-E14C-4CF2-ADEA-389431E852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0FA4FDC-705F-468E-871C-778832855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17539-82CA-45A5-9ECD-0CA3561EB412}" type="slidenum">
              <a:rPr lang="en-US" smtClean="0"/>
              <a:t>‹#›</a:t>
            </a:fld>
            <a:endParaRPr lang="en-US"/>
          </a:p>
        </p:txBody>
      </p:sp>
      <p:pic>
        <p:nvPicPr>
          <p:cNvPr id="8" name="Picture 7">
            <a:extLst>
              <a:ext uri="{FF2B5EF4-FFF2-40B4-BE49-F238E27FC236}">
                <a16:creationId xmlns:a16="http://schemas.microsoft.com/office/drawing/2014/main" id="{796962F7-C370-4EE6-BD98-C931E35CDFC3}"/>
              </a:ext>
              <a:ext uri="{C183D7F6-B498-43B3-948B-1728B52AA6E4}">
                <adec:decorative xmlns:adec="http://schemas.microsoft.com/office/drawing/2017/decorative" val="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85413" y="5768874"/>
            <a:ext cx="1568387" cy="831370"/>
          </a:xfrm>
          <a:prstGeom prst="rect">
            <a:avLst/>
          </a:prstGeom>
        </p:spPr>
      </p:pic>
    </p:spTree>
    <p:extLst>
      <p:ext uri="{BB962C8B-B14F-4D97-AF65-F5344CB8AC3E}">
        <p14:creationId xmlns:p14="http://schemas.microsoft.com/office/powerpoint/2010/main" val="377258877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hyperlink" Target="https://medium.com/@jamieschwandt/the-critical-thinkers-ooda-loop-6a69e878c15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E5AB-209D-4552-BDBA-9E3D7A03FF31}"/>
              </a:ext>
            </a:extLst>
          </p:cNvPr>
          <p:cNvSpPr>
            <a:spLocks noGrp="1"/>
          </p:cNvSpPr>
          <p:nvPr>
            <p:ph type="ctrTitle"/>
          </p:nvPr>
        </p:nvSpPr>
        <p:spPr/>
        <p:txBody>
          <a:bodyPr/>
          <a:lstStyle/>
          <a:p>
            <a:r>
              <a:rPr lang="en-US" dirty="0"/>
              <a:t>Architecture and Complex Software Solutions</a:t>
            </a:r>
          </a:p>
        </p:txBody>
      </p:sp>
      <p:sp>
        <p:nvSpPr>
          <p:cNvPr id="3" name="Subtitle 2">
            <a:extLst>
              <a:ext uri="{FF2B5EF4-FFF2-40B4-BE49-F238E27FC236}">
                <a16:creationId xmlns:a16="http://schemas.microsoft.com/office/drawing/2014/main" id="{0B9C4219-24F1-4CE3-A094-4181AD710C5C}"/>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49CCABE7-A51B-422D-A1CC-8B87CBABEF72}"/>
              </a:ext>
            </a:extLst>
          </p:cNvPr>
          <p:cNvSpPr>
            <a:spLocks noGrp="1"/>
          </p:cNvSpPr>
          <p:nvPr>
            <p:ph type="sldNum" sz="quarter" idx="12"/>
          </p:nvPr>
        </p:nvSpPr>
        <p:spPr/>
        <p:txBody>
          <a:bodyPr/>
          <a:lstStyle/>
          <a:p>
            <a:fld id="{CD517539-82CA-45A5-9ECD-0CA3561EB412}" type="slidenum">
              <a:rPr lang="en-US" smtClean="0"/>
              <a:t>1</a:t>
            </a:fld>
            <a:endParaRPr lang="en-US"/>
          </a:p>
        </p:txBody>
      </p:sp>
    </p:spTree>
    <p:extLst>
      <p:ext uri="{BB962C8B-B14F-4D97-AF65-F5344CB8AC3E}">
        <p14:creationId xmlns:p14="http://schemas.microsoft.com/office/powerpoint/2010/main" val="1439676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35F3-A8F6-47DF-B386-1F468361F22A}"/>
              </a:ext>
            </a:extLst>
          </p:cNvPr>
          <p:cNvSpPr>
            <a:spLocks noGrp="1"/>
          </p:cNvSpPr>
          <p:nvPr>
            <p:ph type="title"/>
          </p:nvPr>
        </p:nvSpPr>
        <p:spPr/>
        <p:txBody>
          <a:bodyPr vert="horz" lIns="91440" tIns="45720" rIns="91440" bIns="45720" rtlCol="0" anchor="ctr">
            <a:normAutofit/>
          </a:bodyPr>
          <a:lstStyle/>
          <a:p>
            <a:r>
              <a:rPr lang="en-US" dirty="0"/>
              <a:t>A Continuum of Decisions</a:t>
            </a:r>
          </a:p>
        </p:txBody>
      </p:sp>
      <p:sp>
        <p:nvSpPr>
          <p:cNvPr id="3" name="Text Placeholder 2">
            <a:extLst>
              <a:ext uri="{FF2B5EF4-FFF2-40B4-BE49-F238E27FC236}">
                <a16:creationId xmlns:a16="http://schemas.microsoft.com/office/drawing/2014/main" id="{75E1ACBC-0E5C-4869-BD9A-FC3940BF81C0}"/>
              </a:ext>
            </a:extLst>
          </p:cNvPr>
          <p:cNvSpPr>
            <a:spLocks noGrp="1"/>
          </p:cNvSpPr>
          <p:nvPr>
            <p:ph type="body" idx="1"/>
          </p:nvPr>
        </p:nvSpPr>
        <p:spPr/>
        <p:txBody>
          <a:bodyPr/>
          <a:lstStyle/>
          <a:p>
            <a:endParaRPr lang="en-US" dirty="0"/>
          </a:p>
        </p:txBody>
      </p:sp>
      <p:sp>
        <p:nvSpPr>
          <p:cNvPr id="29" name="Diamond 28">
            <a:extLst>
              <a:ext uri="{FF2B5EF4-FFF2-40B4-BE49-F238E27FC236}">
                <a16:creationId xmlns:a16="http://schemas.microsoft.com/office/drawing/2014/main" id="{EE53CEF5-EDAC-43D9-92AD-DE6F06DAAB8E}"/>
              </a:ext>
            </a:extLst>
          </p:cNvPr>
          <p:cNvSpPr/>
          <p:nvPr/>
        </p:nvSpPr>
        <p:spPr>
          <a:xfrm>
            <a:off x="838200" y="3165676"/>
            <a:ext cx="1175908" cy="11759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0" name="Diamond 29">
            <a:extLst>
              <a:ext uri="{FF2B5EF4-FFF2-40B4-BE49-F238E27FC236}">
                <a16:creationId xmlns:a16="http://schemas.microsoft.com/office/drawing/2014/main" id="{B1B1F774-3143-48FF-9EAA-BADE0E240650}"/>
              </a:ext>
            </a:extLst>
          </p:cNvPr>
          <p:cNvSpPr/>
          <p:nvPr/>
        </p:nvSpPr>
        <p:spPr>
          <a:xfrm>
            <a:off x="2710693" y="3165676"/>
            <a:ext cx="1175908" cy="11759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1" name="Diamond 30">
            <a:extLst>
              <a:ext uri="{FF2B5EF4-FFF2-40B4-BE49-F238E27FC236}">
                <a16:creationId xmlns:a16="http://schemas.microsoft.com/office/drawing/2014/main" id="{9FA1AEF2-CB20-4A39-8F02-EE3A96C86D47}"/>
              </a:ext>
            </a:extLst>
          </p:cNvPr>
          <p:cNvSpPr/>
          <p:nvPr/>
        </p:nvSpPr>
        <p:spPr>
          <a:xfrm>
            <a:off x="4583186" y="3165676"/>
            <a:ext cx="1175908" cy="11759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2" name="Diamond 31">
            <a:extLst>
              <a:ext uri="{FF2B5EF4-FFF2-40B4-BE49-F238E27FC236}">
                <a16:creationId xmlns:a16="http://schemas.microsoft.com/office/drawing/2014/main" id="{E1973328-075E-4BAD-BFC3-D1BC08BF4674}"/>
              </a:ext>
            </a:extLst>
          </p:cNvPr>
          <p:cNvSpPr/>
          <p:nvPr/>
        </p:nvSpPr>
        <p:spPr>
          <a:xfrm>
            <a:off x="6455681" y="3165676"/>
            <a:ext cx="1175908" cy="11759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7" name="Diamond 36">
            <a:extLst>
              <a:ext uri="{FF2B5EF4-FFF2-40B4-BE49-F238E27FC236}">
                <a16:creationId xmlns:a16="http://schemas.microsoft.com/office/drawing/2014/main" id="{E0265F4C-7E5B-404E-AABA-BC4EF0DC4CDB}"/>
              </a:ext>
            </a:extLst>
          </p:cNvPr>
          <p:cNvSpPr/>
          <p:nvPr/>
        </p:nvSpPr>
        <p:spPr>
          <a:xfrm>
            <a:off x="8328176" y="3165676"/>
            <a:ext cx="1175908" cy="11759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8" name="Diamond 37">
            <a:extLst>
              <a:ext uri="{FF2B5EF4-FFF2-40B4-BE49-F238E27FC236}">
                <a16:creationId xmlns:a16="http://schemas.microsoft.com/office/drawing/2014/main" id="{763E6808-AB79-41B2-AA50-7B7D22B4EBB1}"/>
              </a:ext>
            </a:extLst>
          </p:cNvPr>
          <p:cNvSpPr/>
          <p:nvPr/>
        </p:nvSpPr>
        <p:spPr>
          <a:xfrm>
            <a:off x="10200670" y="3173842"/>
            <a:ext cx="1175908" cy="117590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33" name="Straight Arrow Connector 32">
            <a:extLst>
              <a:ext uri="{FF2B5EF4-FFF2-40B4-BE49-F238E27FC236}">
                <a16:creationId xmlns:a16="http://schemas.microsoft.com/office/drawing/2014/main" id="{AAA95BFA-F403-4F13-837E-299561DC2F4F}"/>
              </a:ext>
            </a:extLst>
          </p:cNvPr>
          <p:cNvCxnSpPr>
            <a:cxnSpLocks/>
            <a:stCxn id="29" idx="3"/>
            <a:endCxn id="30" idx="1"/>
          </p:cNvCxnSpPr>
          <p:nvPr/>
        </p:nvCxnSpPr>
        <p:spPr>
          <a:xfrm>
            <a:off x="2014108" y="3753630"/>
            <a:ext cx="696585" cy="0"/>
          </a:xfrm>
          <a:prstGeom prst="straightConnector1">
            <a:avLst/>
          </a:prstGeom>
          <a:ln w="50800" cap="sq">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3C18D67E-7DD4-499C-8426-7F24F134BCE1}"/>
              </a:ext>
            </a:extLst>
          </p:cNvPr>
          <p:cNvCxnSpPr>
            <a:cxnSpLocks/>
            <a:stCxn id="30" idx="3"/>
            <a:endCxn id="31" idx="1"/>
          </p:cNvCxnSpPr>
          <p:nvPr/>
        </p:nvCxnSpPr>
        <p:spPr>
          <a:xfrm>
            <a:off x="3886601" y="3753630"/>
            <a:ext cx="696585" cy="0"/>
          </a:xfrm>
          <a:prstGeom prst="straightConnector1">
            <a:avLst/>
          </a:prstGeom>
          <a:ln w="50800" cap="sq">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25649379-4BAE-46B8-ADFC-BBFAB453B7E2}"/>
              </a:ext>
            </a:extLst>
          </p:cNvPr>
          <p:cNvCxnSpPr>
            <a:cxnSpLocks/>
            <a:stCxn id="31" idx="3"/>
            <a:endCxn id="32" idx="1"/>
          </p:cNvCxnSpPr>
          <p:nvPr/>
        </p:nvCxnSpPr>
        <p:spPr>
          <a:xfrm>
            <a:off x="5759094" y="3753630"/>
            <a:ext cx="696587" cy="0"/>
          </a:xfrm>
          <a:prstGeom prst="straightConnector1">
            <a:avLst/>
          </a:prstGeom>
          <a:ln w="50800" cap="sq">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C08AD08D-E191-4156-A133-C80BFA03B01D}"/>
              </a:ext>
            </a:extLst>
          </p:cNvPr>
          <p:cNvCxnSpPr>
            <a:cxnSpLocks/>
            <a:stCxn id="37" idx="3"/>
            <a:endCxn id="38" idx="1"/>
          </p:cNvCxnSpPr>
          <p:nvPr/>
        </p:nvCxnSpPr>
        <p:spPr>
          <a:xfrm>
            <a:off x="9504083" y="3753630"/>
            <a:ext cx="696587" cy="8166"/>
          </a:xfrm>
          <a:prstGeom prst="straightConnector1">
            <a:avLst/>
          </a:prstGeom>
          <a:ln w="50800" cap="sq">
            <a:tailEnd type="triangle"/>
          </a:ln>
        </p:spPr>
        <p:style>
          <a:lnRef idx="3">
            <a:schemeClr val="accent1"/>
          </a:lnRef>
          <a:fillRef idx="0">
            <a:schemeClr val="accent1"/>
          </a:fillRef>
          <a:effectRef idx="2">
            <a:schemeClr val="accent1"/>
          </a:effectRef>
          <a:fontRef idx="minor">
            <a:schemeClr val="tx1"/>
          </a:fontRef>
        </p:style>
      </p:cxnSp>
      <p:cxnSp>
        <p:nvCxnSpPr>
          <p:cNvPr id="40" name="Connector: Elbow 39">
            <a:extLst>
              <a:ext uri="{FF2B5EF4-FFF2-40B4-BE49-F238E27FC236}">
                <a16:creationId xmlns:a16="http://schemas.microsoft.com/office/drawing/2014/main" id="{64543331-6FE0-4D71-8864-56529F7100AD}"/>
              </a:ext>
            </a:extLst>
          </p:cNvPr>
          <p:cNvCxnSpPr>
            <a:cxnSpLocks/>
            <a:stCxn id="32" idx="3"/>
            <a:endCxn id="37" idx="1"/>
          </p:cNvCxnSpPr>
          <p:nvPr/>
        </p:nvCxnSpPr>
        <p:spPr>
          <a:xfrm>
            <a:off x="7631589" y="3753630"/>
            <a:ext cx="696587" cy="0"/>
          </a:xfrm>
          <a:prstGeom prst="bentConnector3">
            <a:avLst>
              <a:gd name="adj1" fmla="val 50000"/>
            </a:avLst>
          </a:prstGeom>
          <a:ln w="50800" cap="sq">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894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35F3-A8F6-47DF-B386-1F468361F22A}"/>
              </a:ext>
            </a:extLst>
          </p:cNvPr>
          <p:cNvSpPr>
            <a:spLocks noGrp="1"/>
          </p:cNvSpPr>
          <p:nvPr>
            <p:ph type="title"/>
          </p:nvPr>
        </p:nvSpPr>
        <p:spPr/>
        <p:txBody>
          <a:bodyPr vert="horz" lIns="91440" tIns="45720" rIns="91440" bIns="45720" rtlCol="0" anchor="ctr">
            <a:normAutofit/>
          </a:bodyPr>
          <a:lstStyle/>
          <a:p>
            <a:r>
              <a:rPr lang="en-US" dirty="0"/>
              <a:t>A Continuum of Decisions</a:t>
            </a:r>
          </a:p>
        </p:txBody>
      </p:sp>
      <p:sp>
        <p:nvSpPr>
          <p:cNvPr id="3" name="Text Placeholder 2">
            <a:extLst>
              <a:ext uri="{FF2B5EF4-FFF2-40B4-BE49-F238E27FC236}">
                <a16:creationId xmlns:a16="http://schemas.microsoft.com/office/drawing/2014/main" id="{75E1ACBC-0E5C-4869-BD9A-FC3940BF81C0}"/>
              </a:ext>
            </a:extLst>
          </p:cNvPr>
          <p:cNvSpPr>
            <a:spLocks noGrp="1"/>
          </p:cNvSpPr>
          <p:nvPr>
            <p:ph type="body" idx="1"/>
          </p:nvPr>
        </p:nvSpPr>
        <p:spPr/>
        <p:txBody>
          <a:bodyPr/>
          <a:lstStyle/>
          <a:p>
            <a:endParaRPr lang="en-US" dirty="0"/>
          </a:p>
        </p:txBody>
      </p:sp>
      <p:cxnSp>
        <p:nvCxnSpPr>
          <p:cNvPr id="9" name="Straight Arrow Connector 8">
            <a:extLst>
              <a:ext uri="{FF2B5EF4-FFF2-40B4-BE49-F238E27FC236}">
                <a16:creationId xmlns:a16="http://schemas.microsoft.com/office/drawing/2014/main" id="{A7929111-52A8-4C90-AD11-C824887EEDB0}"/>
              </a:ext>
            </a:extLst>
          </p:cNvPr>
          <p:cNvCxnSpPr>
            <a:cxnSpLocks/>
            <a:stCxn id="4" idx="3"/>
            <a:endCxn id="5" idx="1"/>
          </p:cNvCxnSpPr>
          <p:nvPr/>
        </p:nvCxnSpPr>
        <p:spPr>
          <a:xfrm flipV="1">
            <a:off x="2736843" y="2995313"/>
            <a:ext cx="1244629" cy="1"/>
          </a:xfrm>
          <a:prstGeom prst="straightConnector1">
            <a:avLst/>
          </a:prstGeom>
          <a:ln w="50800" cap="sq">
            <a:tailEnd type="triangle"/>
          </a:ln>
        </p:spPr>
        <p:style>
          <a:lnRef idx="3">
            <a:schemeClr val="accent4"/>
          </a:lnRef>
          <a:fillRef idx="0">
            <a:schemeClr val="accent4"/>
          </a:fillRef>
          <a:effectRef idx="2">
            <a:schemeClr val="accent4"/>
          </a:effectRef>
          <a:fontRef idx="minor">
            <a:schemeClr val="tx1"/>
          </a:fontRef>
        </p:style>
      </p:cxnSp>
      <p:cxnSp>
        <p:nvCxnSpPr>
          <p:cNvPr id="10" name="Straight Arrow Connector 9">
            <a:extLst>
              <a:ext uri="{FF2B5EF4-FFF2-40B4-BE49-F238E27FC236}">
                <a16:creationId xmlns:a16="http://schemas.microsoft.com/office/drawing/2014/main" id="{6D360D5C-356A-443D-9183-72A33A608714}"/>
              </a:ext>
            </a:extLst>
          </p:cNvPr>
          <p:cNvCxnSpPr>
            <a:cxnSpLocks/>
            <a:stCxn id="5" idx="3"/>
            <a:endCxn id="6" idx="1"/>
          </p:cNvCxnSpPr>
          <p:nvPr/>
        </p:nvCxnSpPr>
        <p:spPr>
          <a:xfrm>
            <a:off x="5473685" y="2995313"/>
            <a:ext cx="1244631" cy="1"/>
          </a:xfrm>
          <a:prstGeom prst="straightConnector1">
            <a:avLst/>
          </a:prstGeom>
          <a:ln w="50800" cap="sq">
            <a:tailEnd type="triangle"/>
          </a:ln>
        </p:spPr>
        <p:style>
          <a:lnRef idx="3">
            <a:schemeClr val="accent4"/>
          </a:lnRef>
          <a:fillRef idx="0">
            <a:schemeClr val="accent4"/>
          </a:fillRef>
          <a:effectRef idx="2">
            <a:schemeClr val="accent4"/>
          </a:effectRef>
          <a:fontRef idx="minor">
            <a:schemeClr val="tx1"/>
          </a:fontRef>
        </p:style>
      </p:cxnSp>
      <p:cxnSp>
        <p:nvCxnSpPr>
          <p:cNvPr id="14" name="Straight Arrow Connector 13">
            <a:extLst>
              <a:ext uri="{FF2B5EF4-FFF2-40B4-BE49-F238E27FC236}">
                <a16:creationId xmlns:a16="http://schemas.microsoft.com/office/drawing/2014/main" id="{5CA0D8DB-4089-43D6-90E4-42ECF5140C39}"/>
              </a:ext>
            </a:extLst>
          </p:cNvPr>
          <p:cNvCxnSpPr>
            <a:cxnSpLocks/>
            <a:stCxn id="6" idx="3"/>
            <a:endCxn id="7" idx="1"/>
          </p:cNvCxnSpPr>
          <p:nvPr/>
        </p:nvCxnSpPr>
        <p:spPr>
          <a:xfrm flipV="1">
            <a:off x="8210529" y="2995313"/>
            <a:ext cx="1244630" cy="1"/>
          </a:xfrm>
          <a:prstGeom prst="straightConnector1">
            <a:avLst/>
          </a:prstGeom>
          <a:ln w="50800" cap="sq">
            <a:tailEnd type="triangle"/>
          </a:ln>
        </p:spPr>
        <p:style>
          <a:lnRef idx="3">
            <a:schemeClr val="accent4"/>
          </a:lnRef>
          <a:fillRef idx="0">
            <a:schemeClr val="accent4"/>
          </a:fillRef>
          <a:effectRef idx="2">
            <a:schemeClr val="accent4"/>
          </a:effectRef>
          <a:fontRef idx="minor">
            <a:schemeClr val="tx1"/>
          </a:fontRef>
        </p:style>
      </p:cxnSp>
      <p:cxnSp>
        <p:nvCxnSpPr>
          <p:cNvPr id="18" name="Connector: Elbow 17">
            <a:extLst>
              <a:ext uri="{FF2B5EF4-FFF2-40B4-BE49-F238E27FC236}">
                <a16:creationId xmlns:a16="http://schemas.microsoft.com/office/drawing/2014/main" id="{CB8B1254-5DC9-4ABF-AB0B-0C6EBE6457FA}"/>
              </a:ext>
            </a:extLst>
          </p:cNvPr>
          <p:cNvCxnSpPr>
            <a:cxnSpLocks/>
            <a:stCxn id="7" idx="0"/>
            <a:endCxn id="5" idx="1"/>
          </p:cNvCxnSpPr>
          <p:nvPr/>
        </p:nvCxnSpPr>
        <p:spPr>
          <a:xfrm rot="16200000" flipH="1" flipV="1">
            <a:off x="6718315" y="-487638"/>
            <a:ext cx="746107" cy="6219794"/>
          </a:xfrm>
          <a:prstGeom prst="bentConnector4">
            <a:avLst>
              <a:gd name="adj1" fmla="val -57972"/>
              <a:gd name="adj2" fmla="val 103675"/>
            </a:avLst>
          </a:prstGeom>
          <a:ln w="50800" cap="sq">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2E25EC06-9C83-4499-8371-88A926CFC2B4}"/>
              </a:ext>
            </a:extLst>
          </p:cNvPr>
          <p:cNvCxnSpPr>
            <a:cxnSpLocks/>
            <a:stCxn id="23" idx="3"/>
            <a:endCxn id="24" idx="1"/>
          </p:cNvCxnSpPr>
          <p:nvPr/>
        </p:nvCxnSpPr>
        <p:spPr>
          <a:xfrm>
            <a:off x="5476225" y="5187791"/>
            <a:ext cx="1242091" cy="0"/>
          </a:xfrm>
          <a:prstGeom prst="straightConnector1">
            <a:avLst/>
          </a:prstGeom>
          <a:ln w="50800" cap="sq">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86DBBBA0-26E4-4CC8-A7A3-4DD7A90E7657}"/>
              </a:ext>
            </a:extLst>
          </p:cNvPr>
          <p:cNvCxnSpPr>
            <a:cxnSpLocks/>
            <a:stCxn id="5" idx="2"/>
            <a:endCxn id="23" idx="0"/>
          </p:cNvCxnSpPr>
          <p:nvPr/>
        </p:nvCxnSpPr>
        <p:spPr>
          <a:xfrm rot="16200000" flipH="1">
            <a:off x="4378717" y="4090281"/>
            <a:ext cx="700265" cy="2540"/>
          </a:xfrm>
          <a:prstGeom prst="bentConnector3">
            <a:avLst>
              <a:gd name="adj1" fmla="val 50000"/>
            </a:avLst>
          </a:prstGeom>
          <a:ln w="50800" cap="sq">
            <a:tailEnd type="triangle"/>
          </a:ln>
        </p:spPr>
        <p:style>
          <a:lnRef idx="3">
            <a:schemeClr val="accent1"/>
          </a:lnRef>
          <a:fillRef idx="0">
            <a:schemeClr val="accent1"/>
          </a:fillRef>
          <a:effectRef idx="2">
            <a:schemeClr val="accent1"/>
          </a:effectRef>
          <a:fontRef idx="minor">
            <a:schemeClr val="tx1"/>
          </a:fontRef>
        </p:style>
      </p:cxnSp>
      <p:sp>
        <p:nvSpPr>
          <p:cNvPr id="4" name="Diamond 3">
            <a:extLst>
              <a:ext uri="{FF2B5EF4-FFF2-40B4-BE49-F238E27FC236}">
                <a16:creationId xmlns:a16="http://schemas.microsoft.com/office/drawing/2014/main" id="{E1A41801-8FA2-48E2-91E5-E1F79A71F243}"/>
              </a:ext>
            </a:extLst>
          </p:cNvPr>
          <p:cNvSpPr/>
          <p:nvPr/>
        </p:nvSpPr>
        <p:spPr>
          <a:xfrm>
            <a:off x="1244630" y="2249207"/>
            <a:ext cx="1492213" cy="14922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Diamond 4">
            <a:extLst>
              <a:ext uri="{FF2B5EF4-FFF2-40B4-BE49-F238E27FC236}">
                <a16:creationId xmlns:a16="http://schemas.microsoft.com/office/drawing/2014/main" id="{D632B4B3-C417-49B0-9A9D-668B30639413}"/>
              </a:ext>
            </a:extLst>
          </p:cNvPr>
          <p:cNvSpPr/>
          <p:nvPr/>
        </p:nvSpPr>
        <p:spPr>
          <a:xfrm>
            <a:off x="3981472" y="2249206"/>
            <a:ext cx="1492213" cy="14922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Diamond 5">
            <a:extLst>
              <a:ext uri="{FF2B5EF4-FFF2-40B4-BE49-F238E27FC236}">
                <a16:creationId xmlns:a16="http://schemas.microsoft.com/office/drawing/2014/main" id="{B9ACC2C5-15B7-4341-89E9-5D34543B5058}"/>
              </a:ext>
            </a:extLst>
          </p:cNvPr>
          <p:cNvSpPr/>
          <p:nvPr/>
        </p:nvSpPr>
        <p:spPr>
          <a:xfrm>
            <a:off x="6718316" y="2249207"/>
            <a:ext cx="1492213" cy="14922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Diamond 6">
            <a:extLst>
              <a:ext uri="{FF2B5EF4-FFF2-40B4-BE49-F238E27FC236}">
                <a16:creationId xmlns:a16="http://schemas.microsoft.com/office/drawing/2014/main" id="{74B101D6-1B6B-4298-860E-A6A319391A27}"/>
              </a:ext>
            </a:extLst>
          </p:cNvPr>
          <p:cNvSpPr/>
          <p:nvPr/>
        </p:nvSpPr>
        <p:spPr>
          <a:xfrm>
            <a:off x="9455159" y="2249206"/>
            <a:ext cx="1492213" cy="14922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Diamond 22">
            <a:extLst>
              <a:ext uri="{FF2B5EF4-FFF2-40B4-BE49-F238E27FC236}">
                <a16:creationId xmlns:a16="http://schemas.microsoft.com/office/drawing/2014/main" id="{B2F55B7E-3093-4270-9B56-A183F01352C7}"/>
              </a:ext>
            </a:extLst>
          </p:cNvPr>
          <p:cNvSpPr/>
          <p:nvPr/>
        </p:nvSpPr>
        <p:spPr>
          <a:xfrm>
            <a:off x="3984012" y="4441684"/>
            <a:ext cx="1492213" cy="14922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Diamond 23">
            <a:extLst>
              <a:ext uri="{FF2B5EF4-FFF2-40B4-BE49-F238E27FC236}">
                <a16:creationId xmlns:a16="http://schemas.microsoft.com/office/drawing/2014/main" id="{5CF41206-ECEA-4549-A981-528F052B9F8F}"/>
              </a:ext>
            </a:extLst>
          </p:cNvPr>
          <p:cNvSpPr/>
          <p:nvPr/>
        </p:nvSpPr>
        <p:spPr>
          <a:xfrm>
            <a:off x="6718316" y="4441684"/>
            <a:ext cx="1492213" cy="14922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Tree>
    <p:extLst>
      <p:ext uri="{BB962C8B-B14F-4D97-AF65-F5344CB8AC3E}">
        <p14:creationId xmlns:p14="http://schemas.microsoft.com/office/powerpoint/2010/main" val="2522339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35F3-A8F6-47DF-B386-1F468361F22A}"/>
              </a:ext>
            </a:extLst>
          </p:cNvPr>
          <p:cNvSpPr>
            <a:spLocks noGrp="1"/>
          </p:cNvSpPr>
          <p:nvPr>
            <p:ph type="title"/>
          </p:nvPr>
        </p:nvSpPr>
        <p:spPr/>
        <p:txBody>
          <a:bodyPr vert="horz" lIns="91440" tIns="45720" rIns="91440" bIns="45720" rtlCol="0" anchor="ctr">
            <a:normAutofit/>
          </a:bodyPr>
          <a:lstStyle/>
          <a:p>
            <a:r>
              <a:rPr lang="en-US" dirty="0"/>
              <a:t>A Continuum of Decisions</a:t>
            </a:r>
          </a:p>
        </p:txBody>
      </p:sp>
      <p:sp>
        <p:nvSpPr>
          <p:cNvPr id="3" name="Text Placeholder 2">
            <a:extLst>
              <a:ext uri="{FF2B5EF4-FFF2-40B4-BE49-F238E27FC236}">
                <a16:creationId xmlns:a16="http://schemas.microsoft.com/office/drawing/2014/main" id="{75E1ACBC-0E5C-4869-BD9A-FC3940BF81C0}"/>
              </a:ext>
            </a:extLst>
          </p:cNvPr>
          <p:cNvSpPr>
            <a:spLocks noGrp="1"/>
          </p:cNvSpPr>
          <p:nvPr>
            <p:ph type="body" idx="1"/>
          </p:nvPr>
        </p:nvSpPr>
        <p:spPr/>
        <p:txBody>
          <a:bodyPr/>
          <a:lstStyle/>
          <a:p>
            <a:endParaRPr lang="en-US" dirty="0"/>
          </a:p>
        </p:txBody>
      </p:sp>
      <p:cxnSp>
        <p:nvCxnSpPr>
          <p:cNvPr id="9" name="Straight Arrow Connector 8">
            <a:extLst>
              <a:ext uri="{FF2B5EF4-FFF2-40B4-BE49-F238E27FC236}">
                <a16:creationId xmlns:a16="http://schemas.microsoft.com/office/drawing/2014/main" id="{A7929111-52A8-4C90-AD11-C824887EEDB0}"/>
              </a:ext>
            </a:extLst>
          </p:cNvPr>
          <p:cNvCxnSpPr>
            <a:cxnSpLocks/>
            <a:stCxn id="4" idx="3"/>
            <a:endCxn id="5" idx="1"/>
          </p:cNvCxnSpPr>
          <p:nvPr/>
        </p:nvCxnSpPr>
        <p:spPr>
          <a:xfrm flipV="1">
            <a:off x="2750000" y="3916292"/>
            <a:ext cx="1244629" cy="1"/>
          </a:xfrm>
          <a:prstGeom prst="straightConnector1">
            <a:avLst/>
          </a:prstGeom>
          <a:ln w="50800" cap="sq">
            <a:tailEnd type="triangle"/>
          </a:ln>
        </p:spPr>
        <p:style>
          <a:lnRef idx="3">
            <a:schemeClr val="accent4"/>
          </a:lnRef>
          <a:fillRef idx="0">
            <a:schemeClr val="accent4"/>
          </a:fillRef>
          <a:effectRef idx="2">
            <a:schemeClr val="accent4"/>
          </a:effectRef>
          <a:fontRef idx="minor">
            <a:schemeClr val="tx1"/>
          </a:fontRef>
        </p:style>
      </p:cxnSp>
      <p:cxnSp>
        <p:nvCxnSpPr>
          <p:cNvPr id="10" name="Straight Arrow Connector 9">
            <a:extLst>
              <a:ext uri="{FF2B5EF4-FFF2-40B4-BE49-F238E27FC236}">
                <a16:creationId xmlns:a16="http://schemas.microsoft.com/office/drawing/2014/main" id="{6D360D5C-356A-443D-9183-72A33A608714}"/>
              </a:ext>
            </a:extLst>
          </p:cNvPr>
          <p:cNvCxnSpPr>
            <a:cxnSpLocks/>
            <a:stCxn id="5" idx="3"/>
            <a:endCxn id="6" idx="1"/>
          </p:cNvCxnSpPr>
          <p:nvPr/>
        </p:nvCxnSpPr>
        <p:spPr>
          <a:xfrm>
            <a:off x="5486842" y="3916292"/>
            <a:ext cx="1244631" cy="1"/>
          </a:xfrm>
          <a:prstGeom prst="straightConnector1">
            <a:avLst/>
          </a:prstGeom>
          <a:ln w="50800" cap="sq">
            <a:tailEnd type="triangle"/>
          </a:ln>
        </p:spPr>
        <p:style>
          <a:lnRef idx="3">
            <a:schemeClr val="accent4"/>
          </a:lnRef>
          <a:fillRef idx="0">
            <a:schemeClr val="accent4"/>
          </a:fillRef>
          <a:effectRef idx="2">
            <a:schemeClr val="accent4"/>
          </a:effectRef>
          <a:fontRef idx="minor">
            <a:schemeClr val="tx1"/>
          </a:fontRef>
        </p:style>
      </p:cxnSp>
      <p:cxnSp>
        <p:nvCxnSpPr>
          <p:cNvPr id="14" name="Straight Arrow Connector 13">
            <a:extLst>
              <a:ext uri="{FF2B5EF4-FFF2-40B4-BE49-F238E27FC236}">
                <a16:creationId xmlns:a16="http://schemas.microsoft.com/office/drawing/2014/main" id="{5CA0D8DB-4089-43D6-90E4-42ECF5140C39}"/>
              </a:ext>
            </a:extLst>
          </p:cNvPr>
          <p:cNvCxnSpPr>
            <a:cxnSpLocks/>
            <a:stCxn id="6" idx="3"/>
            <a:endCxn id="7" idx="1"/>
          </p:cNvCxnSpPr>
          <p:nvPr/>
        </p:nvCxnSpPr>
        <p:spPr>
          <a:xfrm flipV="1">
            <a:off x="8223686" y="3916292"/>
            <a:ext cx="1244630" cy="1"/>
          </a:xfrm>
          <a:prstGeom prst="straightConnector1">
            <a:avLst/>
          </a:prstGeom>
          <a:ln w="50800" cap="sq">
            <a:tailEnd type="triangle"/>
          </a:ln>
        </p:spPr>
        <p:style>
          <a:lnRef idx="3">
            <a:schemeClr val="accent4"/>
          </a:lnRef>
          <a:fillRef idx="0">
            <a:schemeClr val="accent4"/>
          </a:fillRef>
          <a:effectRef idx="2">
            <a:schemeClr val="accent4"/>
          </a:effectRef>
          <a:fontRef idx="minor">
            <a:schemeClr val="tx1"/>
          </a:fontRef>
        </p:style>
      </p:cxnSp>
      <p:cxnSp>
        <p:nvCxnSpPr>
          <p:cNvPr id="18" name="Connector: Elbow 17">
            <a:extLst>
              <a:ext uri="{FF2B5EF4-FFF2-40B4-BE49-F238E27FC236}">
                <a16:creationId xmlns:a16="http://schemas.microsoft.com/office/drawing/2014/main" id="{CB8B1254-5DC9-4ABF-AB0B-0C6EBE6457FA}"/>
              </a:ext>
            </a:extLst>
          </p:cNvPr>
          <p:cNvCxnSpPr>
            <a:cxnSpLocks/>
            <a:stCxn id="7" idx="0"/>
            <a:endCxn id="5" idx="1"/>
          </p:cNvCxnSpPr>
          <p:nvPr/>
        </p:nvCxnSpPr>
        <p:spPr>
          <a:xfrm rot="16200000" flipH="1" flipV="1">
            <a:off x="6731472" y="433341"/>
            <a:ext cx="746107" cy="6219794"/>
          </a:xfrm>
          <a:prstGeom prst="bentConnector4">
            <a:avLst>
              <a:gd name="adj1" fmla="val -57972"/>
              <a:gd name="adj2" fmla="val 103675"/>
            </a:avLst>
          </a:prstGeom>
          <a:ln w="50800" cap="sq">
            <a:tailEnd type="triangle"/>
          </a:ln>
        </p:spPr>
        <p:style>
          <a:lnRef idx="3">
            <a:schemeClr val="accent1"/>
          </a:lnRef>
          <a:fillRef idx="0">
            <a:schemeClr val="accent1"/>
          </a:fillRef>
          <a:effectRef idx="2">
            <a:schemeClr val="accent1"/>
          </a:effectRef>
          <a:fontRef idx="minor">
            <a:schemeClr val="tx1"/>
          </a:fontRef>
        </p:style>
      </p:cxnSp>
      <p:sp>
        <p:nvSpPr>
          <p:cNvPr id="4" name="Diamond 3">
            <a:extLst>
              <a:ext uri="{FF2B5EF4-FFF2-40B4-BE49-F238E27FC236}">
                <a16:creationId xmlns:a16="http://schemas.microsoft.com/office/drawing/2014/main" id="{E1A41801-8FA2-48E2-91E5-E1F79A71F243}"/>
              </a:ext>
            </a:extLst>
          </p:cNvPr>
          <p:cNvSpPr/>
          <p:nvPr/>
        </p:nvSpPr>
        <p:spPr>
          <a:xfrm>
            <a:off x="1257787" y="3170186"/>
            <a:ext cx="1492213" cy="14922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Diamond 4">
            <a:extLst>
              <a:ext uri="{FF2B5EF4-FFF2-40B4-BE49-F238E27FC236}">
                <a16:creationId xmlns:a16="http://schemas.microsoft.com/office/drawing/2014/main" id="{D632B4B3-C417-49B0-9A9D-668B30639413}"/>
              </a:ext>
            </a:extLst>
          </p:cNvPr>
          <p:cNvSpPr/>
          <p:nvPr/>
        </p:nvSpPr>
        <p:spPr>
          <a:xfrm>
            <a:off x="3994629" y="3170185"/>
            <a:ext cx="1492213" cy="14922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Diamond 5">
            <a:extLst>
              <a:ext uri="{FF2B5EF4-FFF2-40B4-BE49-F238E27FC236}">
                <a16:creationId xmlns:a16="http://schemas.microsoft.com/office/drawing/2014/main" id="{B9ACC2C5-15B7-4341-89E9-5D34543B5058}"/>
              </a:ext>
            </a:extLst>
          </p:cNvPr>
          <p:cNvSpPr/>
          <p:nvPr/>
        </p:nvSpPr>
        <p:spPr>
          <a:xfrm>
            <a:off x="6731473" y="3170186"/>
            <a:ext cx="1492213" cy="14922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Diamond 6">
            <a:extLst>
              <a:ext uri="{FF2B5EF4-FFF2-40B4-BE49-F238E27FC236}">
                <a16:creationId xmlns:a16="http://schemas.microsoft.com/office/drawing/2014/main" id="{74B101D6-1B6B-4298-860E-A6A319391A27}"/>
              </a:ext>
            </a:extLst>
          </p:cNvPr>
          <p:cNvSpPr/>
          <p:nvPr/>
        </p:nvSpPr>
        <p:spPr>
          <a:xfrm>
            <a:off x="9468316" y="3170185"/>
            <a:ext cx="1492213" cy="14922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Tree>
    <p:extLst>
      <p:ext uri="{BB962C8B-B14F-4D97-AF65-F5344CB8AC3E}">
        <p14:creationId xmlns:p14="http://schemas.microsoft.com/office/powerpoint/2010/main" val="128372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9BD9-6325-4774-A2E0-12AB57B71B69}"/>
              </a:ext>
            </a:extLst>
          </p:cNvPr>
          <p:cNvSpPr>
            <a:spLocks noGrp="1"/>
          </p:cNvSpPr>
          <p:nvPr>
            <p:ph type="title"/>
          </p:nvPr>
        </p:nvSpPr>
        <p:spPr/>
        <p:txBody>
          <a:bodyPr/>
          <a:lstStyle/>
          <a:p>
            <a:r>
              <a:rPr lang="en-US" dirty="0"/>
              <a:t>Familiar Cycle</a:t>
            </a:r>
          </a:p>
        </p:txBody>
      </p:sp>
      <p:sp>
        <p:nvSpPr>
          <p:cNvPr id="3" name="Text Placeholder 2">
            <a:extLst>
              <a:ext uri="{FF2B5EF4-FFF2-40B4-BE49-F238E27FC236}">
                <a16:creationId xmlns:a16="http://schemas.microsoft.com/office/drawing/2014/main" id="{8A75C008-0100-4440-80B8-E761E357BB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FA2855-86D0-4804-BBB0-E481A791A61E}"/>
              </a:ext>
            </a:extLst>
          </p:cNvPr>
          <p:cNvSpPr>
            <a:spLocks noGrp="1"/>
          </p:cNvSpPr>
          <p:nvPr>
            <p:ph type="sldNum" sz="quarter" idx="12"/>
          </p:nvPr>
        </p:nvSpPr>
        <p:spPr/>
        <p:txBody>
          <a:bodyPr/>
          <a:lstStyle/>
          <a:p>
            <a:fld id="{9C8FE99F-F80A-4330-817A-B0BB93057385}" type="slidenum">
              <a:rPr lang="en-US" smtClean="0"/>
              <a:t>13</a:t>
            </a:fld>
            <a:endParaRPr lang="en-US"/>
          </a:p>
        </p:txBody>
      </p:sp>
      <p:grpSp>
        <p:nvGrpSpPr>
          <p:cNvPr id="11" name="Group 10">
            <a:extLst>
              <a:ext uri="{FF2B5EF4-FFF2-40B4-BE49-F238E27FC236}">
                <a16:creationId xmlns:a16="http://schemas.microsoft.com/office/drawing/2014/main" id="{E29F4A08-3A82-4CFA-8C00-5A68326497B0}"/>
              </a:ext>
            </a:extLst>
          </p:cNvPr>
          <p:cNvGrpSpPr/>
          <p:nvPr/>
        </p:nvGrpSpPr>
        <p:grpSpPr>
          <a:xfrm>
            <a:off x="4133576" y="2064512"/>
            <a:ext cx="3924848" cy="3860800"/>
            <a:chOff x="3158216" y="2064512"/>
            <a:chExt cx="3924848" cy="3860800"/>
          </a:xfrm>
        </p:grpSpPr>
        <p:sp>
          <p:nvSpPr>
            <p:cNvPr id="10" name="Oval 9">
              <a:extLst>
                <a:ext uri="{FF2B5EF4-FFF2-40B4-BE49-F238E27FC236}">
                  <a16:creationId xmlns:a16="http://schemas.microsoft.com/office/drawing/2014/main" id="{F603F23D-2968-4B2B-B554-0D5F5F9ADE64}"/>
                </a:ext>
              </a:extLst>
            </p:cNvPr>
            <p:cNvSpPr/>
            <p:nvPr/>
          </p:nvSpPr>
          <p:spPr>
            <a:xfrm>
              <a:off x="3188696" y="2064512"/>
              <a:ext cx="3858768" cy="3860800"/>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5CDC0B1-572F-40B9-98F5-A49D1DF1E245}"/>
                </a:ext>
              </a:extLst>
            </p:cNvPr>
            <p:cNvPicPr>
              <a:picLocks noChangeAspect="1"/>
            </p:cNvPicPr>
            <p:nvPr/>
          </p:nvPicPr>
          <p:blipFill>
            <a:blip r:embed="rId2"/>
            <a:stretch>
              <a:fillRect/>
            </a:stretch>
          </p:blipFill>
          <p:spPr>
            <a:xfrm>
              <a:off x="3158216" y="2143660"/>
              <a:ext cx="3924848" cy="3715268"/>
            </a:xfrm>
            <a:prstGeom prst="rect">
              <a:avLst/>
            </a:prstGeom>
          </p:spPr>
        </p:pic>
      </p:grpSp>
    </p:spTree>
    <p:extLst>
      <p:ext uri="{BB962C8B-B14F-4D97-AF65-F5344CB8AC3E}">
        <p14:creationId xmlns:p14="http://schemas.microsoft.com/office/powerpoint/2010/main" val="299055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9BD9-6325-4774-A2E0-12AB57B71B69}"/>
              </a:ext>
            </a:extLst>
          </p:cNvPr>
          <p:cNvSpPr>
            <a:spLocks noGrp="1"/>
          </p:cNvSpPr>
          <p:nvPr>
            <p:ph type="title"/>
          </p:nvPr>
        </p:nvSpPr>
        <p:spPr/>
        <p:txBody>
          <a:bodyPr/>
          <a:lstStyle/>
          <a:p>
            <a:r>
              <a:rPr lang="en-US" dirty="0"/>
              <a:t>Deming Cycle</a:t>
            </a:r>
          </a:p>
        </p:txBody>
      </p:sp>
      <p:sp>
        <p:nvSpPr>
          <p:cNvPr id="3" name="Text Placeholder 2">
            <a:extLst>
              <a:ext uri="{FF2B5EF4-FFF2-40B4-BE49-F238E27FC236}">
                <a16:creationId xmlns:a16="http://schemas.microsoft.com/office/drawing/2014/main" id="{8A75C008-0100-4440-80B8-E761E357BB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FA2855-86D0-4804-BBB0-E481A791A61E}"/>
              </a:ext>
            </a:extLst>
          </p:cNvPr>
          <p:cNvSpPr>
            <a:spLocks noGrp="1"/>
          </p:cNvSpPr>
          <p:nvPr>
            <p:ph type="sldNum" sz="quarter" idx="12"/>
          </p:nvPr>
        </p:nvSpPr>
        <p:spPr/>
        <p:txBody>
          <a:bodyPr/>
          <a:lstStyle/>
          <a:p>
            <a:fld id="{9C8FE99F-F80A-4330-817A-B0BB93057385}" type="slidenum">
              <a:rPr lang="en-US" smtClean="0"/>
              <a:t>14</a:t>
            </a:fld>
            <a:endParaRPr lang="en-US"/>
          </a:p>
        </p:txBody>
      </p:sp>
      <p:grpSp>
        <p:nvGrpSpPr>
          <p:cNvPr id="11" name="Group 10">
            <a:extLst>
              <a:ext uri="{FF2B5EF4-FFF2-40B4-BE49-F238E27FC236}">
                <a16:creationId xmlns:a16="http://schemas.microsoft.com/office/drawing/2014/main" id="{E29F4A08-3A82-4CFA-8C00-5A68326497B0}"/>
              </a:ext>
            </a:extLst>
          </p:cNvPr>
          <p:cNvGrpSpPr/>
          <p:nvPr/>
        </p:nvGrpSpPr>
        <p:grpSpPr>
          <a:xfrm>
            <a:off x="4133576" y="2064512"/>
            <a:ext cx="3924848" cy="3860800"/>
            <a:chOff x="3158216" y="2064512"/>
            <a:chExt cx="3924848" cy="3860800"/>
          </a:xfrm>
        </p:grpSpPr>
        <p:sp>
          <p:nvSpPr>
            <p:cNvPr id="10" name="Oval 9">
              <a:extLst>
                <a:ext uri="{FF2B5EF4-FFF2-40B4-BE49-F238E27FC236}">
                  <a16:creationId xmlns:a16="http://schemas.microsoft.com/office/drawing/2014/main" id="{F603F23D-2968-4B2B-B554-0D5F5F9ADE64}"/>
                </a:ext>
              </a:extLst>
            </p:cNvPr>
            <p:cNvSpPr/>
            <p:nvPr/>
          </p:nvSpPr>
          <p:spPr>
            <a:xfrm>
              <a:off x="3188696" y="2064512"/>
              <a:ext cx="3858768" cy="3860800"/>
            </a:xfrm>
            <a:prstGeom prst="ellipse">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5CDC0B1-572F-40B9-98F5-A49D1DF1E245}"/>
                </a:ext>
              </a:extLst>
            </p:cNvPr>
            <p:cNvPicPr>
              <a:picLocks noChangeAspect="1"/>
            </p:cNvPicPr>
            <p:nvPr/>
          </p:nvPicPr>
          <p:blipFill>
            <a:blip r:embed="rId2"/>
            <a:stretch>
              <a:fillRect/>
            </a:stretch>
          </p:blipFill>
          <p:spPr>
            <a:xfrm>
              <a:off x="3158216" y="2143660"/>
              <a:ext cx="3924848" cy="3715268"/>
            </a:xfrm>
            <a:prstGeom prst="rect">
              <a:avLst/>
            </a:prstGeom>
          </p:spPr>
        </p:pic>
      </p:grpSp>
      <p:sp>
        <p:nvSpPr>
          <p:cNvPr id="5" name="Rectangle 4">
            <a:extLst>
              <a:ext uri="{FF2B5EF4-FFF2-40B4-BE49-F238E27FC236}">
                <a16:creationId xmlns:a16="http://schemas.microsoft.com/office/drawing/2014/main" id="{A6152EB8-E213-40C2-A472-80A70E289EF6}"/>
              </a:ext>
            </a:extLst>
          </p:cNvPr>
          <p:cNvSpPr/>
          <p:nvPr/>
        </p:nvSpPr>
        <p:spPr>
          <a:xfrm rot="19781519">
            <a:off x="3897850" y="4616840"/>
            <a:ext cx="1824538" cy="923330"/>
          </a:xfrm>
          <a:prstGeom prst="rect">
            <a:avLst/>
          </a:prstGeom>
          <a:noFill/>
        </p:spPr>
        <p:txBody>
          <a:bodyPr wrap="none" lIns="91440" tIns="45720" rIns="91440" bIns="45720">
            <a:spAutoFit/>
          </a:bodyPr>
          <a:lstStyle/>
          <a:p>
            <a:pPr algn="ctr"/>
            <a:r>
              <a:rPr lang="en-US" sz="5400" b="1" cap="none" spc="0" dirty="0">
                <a:ln w="0">
                  <a:solidFill>
                    <a:schemeClr val="bg1"/>
                  </a:solidFill>
                </a:ln>
                <a:solidFill>
                  <a:schemeClr val="tx1"/>
                </a:solidFill>
                <a:effectLst>
                  <a:glow rad="101600">
                    <a:schemeClr val="tx1">
                      <a:lumMod val="95000"/>
                      <a:alpha val="60000"/>
                    </a:schemeClr>
                  </a:glow>
                  <a:outerShdw blurRad="38100" dist="19050" dir="2700000" algn="tl" rotWithShape="0">
                    <a:schemeClr val="dk1">
                      <a:alpha val="40000"/>
                    </a:schemeClr>
                  </a:outerShdw>
                </a:effectLst>
              </a:rPr>
              <a:t>Study</a:t>
            </a:r>
          </a:p>
        </p:txBody>
      </p:sp>
      <p:sp>
        <p:nvSpPr>
          <p:cNvPr id="16" name="Rectangle 15">
            <a:extLst>
              <a:ext uri="{FF2B5EF4-FFF2-40B4-BE49-F238E27FC236}">
                <a16:creationId xmlns:a16="http://schemas.microsoft.com/office/drawing/2014/main" id="{83D5E076-A5B1-48D4-A7BF-55FCDB1FE9E0}"/>
              </a:ext>
            </a:extLst>
          </p:cNvPr>
          <p:cNvSpPr/>
          <p:nvPr/>
        </p:nvSpPr>
        <p:spPr>
          <a:xfrm rot="1203986">
            <a:off x="3578968" y="2319326"/>
            <a:ext cx="2033185" cy="923330"/>
          </a:xfrm>
          <a:prstGeom prst="rect">
            <a:avLst/>
          </a:prstGeom>
          <a:noFill/>
        </p:spPr>
        <p:txBody>
          <a:bodyPr wrap="none" lIns="91440" tIns="45720" rIns="91440" bIns="45720">
            <a:spAutoFit/>
          </a:bodyPr>
          <a:lstStyle/>
          <a:p>
            <a:pPr algn="ctr"/>
            <a:r>
              <a:rPr lang="en-US" sz="5400" b="1" dirty="0">
                <a:ln w="0">
                  <a:solidFill>
                    <a:schemeClr val="bg1"/>
                  </a:solidFill>
                </a:ln>
                <a:effectLst>
                  <a:glow rad="101600">
                    <a:schemeClr val="tx1">
                      <a:lumMod val="95000"/>
                      <a:alpha val="60000"/>
                    </a:schemeClr>
                  </a:glow>
                  <a:outerShdw blurRad="38100" dist="19050" dir="2700000" algn="tl" rotWithShape="0">
                    <a:schemeClr val="dk1">
                      <a:alpha val="40000"/>
                    </a:schemeClr>
                  </a:outerShdw>
                </a:effectLst>
              </a:rPr>
              <a:t>Adjust</a:t>
            </a:r>
            <a:endParaRPr lang="en-US" sz="5400" b="1" cap="none" spc="0" dirty="0">
              <a:ln w="0">
                <a:solidFill>
                  <a:schemeClr val="bg1"/>
                </a:solidFill>
              </a:ln>
              <a:solidFill>
                <a:schemeClr val="tx1"/>
              </a:solidFill>
              <a:effectLst>
                <a:glow rad="101600">
                  <a:schemeClr val="tx1">
                    <a:lumMod val="95000"/>
                    <a:alpha val="60000"/>
                  </a:schemeClr>
                </a:glow>
                <a:outerShdw blurRad="38100" dist="19050" dir="2700000" algn="tl" rotWithShape="0">
                  <a:schemeClr val="dk1">
                    <a:alpha val="40000"/>
                  </a:schemeClr>
                </a:outerShdw>
              </a:effectLst>
            </a:endParaRPr>
          </a:p>
        </p:txBody>
      </p:sp>
      <p:sp>
        <p:nvSpPr>
          <p:cNvPr id="17" name="Title 1">
            <a:extLst>
              <a:ext uri="{FF2B5EF4-FFF2-40B4-BE49-F238E27FC236}">
                <a16:creationId xmlns:a16="http://schemas.microsoft.com/office/drawing/2014/main" id="{A42FDE57-3F9F-4205-A938-31D3FB4A406E}"/>
              </a:ext>
            </a:extLst>
          </p:cNvPr>
          <p:cNvSpPr txBox="1">
            <a:spLocks/>
          </p:cNvSpPr>
          <p:nvPr/>
        </p:nvSpPr>
        <p:spPr>
          <a:xfrm>
            <a:off x="3758184" y="352989"/>
            <a:ext cx="759305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or Shewhart Cycle</a:t>
            </a:r>
          </a:p>
        </p:txBody>
      </p:sp>
      <p:sp>
        <p:nvSpPr>
          <p:cNvPr id="19" name="Rectangle 18">
            <a:extLst>
              <a:ext uri="{FF2B5EF4-FFF2-40B4-BE49-F238E27FC236}">
                <a16:creationId xmlns:a16="http://schemas.microsoft.com/office/drawing/2014/main" id="{B8455D1F-1843-49BC-8D1E-66ECD01353DE}"/>
              </a:ext>
            </a:extLst>
          </p:cNvPr>
          <p:cNvSpPr/>
          <p:nvPr/>
        </p:nvSpPr>
        <p:spPr>
          <a:xfrm rot="20722311">
            <a:off x="2428761" y="2489319"/>
            <a:ext cx="6803849" cy="2554545"/>
          </a:xfrm>
          <a:prstGeom prst="rect">
            <a:avLst/>
          </a:prstGeom>
          <a:noFill/>
        </p:spPr>
        <p:txBody>
          <a:bodyPr wrap="none" lIns="91440" tIns="45720" rIns="91440" bIns="45720">
            <a:spAutoFit/>
          </a:bodyPr>
          <a:lstStyle/>
          <a:p>
            <a:pPr algn="ctr"/>
            <a:r>
              <a:rPr lang="en-US" sz="8000" b="1" dirty="0">
                <a:ln w="0">
                  <a:solidFill>
                    <a:schemeClr val="bg1"/>
                  </a:solidFill>
                </a:ln>
                <a:solidFill>
                  <a:srgbClr val="FFFF00"/>
                </a:solidFill>
                <a:effectLst>
                  <a:glow rad="101600">
                    <a:schemeClr val="tx1">
                      <a:lumMod val="95000"/>
                      <a:alpha val="60000"/>
                    </a:schemeClr>
                  </a:glow>
                  <a:outerShdw blurRad="38100" dist="19050" dir="2700000" algn="tl" rotWithShape="0">
                    <a:schemeClr val="dk1">
                      <a:alpha val="40000"/>
                    </a:schemeClr>
                  </a:outerShdw>
                </a:effectLst>
              </a:rPr>
              <a:t>An Observation</a:t>
            </a:r>
            <a:br>
              <a:rPr lang="en-US" sz="8000" b="1" dirty="0">
                <a:ln w="0">
                  <a:solidFill>
                    <a:schemeClr val="bg1"/>
                  </a:solidFill>
                </a:ln>
                <a:solidFill>
                  <a:srgbClr val="FFFF00"/>
                </a:solidFill>
                <a:effectLst>
                  <a:glow rad="101600">
                    <a:schemeClr val="tx1">
                      <a:lumMod val="95000"/>
                      <a:alpha val="60000"/>
                    </a:schemeClr>
                  </a:glow>
                  <a:outerShdw blurRad="38100" dist="19050" dir="2700000" algn="tl" rotWithShape="0">
                    <a:schemeClr val="dk1">
                      <a:alpha val="40000"/>
                    </a:schemeClr>
                  </a:outerShdw>
                </a:effectLst>
              </a:rPr>
            </a:br>
            <a:r>
              <a:rPr lang="en-US" sz="8000" b="1" dirty="0">
                <a:ln w="0">
                  <a:solidFill>
                    <a:schemeClr val="bg1"/>
                  </a:solidFill>
                </a:ln>
                <a:solidFill>
                  <a:srgbClr val="FFFF00"/>
                </a:solidFill>
                <a:effectLst>
                  <a:glow rad="101600">
                    <a:schemeClr val="tx1">
                      <a:lumMod val="95000"/>
                      <a:alpha val="60000"/>
                    </a:schemeClr>
                  </a:glow>
                  <a:outerShdw blurRad="38100" dist="19050" dir="2700000" algn="tl" rotWithShape="0">
                    <a:schemeClr val="dk1">
                      <a:alpha val="40000"/>
                    </a:schemeClr>
                  </a:outerShdw>
                </a:effectLst>
              </a:rPr>
              <a:t>Starts the Cycle</a:t>
            </a:r>
            <a:endParaRPr lang="en-US" sz="8000" b="1" cap="none" spc="0" dirty="0">
              <a:ln w="0">
                <a:solidFill>
                  <a:schemeClr val="bg1"/>
                </a:solidFill>
              </a:ln>
              <a:solidFill>
                <a:srgbClr val="FFFF00"/>
              </a:solidFill>
              <a:effectLst>
                <a:glow rad="101600">
                  <a:schemeClr val="tx1">
                    <a:lumMod val="95000"/>
                    <a:alpha val="60000"/>
                  </a:schemeClr>
                </a:glow>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1399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fltVal val="0"/>
                                          </p:val>
                                        </p:tav>
                                        <p:tav tm="100000">
                                          <p:val>
                                            <p:strVal val="#ppt_w"/>
                                          </p:val>
                                        </p:tav>
                                      </p:tavLst>
                                    </p:anim>
                                    <p:anim calcmode="lin" valueType="num">
                                      <p:cBhvr>
                                        <p:cTn id="16" dur="1000" fill="hold"/>
                                        <p:tgtEl>
                                          <p:spTgt spid="16"/>
                                        </p:tgtEl>
                                        <p:attrNameLst>
                                          <p:attrName>ppt_h</p:attrName>
                                        </p:attrNameLst>
                                      </p:cBhvr>
                                      <p:tavLst>
                                        <p:tav tm="0">
                                          <p:val>
                                            <p:fltVal val="0"/>
                                          </p:val>
                                        </p:tav>
                                        <p:tav tm="100000">
                                          <p:val>
                                            <p:strVal val="#ppt_h"/>
                                          </p:val>
                                        </p:tav>
                                      </p:tavLst>
                                    </p:anim>
                                    <p:anim calcmode="lin" valueType="num">
                                      <p:cBhvr>
                                        <p:cTn id="17"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26" presetClass="emph" presetSubtype="0" fill="hold" grpId="1" nodeType="withEffect">
                                  <p:stCondLst>
                                    <p:cond delay="0"/>
                                  </p:stCondLst>
                                  <p:childTnLst>
                                    <p:animEffect transition="out" filter="fade">
                                      <p:cBhvr>
                                        <p:cTn id="24" dur="1000" tmFilter="0, 0; .2, .5; .8, .5; 1, 0"/>
                                        <p:tgtEl>
                                          <p:spTgt spid="17"/>
                                        </p:tgtEl>
                                      </p:cBhvr>
                                    </p:animEffect>
                                    <p:animScale>
                                      <p:cBhvr>
                                        <p:cTn id="25" dur="500" autoRev="1" fill="hold"/>
                                        <p:tgtEl>
                                          <p:spTgt spid="17"/>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1000" fill="hold"/>
                                        <p:tgtEl>
                                          <p:spTgt spid="19"/>
                                        </p:tgtEl>
                                        <p:attrNameLst>
                                          <p:attrName>ppt_w</p:attrName>
                                        </p:attrNameLst>
                                      </p:cBhvr>
                                      <p:tavLst>
                                        <p:tav tm="0">
                                          <p:val>
                                            <p:fltVal val="0"/>
                                          </p:val>
                                        </p:tav>
                                        <p:tav tm="100000">
                                          <p:val>
                                            <p:strVal val="#ppt_w"/>
                                          </p:val>
                                        </p:tav>
                                      </p:tavLst>
                                    </p:anim>
                                    <p:anim calcmode="lin" valueType="num">
                                      <p:cBhvr>
                                        <p:cTn id="31" dur="1000" fill="hold"/>
                                        <p:tgtEl>
                                          <p:spTgt spid="19"/>
                                        </p:tgtEl>
                                        <p:attrNameLst>
                                          <p:attrName>ppt_h</p:attrName>
                                        </p:attrNameLst>
                                      </p:cBhvr>
                                      <p:tavLst>
                                        <p:tav tm="0">
                                          <p:val>
                                            <p:fltVal val="0"/>
                                          </p:val>
                                        </p:tav>
                                        <p:tav tm="100000">
                                          <p:val>
                                            <p:strVal val="#ppt_h"/>
                                          </p:val>
                                        </p:tav>
                                      </p:tavLst>
                                    </p:anim>
                                    <p:anim calcmode="lin" valueType="num">
                                      <p:cBhvr>
                                        <p:cTn id="32"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7" grpId="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1CCB-F226-4243-A161-B2FA2A28BD3D}"/>
              </a:ext>
            </a:extLst>
          </p:cNvPr>
          <p:cNvSpPr>
            <a:spLocks noGrp="1"/>
          </p:cNvSpPr>
          <p:nvPr>
            <p:ph type="title"/>
          </p:nvPr>
        </p:nvSpPr>
        <p:spPr/>
        <p:txBody>
          <a:bodyPr/>
          <a:lstStyle/>
          <a:p>
            <a:r>
              <a:rPr lang="en-US" dirty="0"/>
              <a:t>Chained Cycles</a:t>
            </a:r>
          </a:p>
        </p:txBody>
      </p:sp>
      <p:sp>
        <p:nvSpPr>
          <p:cNvPr id="3" name="Text Placeholder 2">
            <a:extLst>
              <a:ext uri="{FF2B5EF4-FFF2-40B4-BE49-F238E27FC236}">
                <a16:creationId xmlns:a16="http://schemas.microsoft.com/office/drawing/2014/main" id="{93034E69-FB3F-4873-B36C-D3042FF658D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82C6879-5BC2-490E-B21A-1E29784D3BA7}"/>
              </a:ext>
            </a:extLst>
          </p:cNvPr>
          <p:cNvSpPr>
            <a:spLocks noGrp="1"/>
          </p:cNvSpPr>
          <p:nvPr>
            <p:ph type="sldNum" sz="quarter" idx="12"/>
          </p:nvPr>
        </p:nvSpPr>
        <p:spPr/>
        <p:txBody>
          <a:bodyPr/>
          <a:lstStyle/>
          <a:p>
            <a:fld id="{9C8FE99F-F80A-4330-817A-B0BB93057385}" type="slidenum">
              <a:rPr lang="en-US" smtClean="0"/>
              <a:t>15</a:t>
            </a:fld>
            <a:endParaRPr lang="en-US"/>
          </a:p>
        </p:txBody>
      </p:sp>
      <p:pic>
        <p:nvPicPr>
          <p:cNvPr id="7" name="Picture 6">
            <a:extLst>
              <a:ext uri="{FF2B5EF4-FFF2-40B4-BE49-F238E27FC236}">
                <a16:creationId xmlns:a16="http://schemas.microsoft.com/office/drawing/2014/main" id="{F2BE6B97-69E9-44CC-8F9C-E6432AEC6CA3}"/>
              </a:ext>
            </a:extLst>
          </p:cNvPr>
          <p:cNvPicPr>
            <a:picLocks noChangeAspect="1"/>
          </p:cNvPicPr>
          <p:nvPr/>
        </p:nvPicPr>
        <p:blipFill>
          <a:blip r:embed="rId3"/>
          <a:stretch>
            <a:fillRect/>
          </a:stretch>
        </p:blipFill>
        <p:spPr>
          <a:xfrm>
            <a:off x="-1036321" y="2217388"/>
            <a:ext cx="14149281" cy="3855751"/>
          </a:xfrm>
          <a:prstGeom prst="rect">
            <a:avLst/>
          </a:prstGeom>
        </p:spPr>
      </p:pic>
    </p:spTree>
    <p:extLst>
      <p:ext uri="{BB962C8B-B14F-4D97-AF65-F5344CB8AC3E}">
        <p14:creationId xmlns:p14="http://schemas.microsoft.com/office/powerpoint/2010/main" val="3538907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CC91-FB80-45BE-9EB5-2DFA59EBD864}"/>
              </a:ext>
            </a:extLst>
          </p:cNvPr>
          <p:cNvSpPr>
            <a:spLocks noGrp="1"/>
          </p:cNvSpPr>
          <p:nvPr>
            <p:ph type="title"/>
          </p:nvPr>
        </p:nvSpPr>
        <p:spPr>
          <a:xfrm>
            <a:off x="838200" y="365125"/>
            <a:ext cx="10515600" cy="1325563"/>
          </a:xfrm>
          <a:prstGeom prst="rect">
            <a:avLst/>
          </a:prstGeom>
        </p:spPr>
        <p:txBody>
          <a:bodyPr anchor="ctr">
            <a:normAutofit/>
          </a:bodyPr>
          <a:lstStyle/>
          <a:p>
            <a:r>
              <a:rPr lang="en-US" dirty="0"/>
              <a:t>Familiar Cycle</a:t>
            </a:r>
          </a:p>
        </p:txBody>
      </p:sp>
      <p:pic>
        <p:nvPicPr>
          <p:cNvPr id="8" name="Picture 7">
            <a:extLst>
              <a:ext uri="{FF2B5EF4-FFF2-40B4-BE49-F238E27FC236}">
                <a16:creationId xmlns:a16="http://schemas.microsoft.com/office/drawing/2014/main" id="{8BE2E1B6-A35C-4C14-A34C-9B0A0CE2A672}"/>
              </a:ext>
            </a:extLst>
          </p:cNvPr>
          <p:cNvPicPr>
            <a:picLocks noChangeAspect="1"/>
          </p:cNvPicPr>
          <p:nvPr/>
        </p:nvPicPr>
        <p:blipFill>
          <a:blip r:embed="rId2"/>
          <a:stretch>
            <a:fillRect/>
          </a:stretch>
        </p:blipFill>
        <p:spPr>
          <a:xfrm>
            <a:off x="2408426" y="1825625"/>
            <a:ext cx="7375148" cy="4351338"/>
          </a:xfrm>
          <a:prstGeom prst="rect">
            <a:avLst/>
          </a:prstGeom>
          <a:noFill/>
        </p:spPr>
      </p:pic>
      <p:sp>
        <p:nvSpPr>
          <p:cNvPr id="4" name="Slide Number Placeholder 3">
            <a:extLst>
              <a:ext uri="{FF2B5EF4-FFF2-40B4-BE49-F238E27FC236}">
                <a16:creationId xmlns:a16="http://schemas.microsoft.com/office/drawing/2014/main" id="{6AC5E46F-2071-454B-901E-834EC66D71A6}"/>
              </a:ext>
            </a:extLst>
          </p:cNvPr>
          <p:cNvSpPr>
            <a:spLocks noGrp="1"/>
          </p:cNvSpPr>
          <p:nvPr>
            <p:ph type="sldNum" sz="quarter" idx="12"/>
          </p:nvPr>
        </p:nvSpPr>
        <p:spPr>
          <a:xfrm>
            <a:off x="8610600" y="6356350"/>
            <a:ext cx="2743200" cy="365125"/>
          </a:xfrm>
          <a:prstGeom prst="rect">
            <a:avLst/>
          </a:prstGeom>
        </p:spPr>
        <p:txBody>
          <a:bodyPr anchor="ctr">
            <a:normAutofit/>
          </a:bodyPr>
          <a:lstStyle/>
          <a:p>
            <a:pPr>
              <a:spcAft>
                <a:spcPts val="600"/>
              </a:spcAft>
            </a:pPr>
            <a:fld id="{9C8FE99F-F80A-4330-817A-B0BB93057385}" type="slidenum">
              <a:rPr lang="en-US" smtClean="0"/>
              <a:pPr>
                <a:spcAft>
                  <a:spcPts val="600"/>
                </a:spcAft>
              </a:pPr>
              <a:t>16</a:t>
            </a:fld>
            <a:endParaRPr lang="en-US"/>
          </a:p>
        </p:txBody>
      </p:sp>
    </p:spTree>
    <p:extLst>
      <p:ext uri="{BB962C8B-B14F-4D97-AF65-F5344CB8AC3E}">
        <p14:creationId xmlns:p14="http://schemas.microsoft.com/office/powerpoint/2010/main" val="404611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AD92-519E-49B9-BA3B-2ADFD8383239}"/>
              </a:ext>
            </a:extLst>
          </p:cNvPr>
          <p:cNvSpPr>
            <a:spLocks noGrp="1"/>
          </p:cNvSpPr>
          <p:nvPr>
            <p:ph type="title"/>
          </p:nvPr>
        </p:nvSpPr>
        <p:spPr/>
        <p:txBody>
          <a:bodyPr/>
          <a:lstStyle/>
          <a:p>
            <a:r>
              <a:rPr lang="en-US" dirty="0"/>
              <a:t>Combine for Experimentation</a:t>
            </a:r>
          </a:p>
        </p:txBody>
      </p:sp>
      <p:sp>
        <p:nvSpPr>
          <p:cNvPr id="3" name="Text Placeholder 2">
            <a:extLst>
              <a:ext uri="{FF2B5EF4-FFF2-40B4-BE49-F238E27FC236}">
                <a16:creationId xmlns:a16="http://schemas.microsoft.com/office/drawing/2014/main" id="{EF089471-8DA4-434D-9AC8-2CDEBDDB89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1B7FDA-AF9E-4996-9BD4-4E693AC4D1FF}"/>
              </a:ext>
            </a:extLst>
          </p:cNvPr>
          <p:cNvSpPr>
            <a:spLocks noGrp="1"/>
          </p:cNvSpPr>
          <p:nvPr>
            <p:ph type="sldNum" sz="quarter" idx="12"/>
          </p:nvPr>
        </p:nvSpPr>
        <p:spPr/>
        <p:txBody>
          <a:bodyPr/>
          <a:lstStyle/>
          <a:p>
            <a:fld id="{9C8FE99F-F80A-4330-817A-B0BB93057385}" type="slidenum">
              <a:rPr lang="en-US" smtClean="0"/>
              <a:t>17</a:t>
            </a:fld>
            <a:endParaRPr lang="en-US"/>
          </a:p>
        </p:txBody>
      </p:sp>
      <p:pic>
        <p:nvPicPr>
          <p:cNvPr id="6" name="Picture 5">
            <a:extLst>
              <a:ext uri="{FF2B5EF4-FFF2-40B4-BE49-F238E27FC236}">
                <a16:creationId xmlns:a16="http://schemas.microsoft.com/office/drawing/2014/main" id="{68E15BF0-889D-4CB6-B983-A43AF1B2E1D3}"/>
              </a:ext>
            </a:extLst>
          </p:cNvPr>
          <p:cNvPicPr>
            <a:picLocks noChangeAspect="1"/>
          </p:cNvPicPr>
          <p:nvPr/>
        </p:nvPicPr>
        <p:blipFill>
          <a:blip r:embed="rId2"/>
          <a:stretch>
            <a:fillRect/>
          </a:stretch>
        </p:blipFill>
        <p:spPr>
          <a:xfrm>
            <a:off x="736782" y="1870075"/>
            <a:ext cx="12192000" cy="3322382"/>
          </a:xfrm>
          <a:prstGeom prst="rect">
            <a:avLst/>
          </a:prstGeom>
        </p:spPr>
      </p:pic>
      <p:sp>
        <p:nvSpPr>
          <p:cNvPr id="7" name="Speech Bubble: Oval 6">
            <a:extLst>
              <a:ext uri="{FF2B5EF4-FFF2-40B4-BE49-F238E27FC236}">
                <a16:creationId xmlns:a16="http://schemas.microsoft.com/office/drawing/2014/main" id="{050BB166-7EF0-4A01-A463-E1E6580E6983}"/>
              </a:ext>
            </a:extLst>
          </p:cNvPr>
          <p:cNvSpPr/>
          <p:nvPr/>
        </p:nvSpPr>
        <p:spPr>
          <a:xfrm>
            <a:off x="2894504" y="4952250"/>
            <a:ext cx="2966866" cy="1144644"/>
          </a:xfrm>
          <a:prstGeom prst="wedgeEllipseCallout">
            <a:avLst>
              <a:gd name="adj1" fmla="val 36595"/>
              <a:gd name="adj2" fmla="val -87500"/>
            </a:avLst>
          </a:prstGeom>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400" dirty="0"/>
              <a:t>Progress from</a:t>
            </a:r>
          </a:p>
          <a:p>
            <a:pPr algn="ctr"/>
            <a:r>
              <a:rPr lang="en-US" sz="2400" dirty="0"/>
              <a:t>“untried” to “tried”</a:t>
            </a:r>
          </a:p>
        </p:txBody>
      </p:sp>
      <p:sp>
        <p:nvSpPr>
          <p:cNvPr id="8" name="Speech Bubble: Oval 7">
            <a:extLst>
              <a:ext uri="{FF2B5EF4-FFF2-40B4-BE49-F238E27FC236}">
                <a16:creationId xmlns:a16="http://schemas.microsoft.com/office/drawing/2014/main" id="{A6D19D1C-76B1-4ADE-A4A1-23411014268F}"/>
              </a:ext>
            </a:extLst>
          </p:cNvPr>
          <p:cNvSpPr/>
          <p:nvPr/>
        </p:nvSpPr>
        <p:spPr>
          <a:xfrm>
            <a:off x="838200" y="3277011"/>
            <a:ext cx="2966866" cy="1144644"/>
          </a:xfrm>
          <a:prstGeom prst="wedgeEllipseCallout">
            <a:avLst>
              <a:gd name="adj1" fmla="val 21295"/>
              <a:gd name="adj2" fmla="val -82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Based on mental model</a:t>
            </a:r>
          </a:p>
        </p:txBody>
      </p:sp>
      <p:sp>
        <p:nvSpPr>
          <p:cNvPr id="9" name="Speech Bubble: Oval 8">
            <a:extLst>
              <a:ext uri="{FF2B5EF4-FFF2-40B4-BE49-F238E27FC236}">
                <a16:creationId xmlns:a16="http://schemas.microsoft.com/office/drawing/2014/main" id="{942086AC-7FEC-47C7-A31D-55A6DF1965CD}"/>
              </a:ext>
            </a:extLst>
          </p:cNvPr>
          <p:cNvSpPr/>
          <p:nvPr/>
        </p:nvSpPr>
        <p:spPr>
          <a:xfrm>
            <a:off x="6315919" y="1230285"/>
            <a:ext cx="2966866" cy="1144644"/>
          </a:xfrm>
          <a:prstGeom prst="wedgeEllipseCallout">
            <a:avLst>
              <a:gd name="adj1" fmla="val -53649"/>
              <a:gd name="adj2" fmla="val 72845"/>
            </a:avLst>
          </a:prstGeom>
        </p:spPr>
        <p:style>
          <a:lnRef idx="2">
            <a:schemeClr val="accent1">
              <a:shade val="50000"/>
            </a:schemeClr>
          </a:lnRef>
          <a:fillRef idx="1">
            <a:schemeClr val="accent1"/>
          </a:fillRef>
          <a:effectRef idx="0">
            <a:schemeClr val="accent1"/>
          </a:effectRef>
          <a:fontRef idx="minor">
            <a:schemeClr val="lt1"/>
          </a:fontRef>
        </p:style>
        <p:txBody>
          <a:bodyPr wrap="none" tIns="0" bIns="137160" rtlCol="0" anchor="b"/>
          <a:lstStyle/>
          <a:p>
            <a:pPr algn="ctr"/>
            <a:r>
              <a:rPr lang="en-US" sz="2400" dirty="0"/>
              <a:t>If measurements</a:t>
            </a:r>
          </a:p>
          <a:p>
            <a:pPr algn="ctr">
              <a:spcAft>
                <a:spcPts val="400"/>
              </a:spcAft>
            </a:pPr>
            <a:r>
              <a:rPr lang="en-US" sz="2400" dirty="0"/>
              <a:t>suggest, plan for </a:t>
            </a:r>
            <a:r>
              <a:rPr lang="en-US" sz="2400" i="1" dirty="0"/>
              <a:t>real</a:t>
            </a:r>
            <a:endParaRPr lang="en-US" sz="2400" dirty="0"/>
          </a:p>
        </p:txBody>
      </p:sp>
      <p:sp>
        <p:nvSpPr>
          <p:cNvPr id="10" name="Speech Bubble: Oval 9">
            <a:extLst>
              <a:ext uri="{FF2B5EF4-FFF2-40B4-BE49-F238E27FC236}">
                <a16:creationId xmlns:a16="http://schemas.microsoft.com/office/drawing/2014/main" id="{DBEE134E-5D77-4334-9D04-303A3F02C021}"/>
              </a:ext>
            </a:extLst>
          </p:cNvPr>
          <p:cNvSpPr/>
          <p:nvPr/>
        </p:nvSpPr>
        <p:spPr>
          <a:xfrm>
            <a:off x="7917674" y="4629759"/>
            <a:ext cx="2966866" cy="1144644"/>
          </a:xfrm>
          <a:prstGeom prst="wedgeEllipseCallout">
            <a:avLst>
              <a:gd name="adj1" fmla="val -52984"/>
              <a:gd name="adj2" fmla="val -72558"/>
            </a:avLst>
          </a:prstGeom>
        </p:spPr>
        <p:style>
          <a:lnRef idx="2">
            <a:schemeClr val="accent1">
              <a:shade val="50000"/>
            </a:schemeClr>
          </a:lnRef>
          <a:fillRef idx="1">
            <a:schemeClr val="accent1"/>
          </a:fillRef>
          <a:effectRef idx="0">
            <a:schemeClr val="accent1"/>
          </a:effectRef>
          <a:fontRef idx="minor">
            <a:schemeClr val="lt1"/>
          </a:fontRef>
        </p:style>
        <p:txBody>
          <a:bodyPr wrap="none" lIns="155448" tIns="82296" rIns="0" rtlCol="0" anchor="ctr"/>
          <a:lstStyle/>
          <a:p>
            <a:pPr algn="ctr"/>
            <a:r>
              <a:rPr lang="en-US" sz="2400" dirty="0"/>
              <a:t>The Real Thing, with</a:t>
            </a:r>
          </a:p>
          <a:p>
            <a:pPr algn="ctr"/>
            <a:r>
              <a:rPr lang="en-US" sz="2400" dirty="0"/>
              <a:t>greater certainty</a:t>
            </a:r>
          </a:p>
        </p:txBody>
      </p:sp>
    </p:spTree>
    <p:extLst>
      <p:ext uri="{BB962C8B-B14F-4D97-AF65-F5344CB8AC3E}">
        <p14:creationId xmlns:p14="http://schemas.microsoft.com/office/powerpoint/2010/main" val="288366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44A9-CF11-42CE-BD4C-AE14F1FB31D3}"/>
              </a:ext>
            </a:extLst>
          </p:cNvPr>
          <p:cNvSpPr>
            <a:spLocks noGrp="1"/>
          </p:cNvSpPr>
          <p:nvPr>
            <p:ph type="title"/>
          </p:nvPr>
        </p:nvSpPr>
        <p:spPr/>
        <p:txBody>
          <a:bodyPr/>
          <a:lstStyle/>
          <a:p>
            <a:r>
              <a:rPr lang="en-US" dirty="0"/>
              <a:t>PDCA</a:t>
            </a:r>
          </a:p>
        </p:txBody>
      </p:sp>
      <p:sp>
        <p:nvSpPr>
          <p:cNvPr id="3" name="Text Placeholder 2">
            <a:extLst>
              <a:ext uri="{FF2B5EF4-FFF2-40B4-BE49-F238E27FC236}">
                <a16:creationId xmlns:a16="http://schemas.microsoft.com/office/drawing/2014/main" id="{4C5D7434-0495-43CB-90F5-A16E24E33ABB}"/>
              </a:ext>
            </a:extLst>
          </p:cNvPr>
          <p:cNvSpPr>
            <a:spLocks noGrp="1"/>
          </p:cNvSpPr>
          <p:nvPr>
            <p:ph type="body" idx="1"/>
          </p:nvPr>
        </p:nvSpPr>
        <p:spPr/>
        <p:txBody>
          <a:bodyPr/>
          <a:lstStyle/>
          <a:p>
            <a:r>
              <a:rPr lang="en-US" dirty="0"/>
              <a:t>Plan</a:t>
            </a:r>
          </a:p>
          <a:p>
            <a:pPr lvl="1"/>
            <a:r>
              <a:rPr lang="en-US" dirty="0"/>
              <a:t>What process and activities are required?</a:t>
            </a:r>
          </a:p>
          <a:p>
            <a:pPr lvl="1"/>
            <a:r>
              <a:rPr lang="en-US" dirty="0"/>
              <a:t>What are the measurable objectives?</a:t>
            </a:r>
          </a:p>
          <a:p>
            <a:r>
              <a:rPr lang="en-US" dirty="0"/>
              <a:t>Do</a:t>
            </a:r>
          </a:p>
          <a:p>
            <a:pPr lvl="1"/>
            <a:r>
              <a:rPr lang="en-US" dirty="0"/>
              <a:t>Perform process and activities</a:t>
            </a:r>
          </a:p>
          <a:p>
            <a:r>
              <a:rPr lang="en-US" dirty="0"/>
              <a:t>Check/Study/Measure</a:t>
            </a:r>
          </a:p>
          <a:p>
            <a:pPr lvl="1"/>
            <a:r>
              <a:rPr lang="en-US" dirty="0"/>
              <a:t>Evaluate actual, compare to expected</a:t>
            </a:r>
          </a:p>
          <a:p>
            <a:r>
              <a:rPr lang="en-US" dirty="0"/>
              <a:t>Act/Adjust</a:t>
            </a:r>
          </a:p>
          <a:p>
            <a:pPr lvl="1"/>
            <a:r>
              <a:rPr lang="en-US" dirty="0"/>
              <a:t>Where were objectives not met, what could be changed to reach those objectives?</a:t>
            </a:r>
          </a:p>
        </p:txBody>
      </p:sp>
      <p:sp>
        <p:nvSpPr>
          <p:cNvPr id="4" name="Slide Number Placeholder 3">
            <a:extLst>
              <a:ext uri="{FF2B5EF4-FFF2-40B4-BE49-F238E27FC236}">
                <a16:creationId xmlns:a16="http://schemas.microsoft.com/office/drawing/2014/main" id="{42AF8FD9-C89B-4202-B1A5-4CC1A9499213}"/>
              </a:ext>
            </a:extLst>
          </p:cNvPr>
          <p:cNvSpPr>
            <a:spLocks noGrp="1"/>
          </p:cNvSpPr>
          <p:nvPr>
            <p:ph type="sldNum" sz="quarter" idx="12"/>
          </p:nvPr>
        </p:nvSpPr>
        <p:spPr/>
        <p:txBody>
          <a:bodyPr/>
          <a:lstStyle/>
          <a:p>
            <a:fld id="{9C8FE99F-F80A-4330-817A-B0BB93057385}" type="slidenum">
              <a:rPr lang="en-US" smtClean="0"/>
              <a:t>18</a:t>
            </a:fld>
            <a:endParaRPr lang="en-US"/>
          </a:p>
        </p:txBody>
      </p:sp>
    </p:spTree>
    <p:extLst>
      <p:ext uri="{BB962C8B-B14F-4D97-AF65-F5344CB8AC3E}">
        <p14:creationId xmlns:p14="http://schemas.microsoft.com/office/powerpoint/2010/main" val="169288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302F-3580-429F-AAE4-0B164841FD64}"/>
              </a:ext>
            </a:extLst>
          </p:cNvPr>
          <p:cNvSpPr>
            <a:spLocks noGrp="1"/>
          </p:cNvSpPr>
          <p:nvPr>
            <p:ph type="title"/>
          </p:nvPr>
        </p:nvSpPr>
        <p:spPr/>
        <p:txBody>
          <a:bodyPr vert="horz" lIns="91440" tIns="45720" rIns="91440" bIns="45720" rtlCol="0" anchor="ctr">
            <a:normAutofit/>
          </a:bodyPr>
          <a:lstStyle/>
          <a:p>
            <a:r>
              <a:rPr lang="en-US" dirty="0"/>
              <a:t>Higher-Level Decisions, Separate From Lower</a:t>
            </a:r>
          </a:p>
        </p:txBody>
      </p:sp>
      <p:sp>
        <p:nvSpPr>
          <p:cNvPr id="3" name="Text Placeholder 2">
            <a:extLst>
              <a:ext uri="{FF2B5EF4-FFF2-40B4-BE49-F238E27FC236}">
                <a16:creationId xmlns:a16="http://schemas.microsoft.com/office/drawing/2014/main" id="{339EF161-CAE5-4463-8099-E4A73E02846F}"/>
              </a:ext>
            </a:extLst>
          </p:cNvPr>
          <p:cNvSpPr>
            <a:spLocks noGrp="1"/>
          </p:cNvSpPr>
          <p:nvPr>
            <p:ph type="body" idx="1"/>
          </p:nvPr>
        </p:nvSpPr>
        <p:spPr/>
        <p:txBody>
          <a:bodyPr>
            <a:normAutofit/>
          </a:bodyPr>
          <a:lstStyle/>
          <a:p>
            <a:r>
              <a:rPr lang="en-US" sz="4000" dirty="0"/>
              <a:t>Architected </a:t>
            </a:r>
            <a:r>
              <a:rPr lang="en-US" sz="4000" i="1" dirty="0"/>
              <a:t>on purpose</a:t>
            </a:r>
            <a:r>
              <a:rPr lang="en-US" sz="4000" dirty="0"/>
              <a:t>, rather than </a:t>
            </a:r>
            <a:r>
              <a:rPr lang="en-US" sz="4000" i="1" dirty="0"/>
              <a:t>by accident</a:t>
            </a:r>
          </a:p>
          <a:p>
            <a:r>
              <a:rPr lang="en-US" sz="4000" dirty="0"/>
              <a:t>By Design™</a:t>
            </a:r>
          </a:p>
          <a:p>
            <a:r>
              <a:rPr lang="en-US" sz="4000" dirty="0"/>
              <a:t>Critical Thinking</a:t>
            </a:r>
          </a:p>
          <a:p>
            <a:r>
              <a:rPr lang="en-US" sz="4000" dirty="0"/>
              <a:t>System Thinking</a:t>
            </a:r>
          </a:p>
          <a:p>
            <a:pPr lvl="1"/>
            <a:r>
              <a:rPr lang="en-US" sz="3600" dirty="0"/>
              <a:t>Rationale</a:t>
            </a:r>
          </a:p>
          <a:p>
            <a:pPr lvl="1"/>
            <a:r>
              <a:rPr lang="en-US" sz="3600" dirty="0"/>
              <a:t>Design Rules, constraints</a:t>
            </a:r>
          </a:p>
          <a:p>
            <a:pPr lvl="1"/>
            <a:r>
              <a:rPr lang="en-US" sz="3600" dirty="0"/>
              <a:t>Etc.</a:t>
            </a:r>
          </a:p>
        </p:txBody>
      </p:sp>
    </p:spTree>
    <p:extLst>
      <p:ext uri="{BB962C8B-B14F-4D97-AF65-F5344CB8AC3E}">
        <p14:creationId xmlns:p14="http://schemas.microsoft.com/office/powerpoint/2010/main" val="101960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2710-18AF-48FA-8E2A-646CB77DB465}"/>
              </a:ext>
            </a:extLst>
          </p:cNvPr>
          <p:cNvSpPr>
            <a:spLocks noGrp="1"/>
          </p:cNvSpPr>
          <p:nvPr>
            <p:ph type="title"/>
          </p:nvPr>
        </p:nvSpPr>
        <p:spPr/>
        <p:txBody>
          <a:bodyPr vert="horz" lIns="91440" tIns="45720" rIns="91440" bIns="45720" rtlCol="0" anchor="ctr">
            <a:normAutofit/>
          </a:bodyPr>
          <a:lstStyle/>
          <a:p>
            <a:r>
              <a:rPr lang="en-US" dirty="0"/>
              <a:t>Agenda</a:t>
            </a:r>
          </a:p>
        </p:txBody>
      </p:sp>
      <p:sp>
        <p:nvSpPr>
          <p:cNvPr id="3" name="Text Placeholder 2">
            <a:extLst>
              <a:ext uri="{FF2B5EF4-FFF2-40B4-BE49-F238E27FC236}">
                <a16:creationId xmlns:a16="http://schemas.microsoft.com/office/drawing/2014/main" id="{1F8A7A21-CC3E-4E62-9053-9173A9FCCB3D}"/>
              </a:ext>
            </a:extLst>
          </p:cNvPr>
          <p:cNvSpPr>
            <a:spLocks noGrp="1"/>
          </p:cNvSpPr>
          <p:nvPr>
            <p:ph type="body" idx="1"/>
          </p:nvPr>
        </p:nvSpPr>
        <p:spPr/>
        <p:txBody>
          <a:bodyPr>
            <a:normAutofit/>
          </a:bodyPr>
          <a:lstStyle/>
          <a:p>
            <a:pPr marL="514350" indent="-514350">
              <a:buFont typeface="+mj-lt"/>
              <a:buAutoNum type="arabicPeriod"/>
            </a:pPr>
            <a:r>
              <a:rPr lang="en-US" sz="3600" dirty="0"/>
              <a:t>Design v Architecture</a:t>
            </a:r>
          </a:p>
          <a:p>
            <a:pPr marL="514350" indent="-514350">
              <a:buFont typeface="+mj-lt"/>
              <a:buAutoNum type="arabicPeriod"/>
            </a:pPr>
            <a:r>
              <a:rPr lang="en-US" sz="3600" dirty="0"/>
              <a:t>Why Architect?</a:t>
            </a:r>
          </a:p>
          <a:p>
            <a:pPr marL="514350" indent="-514350">
              <a:buFont typeface="+mj-lt"/>
              <a:buAutoNum type="arabicPeriod"/>
            </a:pPr>
            <a:r>
              <a:rPr lang="en-US" sz="3600" dirty="0"/>
              <a:t>Decisions</a:t>
            </a:r>
          </a:p>
          <a:p>
            <a:pPr marL="514350" indent="-514350">
              <a:buFont typeface="+mj-lt"/>
              <a:buAutoNum type="arabicPeriod"/>
            </a:pPr>
            <a:r>
              <a:rPr lang="en-US" sz="3600" dirty="0"/>
              <a:t>Details of Architecture</a:t>
            </a:r>
          </a:p>
          <a:p>
            <a:pPr marL="514350" indent="-514350">
              <a:buFont typeface="+mj-lt"/>
              <a:buAutoNum type="arabicPeriod"/>
            </a:pPr>
            <a:r>
              <a:rPr lang="en-US" sz="3600" dirty="0"/>
              <a:t>Communicating the architecture</a:t>
            </a:r>
          </a:p>
          <a:p>
            <a:pPr marL="514350" indent="-514350">
              <a:buFont typeface="+mj-lt"/>
              <a:buAutoNum type="arabicPeriod"/>
            </a:pPr>
            <a:r>
              <a:rPr lang="en-US" sz="3600" dirty="0"/>
              <a:t>Best practices</a:t>
            </a:r>
          </a:p>
          <a:p>
            <a:pPr marL="514350" indent="-514350">
              <a:buFont typeface="+mj-lt"/>
              <a:buAutoNum type="arabicPeriod"/>
            </a:pPr>
            <a:r>
              <a:rPr lang="en-US" sz="3600" dirty="0"/>
              <a:t>Q&amp;A and Feedback</a:t>
            </a:r>
          </a:p>
        </p:txBody>
      </p:sp>
    </p:spTree>
    <p:extLst>
      <p:ext uri="{BB962C8B-B14F-4D97-AF65-F5344CB8AC3E}">
        <p14:creationId xmlns:p14="http://schemas.microsoft.com/office/powerpoint/2010/main" val="120151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73ED-E331-4A26-9C1B-37517D668C8E}"/>
              </a:ext>
            </a:extLst>
          </p:cNvPr>
          <p:cNvSpPr>
            <a:spLocks noGrp="1"/>
          </p:cNvSpPr>
          <p:nvPr>
            <p:ph type="title"/>
          </p:nvPr>
        </p:nvSpPr>
        <p:spPr/>
        <p:txBody>
          <a:bodyPr vert="horz" lIns="91440" tIns="45720" rIns="91440" bIns="45720" rtlCol="0" anchor="ctr">
            <a:normAutofit/>
          </a:bodyPr>
          <a:lstStyle/>
          <a:p>
            <a:r>
              <a:rPr lang="en-US" dirty="0"/>
              <a:t>Conceptual Integrity</a:t>
            </a:r>
          </a:p>
        </p:txBody>
      </p:sp>
      <p:sp>
        <p:nvSpPr>
          <p:cNvPr id="3" name="Text Placeholder 2">
            <a:extLst>
              <a:ext uri="{FF2B5EF4-FFF2-40B4-BE49-F238E27FC236}">
                <a16:creationId xmlns:a16="http://schemas.microsoft.com/office/drawing/2014/main" id="{2F1C870C-723C-4A20-857B-7934AD4D27F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461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B045-1DEC-46F3-9BE6-850D93378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Conceptuality of Architecture</a:t>
            </a:r>
          </a:p>
        </p:txBody>
      </p:sp>
      <p:pic>
        <p:nvPicPr>
          <p:cNvPr id="1026" name="Picture 2">
            <a:extLst>
              <a:ext uri="{FF2B5EF4-FFF2-40B4-BE49-F238E27FC236}">
                <a16:creationId xmlns:a16="http://schemas.microsoft.com/office/drawing/2014/main" id="{21F9B05E-23F3-4910-B154-2F11C83B9B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3331" y="1825625"/>
            <a:ext cx="4351338" cy="4351338"/>
          </a:xfrm>
          <a:prstGeom prst="rect">
            <a:avLst/>
          </a:prstGeom>
          <a:solidFill>
            <a:srgbClr val="FFFFFF"/>
          </a:solidFill>
        </p:spPr>
      </p:pic>
      <p:sp>
        <p:nvSpPr>
          <p:cNvPr id="3" name="Text Placeholder 2">
            <a:extLst>
              <a:ext uri="{FF2B5EF4-FFF2-40B4-BE49-F238E27FC236}">
                <a16:creationId xmlns:a16="http://schemas.microsoft.com/office/drawing/2014/main" id="{7D09B3F9-9419-4B22-8D49-602DCC05E291}"/>
              </a:ext>
            </a:extLst>
          </p:cNvPr>
          <p:cNvSpPr>
            <a:spLocks noGrp="1"/>
          </p:cNvSpPr>
          <p:nvPr>
            <p:ph sz="half" idx="2"/>
          </p:nvPr>
        </p:nvSpPr>
        <p:spPr>
          <a:xfrm>
            <a:off x="6172200" y="1825625"/>
            <a:ext cx="5181600" cy="4351338"/>
          </a:xfrm>
          <a:prstGeom prst="rect">
            <a:avLst/>
          </a:prstGeom>
        </p:spPr>
        <p:txBody>
          <a:bodyPr>
            <a:normAutofit/>
          </a:bodyPr>
          <a:lstStyle/>
          <a:p>
            <a:r>
              <a:rPr lang="en-US" dirty="0"/>
              <a:t>Not </a:t>
            </a:r>
            <a:r>
              <a:rPr lang="en-US" i="1" dirty="0"/>
              <a:t>one</a:t>
            </a:r>
            <a:r>
              <a:rPr lang="en-US" dirty="0"/>
              <a:t> thing</a:t>
            </a:r>
          </a:p>
          <a:p>
            <a:r>
              <a:rPr lang="en-US" dirty="0"/>
              <a:t>Concepts and ideas</a:t>
            </a:r>
          </a:p>
          <a:p>
            <a:r>
              <a:rPr lang="en-US" dirty="0"/>
              <a:t>On paper</a:t>
            </a:r>
          </a:p>
          <a:p>
            <a:r>
              <a:rPr lang="en-US" dirty="0"/>
              <a:t>On whiteboards</a:t>
            </a:r>
          </a:p>
          <a:p>
            <a:r>
              <a:rPr lang="en-US" dirty="0"/>
              <a:t>In Minds</a:t>
            </a:r>
          </a:p>
          <a:p>
            <a:r>
              <a:rPr lang="en-US" dirty="0"/>
              <a:t>Evolves over time</a:t>
            </a:r>
          </a:p>
        </p:txBody>
      </p:sp>
      <p:sp>
        <p:nvSpPr>
          <p:cNvPr id="71" name="Slide Number Placeholder 4">
            <a:extLst>
              <a:ext uri="{FF2B5EF4-FFF2-40B4-BE49-F238E27FC236}">
                <a16:creationId xmlns:a16="http://schemas.microsoft.com/office/drawing/2014/main" id="{015F24AF-64DA-4C49-A40D-32907FF48BA0}"/>
              </a:ext>
            </a:extLst>
          </p:cNvPr>
          <p:cNvSpPr>
            <a:spLocks noGrp="1"/>
          </p:cNvSpPr>
          <p:nvPr>
            <p:ph type="sldNum" sz="quarter" idx="12"/>
          </p:nvPr>
        </p:nvSpPr>
        <p:spPr>
          <a:xfrm>
            <a:off x="8610600" y="6356350"/>
            <a:ext cx="2743200" cy="365125"/>
          </a:xfrm>
        </p:spPr>
        <p:txBody>
          <a:bodyPr/>
          <a:lstStyle/>
          <a:p>
            <a:pPr>
              <a:spcAft>
                <a:spcPts val="600"/>
              </a:spcAft>
            </a:pPr>
            <a:fld id="{CD517539-82CA-45A5-9ECD-0CA3561EB412}" type="slidenum">
              <a:rPr lang="en-US" smtClean="0"/>
              <a:pPr>
                <a:spcAft>
                  <a:spcPts val="600"/>
                </a:spcAft>
              </a:pPr>
              <a:t>21</a:t>
            </a:fld>
            <a:endParaRPr lang="en-US"/>
          </a:p>
        </p:txBody>
      </p:sp>
    </p:spTree>
    <p:extLst>
      <p:ext uri="{BB962C8B-B14F-4D97-AF65-F5344CB8AC3E}">
        <p14:creationId xmlns:p14="http://schemas.microsoft.com/office/powerpoint/2010/main" val="1174237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B045-1DEC-46F3-9BE6-850D93378A6F}"/>
              </a:ext>
            </a:extLst>
          </p:cNvPr>
          <p:cNvSpPr>
            <a:spLocks noGrp="1"/>
          </p:cNvSpPr>
          <p:nvPr>
            <p:ph type="title"/>
          </p:nvPr>
        </p:nvSpPr>
        <p:spPr/>
        <p:txBody>
          <a:bodyPr vert="horz" lIns="91440" tIns="45720" rIns="91440" bIns="45720" rtlCol="0" anchor="ctr">
            <a:normAutofit/>
          </a:bodyPr>
          <a:lstStyle/>
          <a:p>
            <a:r>
              <a:rPr lang="en-US" dirty="0"/>
              <a:t>Supports Many Phases</a:t>
            </a:r>
          </a:p>
        </p:txBody>
      </p:sp>
      <p:sp>
        <p:nvSpPr>
          <p:cNvPr id="3" name="Text Placeholder 2">
            <a:extLst>
              <a:ext uri="{FF2B5EF4-FFF2-40B4-BE49-F238E27FC236}">
                <a16:creationId xmlns:a16="http://schemas.microsoft.com/office/drawing/2014/main" id="{7D09B3F9-9419-4B22-8D49-602DCC05E291}"/>
              </a:ext>
            </a:extLst>
          </p:cNvPr>
          <p:cNvSpPr>
            <a:spLocks noGrp="1"/>
          </p:cNvSpPr>
          <p:nvPr>
            <p:ph type="body" idx="1"/>
          </p:nvPr>
        </p:nvSpPr>
        <p:spPr/>
        <p:txBody>
          <a:bodyPr/>
          <a:lstStyle/>
          <a:p>
            <a:r>
              <a:rPr lang="en-US" dirty="0"/>
              <a:t>Technology decisions</a:t>
            </a:r>
          </a:p>
          <a:p>
            <a:r>
              <a:rPr lang="en-US" dirty="0"/>
              <a:t>Recording technology usage</a:t>
            </a:r>
          </a:p>
          <a:p>
            <a:endParaRPr lang="en-US" dirty="0"/>
          </a:p>
        </p:txBody>
      </p:sp>
    </p:spTree>
    <p:extLst>
      <p:ext uri="{BB962C8B-B14F-4D97-AF65-F5344CB8AC3E}">
        <p14:creationId xmlns:p14="http://schemas.microsoft.com/office/powerpoint/2010/main" val="419973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6C8F-5655-4F21-B27A-C88BCB36DC0C}"/>
              </a:ext>
            </a:extLst>
          </p:cNvPr>
          <p:cNvSpPr>
            <a:spLocks noGrp="1"/>
          </p:cNvSpPr>
          <p:nvPr>
            <p:ph type="title"/>
          </p:nvPr>
        </p:nvSpPr>
        <p:spPr/>
        <p:txBody>
          <a:bodyPr vert="horz" lIns="91440" tIns="45720" rIns="91440" bIns="45720" rtlCol="0" anchor="ctr">
            <a:normAutofit/>
          </a:bodyPr>
          <a:lstStyle/>
          <a:p>
            <a:r>
              <a:rPr lang="en-US" dirty="0"/>
              <a:t>Parts of an Architecture</a:t>
            </a:r>
          </a:p>
        </p:txBody>
      </p:sp>
      <p:sp>
        <p:nvSpPr>
          <p:cNvPr id="3" name="Text Placeholder 2">
            <a:extLst>
              <a:ext uri="{FF2B5EF4-FFF2-40B4-BE49-F238E27FC236}">
                <a16:creationId xmlns:a16="http://schemas.microsoft.com/office/drawing/2014/main" id="{9BA76789-C3FC-4EB8-89D8-FB92B50DAE57}"/>
              </a:ext>
            </a:extLst>
          </p:cNvPr>
          <p:cNvSpPr>
            <a:spLocks noGrp="1"/>
          </p:cNvSpPr>
          <p:nvPr>
            <p:ph type="body" idx="1"/>
          </p:nvPr>
        </p:nvSpPr>
        <p:spPr/>
        <p:txBody>
          <a:bodyPr/>
          <a:lstStyle/>
          <a:p>
            <a:r>
              <a:rPr lang="en-US" dirty="0"/>
              <a:t>Additions</a:t>
            </a:r>
          </a:p>
          <a:p>
            <a:r>
              <a:rPr lang="en-US" dirty="0"/>
              <a:t>Modifications</a:t>
            </a:r>
          </a:p>
          <a:p>
            <a:r>
              <a:rPr lang="en-US" dirty="0"/>
              <a:t>Removals</a:t>
            </a:r>
          </a:p>
          <a:p>
            <a:r>
              <a:rPr lang="en-US" dirty="0"/>
              <a:t>Concepts (boxes)</a:t>
            </a:r>
          </a:p>
          <a:p>
            <a:r>
              <a:rPr lang="en-US" dirty="0"/>
              <a:t>Relationships (lines)</a:t>
            </a:r>
          </a:p>
        </p:txBody>
      </p:sp>
    </p:spTree>
    <p:extLst>
      <p:ext uri="{BB962C8B-B14F-4D97-AF65-F5344CB8AC3E}">
        <p14:creationId xmlns:p14="http://schemas.microsoft.com/office/powerpoint/2010/main" val="18195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B1C6-6F5F-4B74-B3AE-3AED7E22E5B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Model-Driven Architecture (MDA)</a:t>
            </a:r>
          </a:p>
        </p:txBody>
      </p:sp>
      <p:sp>
        <p:nvSpPr>
          <p:cNvPr id="3" name="Text Placeholder 2">
            <a:extLst>
              <a:ext uri="{FF2B5EF4-FFF2-40B4-BE49-F238E27FC236}">
                <a16:creationId xmlns:a16="http://schemas.microsoft.com/office/drawing/2014/main" id="{09B11B67-5BF0-4EFF-8E8F-52A9ACD67721}"/>
              </a:ext>
            </a:extLst>
          </p:cNvPr>
          <p:cNvSpPr>
            <a:spLocks noGrp="1"/>
          </p:cNvSpPr>
          <p:nvPr>
            <p:ph type="body" idx="1"/>
          </p:nvPr>
        </p:nvSpPr>
        <p:spPr/>
        <p:txBody>
          <a:bodyPr>
            <a:normAutofit/>
          </a:bodyPr>
          <a:lstStyle/>
          <a:p>
            <a:r>
              <a:rPr lang="en-US" sz="4000" dirty="0"/>
              <a:t>Concepts</a:t>
            </a:r>
          </a:p>
          <a:p>
            <a:r>
              <a:rPr lang="en-US" sz="4000" dirty="0"/>
              <a:t>Conceptual models</a:t>
            </a:r>
          </a:p>
          <a:p>
            <a:r>
              <a:rPr lang="en-US" sz="4000" dirty="0"/>
              <a:t>Exploration, thought experiments</a:t>
            </a:r>
          </a:p>
          <a:p>
            <a:r>
              <a:rPr lang="en-US" sz="4000" dirty="0"/>
              <a:t>Progress from abstract to less abstract</a:t>
            </a:r>
          </a:p>
          <a:p>
            <a:r>
              <a:rPr lang="en-US" sz="4000" dirty="0"/>
              <a:t>Breadth without overwhelming detail</a:t>
            </a:r>
          </a:p>
          <a:p>
            <a:r>
              <a:rPr lang="en-US" sz="4000" dirty="0"/>
              <a:t>Supports iterative processes</a:t>
            </a:r>
          </a:p>
        </p:txBody>
      </p:sp>
    </p:spTree>
    <p:extLst>
      <p:ext uri="{BB962C8B-B14F-4D97-AF65-F5344CB8AC3E}">
        <p14:creationId xmlns:p14="http://schemas.microsoft.com/office/powerpoint/2010/main" val="3903629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B1C6-6F5F-4B74-B3AE-3AED7E22E5B5}"/>
              </a:ext>
            </a:extLst>
          </p:cNvPr>
          <p:cNvSpPr>
            <a:spLocks noGrp="1"/>
          </p:cNvSpPr>
          <p:nvPr>
            <p:ph type="title"/>
          </p:nvPr>
        </p:nvSpPr>
        <p:spPr/>
        <p:txBody>
          <a:bodyPr vert="horz" lIns="91440" tIns="45720" rIns="91440" bIns="45720" rtlCol="0" anchor="ctr">
            <a:normAutofit/>
          </a:bodyPr>
          <a:lstStyle/>
          <a:p>
            <a:r>
              <a:rPr lang="en-US" dirty="0"/>
              <a:t>Concepts Within the Model</a:t>
            </a:r>
          </a:p>
        </p:txBody>
      </p:sp>
      <p:sp>
        <p:nvSpPr>
          <p:cNvPr id="3" name="Text Placeholder 2">
            <a:extLst>
              <a:ext uri="{FF2B5EF4-FFF2-40B4-BE49-F238E27FC236}">
                <a16:creationId xmlns:a16="http://schemas.microsoft.com/office/drawing/2014/main" id="{09B11B67-5BF0-4EFF-8E8F-52A9ACD67721}"/>
              </a:ext>
            </a:extLst>
          </p:cNvPr>
          <p:cNvSpPr>
            <a:spLocks noGrp="1"/>
          </p:cNvSpPr>
          <p:nvPr>
            <p:ph type="body" idx="1"/>
          </p:nvPr>
        </p:nvSpPr>
        <p:spPr/>
        <p:txBody>
          <a:bodyPr>
            <a:normAutofit fontScale="92500" lnSpcReduction="20000"/>
          </a:bodyPr>
          <a:lstStyle/>
          <a:p>
            <a:r>
              <a:rPr lang="en-US" sz="4000" dirty="0"/>
              <a:t>Components</a:t>
            </a:r>
          </a:p>
          <a:p>
            <a:r>
              <a:rPr lang="en-US" sz="4000" dirty="0"/>
              <a:t>Connectors</a:t>
            </a:r>
          </a:p>
          <a:p>
            <a:r>
              <a:rPr lang="en-US" sz="4000" dirty="0"/>
              <a:t>Component Entity (component abstraction)</a:t>
            </a:r>
          </a:p>
          <a:p>
            <a:r>
              <a:rPr lang="en-US" sz="4000" dirty="0"/>
              <a:t>Interface</a:t>
            </a:r>
          </a:p>
          <a:p>
            <a:r>
              <a:rPr lang="en-US" sz="4000" dirty="0"/>
              <a:t>Ports</a:t>
            </a:r>
          </a:p>
          <a:p>
            <a:r>
              <a:rPr lang="en-US" sz="4000" dirty="0"/>
              <a:t>Synchronous Connections</a:t>
            </a:r>
          </a:p>
          <a:p>
            <a:r>
              <a:rPr lang="en-US" sz="4000" dirty="0"/>
              <a:t>Asynchronous Connections</a:t>
            </a:r>
          </a:p>
          <a:p>
            <a:r>
              <a:rPr lang="en-US" sz="4000" dirty="0"/>
              <a:t>Composition model</a:t>
            </a:r>
          </a:p>
        </p:txBody>
      </p:sp>
    </p:spTree>
    <p:extLst>
      <p:ext uri="{BB962C8B-B14F-4D97-AF65-F5344CB8AC3E}">
        <p14:creationId xmlns:p14="http://schemas.microsoft.com/office/powerpoint/2010/main" val="4107966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D5AF-0AAB-4250-AAC6-882E44CECBDC}"/>
              </a:ext>
            </a:extLst>
          </p:cNvPr>
          <p:cNvSpPr>
            <a:spLocks noGrp="1"/>
          </p:cNvSpPr>
          <p:nvPr>
            <p:ph type="title"/>
          </p:nvPr>
        </p:nvSpPr>
        <p:spPr/>
        <p:txBody>
          <a:bodyPr vert="horz" lIns="91440" tIns="45720" rIns="91440" bIns="45720" rtlCol="0" anchor="ctr">
            <a:normAutofit/>
          </a:bodyPr>
          <a:lstStyle/>
          <a:p>
            <a:r>
              <a:rPr lang="en-US" dirty="0"/>
              <a:t>Composition Model</a:t>
            </a:r>
          </a:p>
        </p:txBody>
      </p:sp>
      <p:sp>
        <p:nvSpPr>
          <p:cNvPr id="3" name="Text Placeholder 2">
            <a:extLst>
              <a:ext uri="{FF2B5EF4-FFF2-40B4-BE49-F238E27FC236}">
                <a16:creationId xmlns:a16="http://schemas.microsoft.com/office/drawing/2014/main" id="{BEBB3F9E-E65C-49E0-9251-07433FFBCDC9}"/>
              </a:ext>
            </a:extLst>
          </p:cNvPr>
          <p:cNvSpPr>
            <a:spLocks noGrp="1"/>
          </p:cNvSpPr>
          <p:nvPr>
            <p:ph type="body" idx="1"/>
          </p:nvPr>
        </p:nvSpPr>
        <p:spPr/>
        <p:txBody>
          <a:bodyPr/>
          <a:lstStyle/>
          <a:p>
            <a:r>
              <a:rPr lang="en-US" dirty="0"/>
              <a:t>Very important part of an architecture</a:t>
            </a:r>
          </a:p>
          <a:p>
            <a:r>
              <a:rPr lang="en-US" dirty="0"/>
              <a:t>How the system comes together</a:t>
            </a:r>
          </a:p>
          <a:p>
            <a:r>
              <a:rPr lang="en-US" dirty="0"/>
              <a:t>Remote/distributed composition</a:t>
            </a:r>
          </a:p>
          <a:p>
            <a:pPr lvl="1"/>
            <a:r>
              <a:rPr lang="en-US" dirty="0"/>
              <a:t>SOA</a:t>
            </a:r>
          </a:p>
          <a:p>
            <a:pPr lvl="1"/>
            <a:r>
              <a:rPr lang="en-US" dirty="0"/>
              <a:t>Event-driven messaging</a:t>
            </a:r>
          </a:p>
          <a:p>
            <a:pPr lvl="1"/>
            <a:r>
              <a:rPr lang="en-US" dirty="0"/>
              <a:t>Etc.</a:t>
            </a:r>
          </a:p>
          <a:p>
            <a:r>
              <a:rPr lang="en-US" dirty="0"/>
              <a:t>High-level component compositions</a:t>
            </a:r>
          </a:p>
          <a:p>
            <a:pPr lvl="1"/>
            <a:r>
              <a:rPr lang="en-US" dirty="0"/>
              <a:t>Usually side-effect of distribution choices</a:t>
            </a:r>
          </a:p>
        </p:txBody>
      </p:sp>
      <p:sp>
        <p:nvSpPr>
          <p:cNvPr id="4" name="Slide Number Placeholder 3">
            <a:extLst>
              <a:ext uri="{FF2B5EF4-FFF2-40B4-BE49-F238E27FC236}">
                <a16:creationId xmlns:a16="http://schemas.microsoft.com/office/drawing/2014/main" id="{3D8D74D9-6111-4594-8054-3BD4C0CEC4A8}"/>
              </a:ext>
            </a:extLst>
          </p:cNvPr>
          <p:cNvSpPr>
            <a:spLocks noGrp="1"/>
          </p:cNvSpPr>
          <p:nvPr>
            <p:ph type="sldNum" sz="quarter" idx="12"/>
          </p:nvPr>
        </p:nvSpPr>
        <p:spPr/>
        <p:txBody>
          <a:bodyPr/>
          <a:lstStyle/>
          <a:p>
            <a:fld id="{9C8FE99F-F80A-4330-817A-B0BB93057385}" type="slidenum">
              <a:rPr lang="en-US" smtClean="0"/>
              <a:t>26</a:t>
            </a:fld>
            <a:endParaRPr lang="en-US"/>
          </a:p>
        </p:txBody>
      </p:sp>
    </p:spTree>
    <p:extLst>
      <p:ext uri="{BB962C8B-B14F-4D97-AF65-F5344CB8AC3E}">
        <p14:creationId xmlns:p14="http://schemas.microsoft.com/office/powerpoint/2010/main" val="205274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077A-38E1-4310-A185-621187891B04}"/>
              </a:ext>
            </a:extLst>
          </p:cNvPr>
          <p:cNvSpPr>
            <a:spLocks noGrp="1"/>
          </p:cNvSpPr>
          <p:nvPr>
            <p:ph type="title"/>
          </p:nvPr>
        </p:nvSpPr>
        <p:spPr/>
        <p:txBody>
          <a:bodyPr vert="horz" lIns="91440" tIns="45720" rIns="91440" bIns="45720" rtlCol="0" anchor="ctr">
            <a:normAutofit/>
          </a:bodyPr>
          <a:lstStyle/>
          <a:p>
            <a:r>
              <a:rPr lang="en-US" dirty="0"/>
              <a:t>Communicating the Architecture</a:t>
            </a:r>
          </a:p>
        </p:txBody>
      </p:sp>
      <p:sp>
        <p:nvSpPr>
          <p:cNvPr id="4" name="Text Placeholder 3">
            <a:extLst>
              <a:ext uri="{FF2B5EF4-FFF2-40B4-BE49-F238E27FC236}">
                <a16:creationId xmlns:a16="http://schemas.microsoft.com/office/drawing/2014/main" id="{27693BD2-B8A8-49DD-A316-5F4564A8F95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6284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0A3B-5EEA-445E-B14E-3400456D379C}"/>
              </a:ext>
            </a:extLst>
          </p:cNvPr>
          <p:cNvSpPr>
            <a:spLocks noGrp="1"/>
          </p:cNvSpPr>
          <p:nvPr>
            <p:ph type="title"/>
          </p:nvPr>
        </p:nvSpPr>
        <p:spPr/>
        <p:txBody>
          <a:bodyPr/>
          <a:lstStyle/>
          <a:p>
            <a:r>
              <a:rPr lang="en-US" dirty="0"/>
              <a:t>Stakeholders</a:t>
            </a:r>
          </a:p>
        </p:txBody>
      </p:sp>
      <p:sp>
        <p:nvSpPr>
          <p:cNvPr id="3" name="Text Placeholder 2">
            <a:extLst>
              <a:ext uri="{FF2B5EF4-FFF2-40B4-BE49-F238E27FC236}">
                <a16:creationId xmlns:a16="http://schemas.microsoft.com/office/drawing/2014/main" id="{95C23D76-9F6C-4A44-BF1C-24BCD6209FC8}"/>
              </a:ext>
            </a:extLst>
          </p:cNvPr>
          <p:cNvSpPr>
            <a:spLocks noGrp="1"/>
          </p:cNvSpPr>
          <p:nvPr>
            <p:ph type="body" idx="1"/>
          </p:nvPr>
        </p:nvSpPr>
        <p:spPr/>
        <p:txBody>
          <a:bodyPr>
            <a:normAutofit/>
          </a:bodyPr>
          <a:lstStyle/>
          <a:p>
            <a:r>
              <a:rPr lang="en-US" sz="3600" dirty="0"/>
              <a:t>Users, owners</a:t>
            </a:r>
          </a:p>
          <a:p>
            <a:r>
              <a:rPr lang="en-US" sz="3600" dirty="0"/>
              <a:t>Budget holders</a:t>
            </a:r>
          </a:p>
          <a:p>
            <a:r>
              <a:rPr lang="en-US" sz="3600" dirty="0"/>
              <a:t>Subject matter experts</a:t>
            </a:r>
          </a:p>
          <a:p>
            <a:r>
              <a:rPr lang="en-US" sz="3600" dirty="0"/>
              <a:t>Engineers</a:t>
            </a:r>
          </a:p>
          <a:p>
            <a:r>
              <a:rPr lang="en-US" sz="3600" dirty="0"/>
              <a:t>Testers</a:t>
            </a:r>
          </a:p>
          <a:p>
            <a:r>
              <a:rPr lang="en-US" sz="3600" dirty="0"/>
              <a:t>Acceptance </a:t>
            </a:r>
          </a:p>
          <a:p>
            <a:endParaRPr lang="en-US" sz="3600" dirty="0"/>
          </a:p>
        </p:txBody>
      </p:sp>
      <p:sp>
        <p:nvSpPr>
          <p:cNvPr id="4" name="Slide Number Placeholder 3">
            <a:extLst>
              <a:ext uri="{FF2B5EF4-FFF2-40B4-BE49-F238E27FC236}">
                <a16:creationId xmlns:a16="http://schemas.microsoft.com/office/drawing/2014/main" id="{27CF0543-796E-4D39-AFDF-105FE880A98C}"/>
              </a:ext>
            </a:extLst>
          </p:cNvPr>
          <p:cNvSpPr>
            <a:spLocks noGrp="1"/>
          </p:cNvSpPr>
          <p:nvPr>
            <p:ph type="sldNum" sz="quarter" idx="12"/>
          </p:nvPr>
        </p:nvSpPr>
        <p:spPr/>
        <p:txBody>
          <a:bodyPr/>
          <a:lstStyle/>
          <a:p>
            <a:fld id="{9C8FE99F-F80A-4330-817A-B0BB93057385}" type="slidenum">
              <a:rPr lang="en-US" smtClean="0"/>
              <a:t>28</a:t>
            </a:fld>
            <a:endParaRPr lang="en-US"/>
          </a:p>
        </p:txBody>
      </p:sp>
    </p:spTree>
    <p:extLst>
      <p:ext uri="{BB962C8B-B14F-4D97-AF65-F5344CB8AC3E}">
        <p14:creationId xmlns:p14="http://schemas.microsoft.com/office/powerpoint/2010/main" val="827790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2BAB-DE22-41E5-88B4-5BB007E2E2CB}"/>
              </a:ext>
            </a:extLst>
          </p:cNvPr>
          <p:cNvSpPr>
            <a:spLocks noGrp="1"/>
          </p:cNvSpPr>
          <p:nvPr>
            <p:ph type="title"/>
          </p:nvPr>
        </p:nvSpPr>
        <p:spPr/>
        <p:txBody>
          <a:bodyPr vert="horz" lIns="91440" tIns="45720" rIns="91440" bIns="45720" rtlCol="0" anchor="ctr">
            <a:normAutofit/>
          </a:bodyPr>
          <a:lstStyle/>
          <a:p>
            <a:r>
              <a:rPr lang="en-US" dirty="0"/>
              <a:t>“Views” of the Architectural Model</a:t>
            </a:r>
          </a:p>
        </p:txBody>
      </p:sp>
      <p:sp>
        <p:nvSpPr>
          <p:cNvPr id="3" name="Text Placeholder 2">
            <a:extLst>
              <a:ext uri="{FF2B5EF4-FFF2-40B4-BE49-F238E27FC236}">
                <a16:creationId xmlns:a16="http://schemas.microsoft.com/office/drawing/2014/main" id="{477D5432-3AD0-4843-AA96-AF6B14DD4827}"/>
              </a:ext>
            </a:extLst>
          </p:cNvPr>
          <p:cNvSpPr>
            <a:spLocks noGrp="1"/>
          </p:cNvSpPr>
          <p:nvPr>
            <p:ph type="body" idx="1"/>
          </p:nvPr>
        </p:nvSpPr>
        <p:spPr/>
        <p:txBody>
          <a:bodyPr>
            <a:normAutofit/>
          </a:bodyPr>
          <a:lstStyle/>
          <a:p>
            <a:r>
              <a:rPr lang="en-US" sz="4000" dirty="0"/>
              <a:t>There is no one audience of an architecture</a:t>
            </a:r>
          </a:p>
          <a:p>
            <a:r>
              <a:rPr lang="en-US" sz="4000" dirty="0"/>
              <a:t>No single point in time the architecture is viewed</a:t>
            </a:r>
          </a:p>
          <a:p>
            <a:r>
              <a:rPr lang="en-US" sz="4000" dirty="0"/>
              <a:t>Must consider the different audiences</a:t>
            </a:r>
          </a:p>
          <a:p>
            <a:r>
              <a:rPr lang="en-US" sz="4000" dirty="0"/>
              <a:t>Must consider the different phases supported</a:t>
            </a:r>
          </a:p>
          <a:p>
            <a:r>
              <a:rPr lang="en-US" sz="4000" dirty="0"/>
              <a:t>Must consider the evolving knowledge and detail</a:t>
            </a:r>
          </a:p>
        </p:txBody>
      </p:sp>
    </p:spTree>
    <p:extLst>
      <p:ext uri="{BB962C8B-B14F-4D97-AF65-F5344CB8AC3E}">
        <p14:creationId xmlns:p14="http://schemas.microsoft.com/office/powerpoint/2010/main" val="155337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77AD4A-D204-4561-B626-0241699D6FB6}"/>
              </a:ext>
            </a:extLst>
          </p:cNvPr>
          <p:cNvSpPr>
            <a:spLocks noGrp="1"/>
          </p:cNvSpPr>
          <p:nvPr>
            <p:ph type="sldNum" sz="quarter" idx="12"/>
          </p:nvPr>
        </p:nvSpPr>
        <p:spPr/>
        <p:txBody>
          <a:bodyPr/>
          <a:lstStyle/>
          <a:p>
            <a:fld id="{CD517539-82CA-45A5-9ECD-0CA3561EB412}" type="slidenum">
              <a:rPr lang="en-US" smtClean="0"/>
              <a:t>3</a:t>
            </a:fld>
            <a:endParaRPr lang="en-US"/>
          </a:p>
        </p:txBody>
      </p:sp>
      <p:pic>
        <p:nvPicPr>
          <p:cNvPr id="3" name="Picture 2">
            <a:extLst>
              <a:ext uri="{FF2B5EF4-FFF2-40B4-BE49-F238E27FC236}">
                <a16:creationId xmlns:a16="http://schemas.microsoft.com/office/drawing/2014/main" id="{D78053B7-3D88-43A7-84FD-F74A3C820F35}"/>
              </a:ext>
            </a:extLst>
          </p:cNvPr>
          <p:cNvPicPr>
            <a:picLocks noChangeAspect="1"/>
          </p:cNvPicPr>
          <p:nvPr/>
        </p:nvPicPr>
        <p:blipFill>
          <a:blip r:embed="rId3"/>
          <a:stretch>
            <a:fillRect/>
          </a:stretch>
        </p:blipFill>
        <p:spPr>
          <a:xfrm>
            <a:off x="487680" y="-558801"/>
            <a:ext cx="11216640" cy="7777163"/>
          </a:xfrm>
          <a:prstGeom prst="rect">
            <a:avLst/>
          </a:prstGeom>
        </p:spPr>
      </p:pic>
      <p:sp>
        <p:nvSpPr>
          <p:cNvPr id="4" name="TextBox 3">
            <a:extLst>
              <a:ext uri="{FF2B5EF4-FFF2-40B4-BE49-F238E27FC236}">
                <a16:creationId xmlns:a16="http://schemas.microsoft.com/office/drawing/2014/main" id="{BD582BF6-5334-4EEE-94D1-C0154B19D702}"/>
              </a:ext>
            </a:extLst>
          </p:cNvPr>
          <p:cNvSpPr txBox="1"/>
          <p:nvPr/>
        </p:nvSpPr>
        <p:spPr>
          <a:xfrm rot="20634157">
            <a:off x="1834512" y="2089018"/>
            <a:ext cx="7866685" cy="3139321"/>
          </a:xfrm>
          <a:prstGeom prst="rect">
            <a:avLst/>
          </a:prstGeom>
          <a:noFill/>
        </p:spPr>
        <p:txBody>
          <a:bodyPr wrap="square" rtlCol="0" anchor="ctr">
            <a:spAutoFit/>
          </a:bodyPr>
          <a:lstStyle/>
          <a:p>
            <a:pPr algn="ctr"/>
            <a:r>
              <a:rPr lang="en-US" sz="6600" b="1" spc="50" dirty="0">
                <a:ln w="9525" cmpd="sng">
                  <a:solidFill>
                    <a:schemeClr val="accent1"/>
                  </a:solidFill>
                  <a:prstDash val="solid"/>
                </a:ln>
                <a:solidFill>
                  <a:srgbClr val="70AD47">
                    <a:tint val="1000"/>
                  </a:srgbClr>
                </a:solidFill>
                <a:effectLst>
                  <a:glow rad="38100">
                    <a:schemeClr val="accent1">
                      <a:alpha val="40000"/>
                    </a:schemeClr>
                  </a:glow>
                </a:effectLst>
              </a:rPr>
              <a:t>When template architecture is not enough</a:t>
            </a:r>
          </a:p>
        </p:txBody>
      </p:sp>
    </p:spTree>
    <p:extLst>
      <p:ext uri="{BB962C8B-B14F-4D97-AF65-F5344CB8AC3E}">
        <p14:creationId xmlns:p14="http://schemas.microsoft.com/office/powerpoint/2010/main" val="177479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par>
                                <p:cTn id="11" presetID="9" presetClass="emph" presetSubtype="0" nodeType="withEffect">
                                  <p:stCondLst>
                                    <p:cond delay="0"/>
                                  </p:stCondLst>
                                  <p:childTnLst>
                                    <p:set>
                                      <p:cBhvr>
                                        <p:cTn id="12" dur="indefinite"/>
                                        <p:tgtEl>
                                          <p:spTgt spid="3"/>
                                        </p:tgtEl>
                                        <p:attrNameLst>
                                          <p:attrName>style.opacity</p:attrName>
                                        </p:attrNameLst>
                                      </p:cBhvr>
                                      <p:to>
                                        <p:strVal val="0.875"/>
                                      </p:to>
                                    </p:set>
                                    <p:animEffect filter="image" prLst="opacity: 0.875">
                                      <p:cBhvr rctx="IE">
                                        <p:cTn id="13" dur="indefinite"/>
                                        <p:tgtEl>
                                          <p:spTgt spid="3"/>
                                        </p:tgtEl>
                                      </p:cBhvr>
                                    </p:animEffect>
                                  </p:childTnLst>
                                </p:cTn>
                              </p:par>
                              <p:par>
                                <p:cTn id="14" presetID="9" presetClass="emph" presetSubtype="0" nodeType="withEffect">
                                  <p:stCondLst>
                                    <p:cond delay="250"/>
                                  </p:stCondLst>
                                  <p:childTnLst>
                                    <p:set>
                                      <p:cBhvr>
                                        <p:cTn id="15" dur="indefinite"/>
                                        <p:tgtEl>
                                          <p:spTgt spid="3"/>
                                        </p:tgtEl>
                                        <p:attrNameLst>
                                          <p:attrName>style.opacity</p:attrName>
                                        </p:attrNameLst>
                                      </p:cBhvr>
                                      <p:to>
                                        <p:strVal val="0.75"/>
                                      </p:to>
                                    </p:set>
                                    <p:animEffect filter="image" prLst="opacity: 0.75">
                                      <p:cBhvr rctx="IE">
                                        <p:cTn id="16" dur="indefinite"/>
                                        <p:tgtEl>
                                          <p:spTgt spid="3"/>
                                        </p:tgtEl>
                                      </p:cBhvr>
                                    </p:animEffect>
                                  </p:childTnLst>
                                </p:cTn>
                              </p:par>
                              <p:par>
                                <p:cTn id="17" presetID="9" presetClass="emph" presetSubtype="0" nodeType="withEffect">
                                  <p:stCondLst>
                                    <p:cond delay="500"/>
                                  </p:stCondLst>
                                  <p:childTnLst>
                                    <p:set>
                                      <p:cBhvr>
                                        <p:cTn id="18" dur="indefinite"/>
                                        <p:tgtEl>
                                          <p:spTgt spid="3"/>
                                        </p:tgtEl>
                                        <p:attrNameLst>
                                          <p:attrName>style.opacity</p:attrName>
                                        </p:attrNameLst>
                                      </p:cBhvr>
                                      <p:to>
                                        <p:strVal val="0.625"/>
                                      </p:to>
                                    </p:set>
                                    <p:animEffect filter="image" prLst="opacity: 0.625">
                                      <p:cBhvr rctx="IE">
                                        <p:cTn id="19" dur="indefinite"/>
                                        <p:tgtEl>
                                          <p:spTgt spid="3"/>
                                        </p:tgtEl>
                                      </p:cBhvr>
                                    </p:animEffect>
                                  </p:childTnLst>
                                </p:cTn>
                              </p:par>
                              <p:par>
                                <p:cTn id="20" presetID="9" presetClass="emph" presetSubtype="0" nodeType="withEffect">
                                  <p:stCondLst>
                                    <p:cond delay="750"/>
                                  </p:stCondLst>
                                  <p:childTnLst>
                                    <p:set>
                                      <p:cBhvr>
                                        <p:cTn id="21" dur="indefinite"/>
                                        <p:tgtEl>
                                          <p:spTgt spid="3"/>
                                        </p:tgtEl>
                                        <p:attrNameLst>
                                          <p:attrName>style.opacity</p:attrName>
                                        </p:attrNameLst>
                                      </p:cBhvr>
                                      <p:to>
                                        <p:strVal val="0.5"/>
                                      </p:to>
                                    </p:set>
                                    <p:animEffect filter="image" prLst="opacity: 0.5">
                                      <p:cBhvr rctx="IE">
                                        <p:cTn id="22"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DA5B-AC83-452E-8C1B-19347A780429}"/>
              </a:ext>
            </a:extLst>
          </p:cNvPr>
          <p:cNvSpPr>
            <a:spLocks noGrp="1"/>
          </p:cNvSpPr>
          <p:nvPr>
            <p:ph type="title"/>
          </p:nvPr>
        </p:nvSpPr>
        <p:spPr/>
        <p:txBody>
          <a:bodyPr/>
          <a:lstStyle/>
          <a:p>
            <a:r>
              <a:rPr lang="en-US" dirty="0"/>
              <a:t>Four+ Views</a:t>
            </a:r>
          </a:p>
        </p:txBody>
      </p:sp>
      <p:sp>
        <p:nvSpPr>
          <p:cNvPr id="3" name="Text Placeholder 2">
            <a:extLst>
              <a:ext uri="{FF2B5EF4-FFF2-40B4-BE49-F238E27FC236}">
                <a16:creationId xmlns:a16="http://schemas.microsoft.com/office/drawing/2014/main" id="{F3D1BF57-A576-4527-8DC6-2D26CAE16E2E}"/>
              </a:ext>
            </a:extLst>
          </p:cNvPr>
          <p:cNvSpPr>
            <a:spLocks noGrp="1"/>
          </p:cNvSpPr>
          <p:nvPr>
            <p:ph type="body" idx="1"/>
          </p:nvPr>
        </p:nvSpPr>
        <p:spPr/>
        <p:txBody>
          <a:bodyPr>
            <a:normAutofit/>
          </a:bodyPr>
          <a:lstStyle/>
          <a:p>
            <a:pPr marL="514350" indent="-514350">
              <a:buFont typeface="+mj-lt"/>
              <a:buAutoNum type="arabicPeriod"/>
            </a:pPr>
            <a:r>
              <a:rPr lang="en-US" sz="4000" dirty="0"/>
              <a:t>Logical View</a:t>
            </a:r>
          </a:p>
          <a:p>
            <a:pPr marL="514350" indent="-514350">
              <a:buFont typeface="+mj-lt"/>
              <a:buAutoNum type="arabicPeriod"/>
            </a:pPr>
            <a:r>
              <a:rPr lang="en-US" sz="4000" dirty="0"/>
              <a:t>Development View</a:t>
            </a:r>
          </a:p>
          <a:p>
            <a:pPr marL="514350" indent="-514350">
              <a:buFont typeface="+mj-lt"/>
              <a:buAutoNum type="arabicPeriod"/>
            </a:pPr>
            <a:r>
              <a:rPr lang="en-US" sz="4000" dirty="0"/>
              <a:t>Process View</a:t>
            </a:r>
          </a:p>
          <a:p>
            <a:pPr marL="514350" indent="-514350">
              <a:buFont typeface="+mj-lt"/>
              <a:buAutoNum type="arabicPeriod"/>
            </a:pPr>
            <a:r>
              <a:rPr lang="en-US" sz="4000" dirty="0"/>
              <a:t>Physical View</a:t>
            </a:r>
          </a:p>
          <a:p>
            <a:pPr indent="-512064">
              <a:buFont typeface="Calibri" panose="020F0502020204030204" pitchFamily="34" charset="0"/>
              <a:buChar char="+"/>
            </a:pPr>
            <a:r>
              <a:rPr lang="en-US" sz="4000" dirty="0"/>
              <a:t>Scenarios</a:t>
            </a:r>
          </a:p>
        </p:txBody>
      </p:sp>
      <p:sp>
        <p:nvSpPr>
          <p:cNvPr id="4" name="Slide Number Placeholder 3">
            <a:extLst>
              <a:ext uri="{FF2B5EF4-FFF2-40B4-BE49-F238E27FC236}">
                <a16:creationId xmlns:a16="http://schemas.microsoft.com/office/drawing/2014/main" id="{5FF769DE-E8FA-436E-BC1F-12BFEFF8C909}"/>
              </a:ext>
            </a:extLst>
          </p:cNvPr>
          <p:cNvSpPr>
            <a:spLocks noGrp="1"/>
          </p:cNvSpPr>
          <p:nvPr>
            <p:ph type="sldNum" sz="quarter" idx="12"/>
          </p:nvPr>
        </p:nvSpPr>
        <p:spPr/>
        <p:txBody>
          <a:bodyPr/>
          <a:lstStyle/>
          <a:p>
            <a:fld id="{9C8FE99F-F80A-4330-817A-B0BB93057385}" type="slidenum">
              <a:rPr lang="en-US" smtClean="0"/>
              <a:t>30</a:t>
            </a:fld>
            <a:endParaRPr lang="en-US"/>
          </a:p>
        </p:txBody>
      </p:sp>
    </p:spTree>
    <p:extLst>
      <p:ext uri="{BB962C8B-B14F-4D97-AF65-F5344CB8AC3E}">
        <p14:creationId xmlns:p14="http://schemas.microsoft.com/office/powerpoint/2010/main" val="1792824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AE39-64F8-45D5-B5FD-218D8766337C}"/>
              </a:ext>
            </a:extLst>
          </p:cNvPr>
          <p:cNvSpPr>
            <a:spLocks noGrp="1"/>
          </p:cNvSpPr>
          <p:nvPr>
            <p:ph type="title"/>
          </p:nvPr>
        </p:nvSpPr>
        <p:spPr>
          <a:xfrm>
            <a:off x="838200" y="365125"/>
            <a:ext cx="10515600" cy="1325563"/>
          </a:xfrm>
          <a:prstGeom prst="rect">
            <a:avLst/>
          </a:prstGeom>
        </p:spPr>
        <p:txBody>
          <a:bodyPr anchor="ctr">
            <a:normAutofit/>
          </a:bodyPr>
          <a:lstStyle/>
          <a:p>
            <a:pPr marR="0" rtl="0"/>
            <a:r>
              <a:rPr lang="en-US" b="0" i="0" u="none" strike="noStrike" baseline="0" dirty="0"/>
              <a:t>Logical</a:t>
            </a:r>
          </a:p>
        </p:txBody>
      </p:sp>
      <p:sp>
        <p:nvSpPr>
          <p:cNvPr id="19" name="Content Placeholder 2">
            <a:extLst>
              <a:ext uri="{FF2B5EF4-FFF2-40B4-BE49-F238E27FC236}">
                <a16:creationId xmlns:a16="http://schemas.microsoft.com/office/drawing/2014/main" id="{CBF1C57D-2B7F-412E-BC03-CB6E91A63CC6}"/>
              </a:ext>
            </a:extLst>
          </p:cNvPr>
          <p:cNvSpPr>
            <a:spLocks noGrp="1"/>
          </p:cNvSpPr>
          <p:nvPr>
            <p:ph idx="1"/>
          </p:nvPr>
        </p:nvSpPr>
        <p:spPr>
          <a:xfrm>
            <a:off x="838200" y="1825625"/>
            <a:ext cx="10515600" cy="4351338"/>
          </a:xfrm>
        </p:spPr>
        <p:txBody>
          <a:bodyPr>
            <a:normAutofit lnSpcReduction="10000"/>
          </a:bodyPr>
          <a:lstStyle/>
          <a:p>
            <a:r>
              <a:rPr lang="en-US" sz="3600" dirty="0"/>
              <a:t>Functionality, what users will </a:t>
            </a:r>
            <a:r>
              <a:rPr lang="en-US" sz="3600" i="1" dirty="0"/>
              <a:t>use</a:t>
            </a:r>
          </a:p>
          <a:p>
            <a:r>
              <a:rPr lang="en-US" sz="3600" dirty="0"/>
              <a:t>Used in early stages to align stakeholders, to agree to proceed</a:t>
            </a:r>
          </a:p>
          <a:p>
            <a:r>
              <a:rPr lang="en-US" sz="3600" dirty="0"/>
              <a:t>Might be “need”, might be “require”</a:t>
            </a:r>
          </a:p>
          <a:p>
            <a:r>
              <a:rPr lang="en-US" sz="3600" dirty="0"/>
              <a:t>Very conceptual, focused on domain</a:t>
            </a:r>
          </a:p>
          <a:p>
            <a:pPr lvl="1"/>
            <a:r>
              <a:rPr lang="en-US" sz="3200" dirty="0"/>
              <a:t>Entities</a:t>
            </a:r>
          </a:p>
          <a:p>
            <a:pPr lvl="1"/>
            <a:r>
              <a:rPr lang="en-US" sz="3200" dirty="0"/>
              <a:t>Processes, Activities/Tasks</a:t>
            </a:r>
          </a:p>
          <a:p>
            <a:pPr lvl="1"/>
            <a:r>
              <a:rPr lang="en-US" sz="3200" dirty="0"/>
              <a:t>Rules</a:t>
            </a:r>
          </a:p>
        </p:txBody>
      </p:sp>
      <p:sp>
        <p:nvSpPr>
          <p:cNvPr id="14" name="Slide Number Placeholder 2">
            <a:extLst>
              <a:ext uri="{FF2B5EF4-FFF2-40B4-BE49-F238E27FC236}">
                <a16:creationId xmlns:a16="http://schemas.microsoft.com/office/drawing/2014/main" id="{1E268328-DF25-4F87-B321-0CAA4CF80CC7}"/>
              </a:ext>
            </a:extLst>
          </p:cNvPr>
          <p:cNvSpPr>
            <a:spLocks noGrp="1"/>
          </p:cNvSpPr>
          <p:nvPr>
            <p:ph type="sldNum" sz="quarter" idx="12"/>
          </p:nvPr>
        </p:nvSpPr>
        <p:spPr>
          <a:xfrm>
            <a:off x="8610600" y="6356350"/>
            <a:ext cx="2743200" cy="365125"/>
          </a:xfrm>
          <a:prstGeom prst="rect">
            <a:avLst/>
          </a:prstGeom>
        </p:spPr>
        <p:txBody>
          <a:bodyPr anchor="ctr">
            <a:normAutofit/>
          </a:bodyPr>
          <a:lstStyle/>
          <a:p>
            <a:pPr>
              <a:spcAft>
                <a:spcPts val="600"/>
              </a:spcAft>
            </a:pPr>
            <a:fld id="{CD517539-82CA-45A5-9ECD-0CA3561EB412}" type="slidenum">
              <a:rPr lang="en-US" smtClean="0"/>
              <a:pPr>
                <a:spcAft>
                  <a:spcPts val="600"/>
                </a:spcAft>
              </a:pPr>
              <a:t>31</a:t>
            </a:fld>
            <a:endParaRPr lang="en-US"/>
          </a:p>
        </p:txBody>
      </p:sp>
    </p:spTree>
    <p:extLst>
      <p:ext uri="{BB962C8B-B14F-4D97-AF65-F5344CB8AC3E}">
        <p14:creationId xmlns:p14="http://schemas.microsoft.com/office/powerpoint/2010/main" val="2417193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AE39-64F8-45D5-B5FD-218D8766337C}"/>
              </a:ext>
            </a:extLst>
          </p:cNvPr>
          <p:cNvSpPr>
            <a:spLocks noGrp="1"/>
          </p:cNvSpPr>
          <p:nvPr>
            <p:ph type="title"/>
          </p:nvPr>
        </p:nvSpPr>
        <p:spPr>
          <a:xfrm>
            <a:off x="838200" y="365125"/>
            <a:ext cx="10515600" cy="1325563"/>
          </a:xfrm>
          <a:prstGeom prst="rect">
            <a:avLst/>
          </a:prstGeom>
        </p:spPr>
        <p:txBody>
          <a:bodyPr anchor="ctr">
            <a:normAutofit/>
          </a:bodyPr>
          <a:lstStyle/>
          <a:p>
            <a:pPr marR="0" rtl="0"/>
            <a:r>
              <a:rPr lang="en-US" b="0" i="0" u="none" strike="noStrike" baseline="0" dirty="0"/>
              <a:t>Logical</a:t>
            </a:r>
          </a:p>
        </p:txBody>
      </p:sp>
      <p:sp>
        <p:nvSpPr>
          <p:cNvPr id="19" name="Content Placeholder 2">
            <a:extLst>
              <a:ext uri="{FF2B5EF4-FFF2-40B4-BE49-F238E27FC236}">
                <a16:creationId xmlns:a16="http://schemas.microsoft.com/office/drawing/2014/main" id="{CBF1C57D-2B7F-412E-BC03-CB6E91A63CC6}"/>
              </a:ext>
            </a:extLst>
          </p:cNvPr>
          <p:cNvSpPr>
            <a:spLocks noGrp="1"/>
          </p:cNvSpPr>
          <p:nvPr>
            <p:ph idx="1"/>
          </p:nvPr>
        </p:nvSpPr>
        <p:spPr>
          <a:xfrm>
            <a:off x="838200" y="1825625"/>
            <a:ext cx="10515600" cy="4351338"/>
          </a:xfrm>
        </p:spPr>
        <p:txBody>
          <a:bodyPr>
            <a:normAutofit/>
          </a:bodyPr>
          <a:lstStyle/>
          <a:p>
            <a:r>
              <a:rPr lang="en-US" sz="4000" dirty="0"/>
              <a:t>Techniques that may come into play</a:t>
            </a:r>
          </a:p>
          <a:p>
            <a:pPr lvl="1"/>
            <a:r>
              <a:rPr lang="en-US" sz="3200" dirty="0"/>
              <a:t>Functional Decomposition</a:t>
            </a:r>
          </a:p>
          <a:p>
            <a:pPr lvl="1"/>
            <a:r>
              <a:rPr lang="en-US" sz="3200" dirty="0"/>
              <a:t>Business Process Modeling (BPMN)</a:t>
            </a:r>
          </a:p>
          <a:p>
            <a:pPr lvl="1"/>
            <a:r>
              <a:rPr lang="en-US" sz="3200" dirty="0"/>
              <a:t>Decision Modeling (DMN)</a:t>
            </a:r>
          </a:p>
          <a:p>
            <a:r>
              <a:rPr lang="en-US" sz="3600" dirty="0"/>
              <a:t>Too early for</a:t>
            </a:r>
          </a:p>
          <a:p>
            <a:pPr lvl="1"/>
            <a:r>
              <a:rPr lang="en-US" sz="3200" dirty="0"/>
              <a:t>Data flow</a:t>
            </a:r>
          </a:p>
          <a:p>
            <a:pPr lvl="1"/>
            <a:r>
              <a:rPr lang="en-US" sz="3200" dirty="0"/>
              <a:t>Technology</a:t>
            </a:r>
          </a:p>
          <a:p>
            <a:pPr lvl="1"/>
            <a:r>
              <a:rPr lang="en-US" sz="3200" dirty="0"/>
              <a:t>Containers</a:t>
            </a:r>
          </a:p>
        </p:txBody>
      </p:sp>
      <p:sp>
        <p:nvSpPr>
          <p:cNvPr id="14" name="Slide Number Placeholder 2">
            <a:extLst>
              <a:ext uri="{FF2B5EF4-FFF2-40B4-BE49-F238E27FC236}">
                <a16:creationId xmlns:a16="http://schemas.microsoft.com/office/drawing/2014/main" id="{1E268328-DF25-4F87-B321-0CAA4CF80CC7}"/>
              </a:ext>
            </a:extLst>
          </p:cNvPr>
          <p:cNvSpPr>
            <a:spLocks noGrp="1"/>
          </p:cNvSpPr>
          <p:nvPr>
            <p:ph type="sldNum" sz="quarter" idx="12"/>
          </p:nvPr>
        </p:nvSpPr>
        <p:spPr>
          <a:xfrm>
            <a:off x="8610600" y="6356350"/>
            <a:ext cx="2743200" cy="365125"/>
          </a:xfrm>
          <a:prstGeom prst="rect">
            <a:avLst/>
          </a:prstGeom>
        </p:spPr>
        <p:txBody>
          <a:bodyPr anchor="ctr">
            <a:normAutofit/>
          </a:bodyPr>
          <a:lstStyle/>
          <a:p>
            <a:pPr>
              <a:spcAft>
                <a:spcPts val="600"/>
              </a:spcAft>
            </a:pPr>
            <a:fld id="{CD517539-82CA-45A5-9ECD-0CA3561EB412}" type="slidenum">
              <a:rPr lang="en-US" smtClean="0"/>
              <a:pPr>
                <a:spcAft>
                  <a:spcPts val="600"/>
                </a:spcAft>
              </a:pPr>
              <a:t>32</a:t>
            </a:fld>
            <a:endParaRPr lang="en-US"/>
          </a:p>
        </p:txBody>
      </p:sp>
    </p:spTree>
    <p:extLst>
      <p:ext uri="{BB962C8B-B14F-4D97-AF65-F5344CB8AC3E}">
        <p14:creationId xmlns:p14="http://schemas.microsoft.com/office/powerpoint/2010/main" val="3978442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C89A38-736F-4EF2-8C24-7598381B4FFF}"/>
              </a:ext>
            </a:extLst>
          </p:cNvPr>
          <p:cNvSpPr>
            <a:spLocks noGrp="1"/>
          </p:cNvSpPr>
          <p:nvPr>
            <p:ph type="sldNum" sz="quarter" idx="12"/>
          </p:nvPr>
        </p:nvSpPr>
        <p:spPr/>
        <p:txBody>
          <a:bodyPr/>
          <a:lstStyle/>
          <a:p>
            <a:fld id="{CD517539-82CA-45A5-9ECD-0CA3561EB412}" type="slidenum">
              <a:rPr lang="en-US" smtClean="0"/>
              <a:t>33</a:t>
            </a:fld>
            <a:endParaRPr lang="en-US"/>
          </a:p>
        </p:txBody>
      </p:sp>
      <p:pic>
        <p:nvPicPr>
          <p:cNvPr id="3" name="Picture 2">
            <a:extLst>
              <a:ext uri="{FF2B5EF4-FFF2-40B4-BE49-F238E27FC236}">
                <a16:creationId xmlns:a16="http://schemas.microsoft.com/office/drawing/2014/main" id="{5D4DF45F-0B92-4E03-89AA-0D5EDEF0A258}"/>
              </a:ext>
            </a:extLst>
          </p:cNvPr>
          <p:cNvPicPr>
            <a:picLocks noChangeAspect="1"/>
          </p:cNvPicPr>
          <p:nvPr/>
        </p:nvPicPr>
        <p:blipFill>
          <a:blip r:embed="rId2"/>
          <a:stretch>
            <a:fillRect/>
          </a:stretch>
        </p:blipFill>
        <p:spPr>
          <a:xfrm>
            <a:off x="3071390" y="2042919"/>
            <a:ext cx="6049219" cy="2772162"/>
          </a:xfrm>
          <a:prstGeom prst="rect">
            <a:avLst/>
          </a:prstGeom>
        </p:spPr>
      </p:pic>
    </p:spTree>
    <p:extLst>
      <p:ext uri="{BB962C8B-B14F-4D97-AF65-F5344CB8AC3E}">
        <p14:creationId xmlns:p14="http://schemas.microsoft.com/office/powerpoint/2010/main" val="4132612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2A8CEC-BEFD-4A0C-AA01-3F9FCD845A0B}"/>
              </a:ext>
            </a:extLst>
          </p:cNvPr>
          <p:cNvSpPr>
            <a:spLocks noGrp="1"/>
          </p:cNvSpPr>
          <p:nvPr>
            <p:ph type="sldNum" sz="quarter" idx="12"/>
          </p:nvPr>
        </p:nvSpPr>
        <p:spPr/>
        <p:txBody>
          <a:bodyPr/>
          <a:lstStyle/>
          <a:p>
            <a:fld id="{CD517539-82CA-45A5-9ECD-0CA3561EB412}" type="slidenum">
              <a:rPr lang="en-US" smtClean="0"/>
              <a:t>34</a:t>
            </a:fld>
            <a:endParaRPr lang="en-US"/>
          </a:p>
        </p:txBody>
      </p:sp>
      <p:pic>
        <p:nvPicPr>
          <p:cNvPr id="3" name="Picture 2">
            <a:extLst>
              <a:ext uri="{FF2B5EF4-FFF2-40B4-BE49-F238E27FC236}">
                <a16:creationId xmlns:a16="http://schemas.microsoft.com/office/drawing/2014/main" id="{33AF2907-2AFC-44DF-AA1C-5EDE7150DB66}"/>
              </a:ext>
            </a:extLst>
          </p:cNvPr>
          <p:cNvPicPr>
            <a:picLocks noChangeAspect="1"/>
          </p:cNvPicPr>
          <p:nvPr/>
        </p:nvPicPr>
        <p:blipFill>
          <a:blip r:embed="rId2"/>
          <a:stretch>
            <a:fillRect/>
          </a:stretch>
        </p:blipFill>
        <p:spPr>
          <a:xfrm>
            <a:off x="2071126" y="1809524"/>
            <a:ext cx="8049748" cy="3238952"/>
          </a:xfrm>
          <a:prstGeom prst="rect">
            <a:avLst/>
          </a:prstGeom>
        </p:spPr>
      </p:pic>
    </p:spTree>
    <p:extLst>
      <p:ext uri="{BB962C8B-B14F-4D97-AF65-F5344CB8AC3E}">
        <p14:creationId xmlns:p14="http://schemas.microsoft.com/office/powerpoint/2010/main" val="2902937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21EFB3-316F-4760-AD7F-9120ED926429}"/>
              </a:ext>
            </a:extLst>
          </p:cNvPr>
          <p:cNvSpPr>
            <a:spLocks noGrp="1"/>
          </p:cNvSpPr>
          <p:nvPr>
            <p:ph type="sldNum" sz="quarter" idx="12"/>
          </p:nvPr>
        </p:nvSpPr>
        <p:spPr/>
        <p:txBody>
          <a:bodyPr/>
          <a:lstStyle/>
          <a:p>
            <a:fld id="{CD517539-82CA-45A5-9ECD-0CA3561EB412}" type="slidenum">
              <a:rPr lang="en-US" smtClean="0"/>
              <a:t>35</a:t>
            </a:fld>
            <a:endParaRPr lang="en-US"/>
          </a:p>
        </p:txBody>
      </p:sp>
      <p:pic>
        <p:nvPicPr>
          <p:cNvPr id="3" name="Picture 2">
            <a:extLst>
              <a:ext uri="{FF2B5EF4-FFF2-40B4-BE49-F238E27FC236}">
                <a16:creationId xmlns:a16="http://schemas.microsoft.com/office/drawing/2014/main" id="{D32391D2-211C-4573-AACC-D3ABD65D573F}"/>
              </a:ext>
            </a:extLst>
          </p:cNvPr>
          <p:cNvPicPr>
            <a:picLocks noChangeAspect="1"/>
          </p:cNvPicPr>
          <p:nvPr/>
        </p:nvPicPr>
        <p:blipFill>
          <a:blip r:embed="rId2"/>
          <a:stretch>
            <a:fillRect/>
          </a:stretch>
        </p:blipFill>
        <p:spPr>
          <a:xfrm>
            <a:off x="2437889" y="1476102"/>
            <a:ext cx="7316221" cy="3905795"/>
          </a:xfrm>
          <a:prstGeom prst="rect">
            <a:avLst/>
          </a:prstGeom>
        </p:spPr>
      </p:pic>
    </p:spTree>
    <p:extLst>
      <p:ext uri="{BB962C8B-B14F-4D97-AF65-F5344CB8AC3E}">
        <p14:creationId xmlns:p14="http://schemas.microsoft.com/office/powerpoint/2010/main" val="2785203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FB841C-83AC-4BEB-BCEA-B63EBE175B62}"/>
              </a:ext>
            </a:extLst>
          </p:cNvPr>
          <p:cNvSpPr>
            <a:spLocks noGrp="1"/>
          </p:cNvSpPr>
          <p:nvPr>
            <p:ph type="sldNum" sz="quarter" idx="12"/>
          </p:nvPr>
        </p:nvSpPr>
        <p:spPr/>
        <p:txBody>
          <a:bodyPr/>
          <a:lstStyle/>
          <a:p>
            <a:fld id="{CD517539-82CA-45A5-9ECD-0CA3561EB412}" type="slidenum">
              <a:rPr lang="en-US" smtClean="0"/>
              <a:t>36</a:t>
            </a:fld>
            <a:endParaRPr lang="en-US"/>
          </a:p>
        </p:txBody>
      </p:sp>
      <p:pic>
        <p:nvPicPr>
          <p:cNvPr id="3" name="Picture 2">
            <a:extLst>
              <a:ext uri="{FF2B5EF4-FFF2-40B4-BE49-F238E27FC236}">
                <a16:creationId xmlns:a16="http://schemas.microsoft.com/office/drawing/2014/main" id="{70D5CBFE-CD8C-4BA7-A349-9C1AD86A7141}"/>
              </a:ext>
            </a:extLst>
          </p:cNvPr>
          <p:cNvPicPr>
            <a:picLocks noChangeAspect="1"/>
          </p:cNvPicPr>
          <p:nvPr/>
        </p:nvPicPr>
        <p:blipFill>
          <a:blip r:embed="rId2"/>
          <a:stretch>
            <a:fillRect/>
          </a:stretch>
        </p:blipFill>
        <p:spPr>
          <a:xfrm>
            <a:off x="1928231" y="409153"/>
            <a:ext cx="8335538" cy="6039693"/>
          </a:xfrm>
          <a:prstGeom prst="rect">
            <a:avLst/>
          </a:prstGeom>
        </p:spPr>
      </p:pic>
    </p:spTree>
    <p:extLst>
      <p:ext uri="{BB962C8B-B14F-4D97-AF65-F5344CB8AC3E}">
        <p14:creationId xmlns:p14="http://schemas.microsoft.com/office/powerpoint/2010/main" val="3898609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043353-150D-4FF7-8750-E0CFB580D888}"/>
              </a:ext>
            </a:extLst>
          </p:cNvPr>
          <p:cNvSpPr>
            <a:spLocks noGrp="1"/>
          </p:cNvSpPr>
          <p:nvPr>
            <p:ph type="sldNum" sz="quarter" idx="12"/>
          </p:nvPr>
        </p:nvSpPr>
        <p:spPr/>
        <p:txBody>
          <a:bodyPr/>
          <a:lstStyle/>
          <a:p>
            <a:fld id="{CD517539-82CA-45A5-9ECD-0CA3561EB412}" type="slidenum">
              <a:rPr lang="en-US" smtClean="0"/>
              <a:t>37</a:t>
            </a:fld>
            <a:endParaRPr lang="en-US"/>
          </a:p>
        </p:txBody>
      </p:sp>
    </p:spTree>
    <p:extLst>
      <p:ext uri="{BB962C8B-B14F-4D97-AF65-F5344CB8AC3E}">
        <p14:creationId xmlns:p14="http://schemas.microsoft.com/office/powerpoint/2010/main" val="2534990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A857-A2D5-46F1-9C2A-7BEB79CE28B0}"/>
              </a:ext>
            </a:extLst>
          </p:cNvPr>
          <p:cNvSpPr>
            <a:spLocks noGrp="1"/>
          </p:cNvSpPr>
          <p:nvPr>
            <p:ph type="title"/>
          </p:nvPr>
        </p:nvSpPr>
        <p:spPr>
          <a:xfrm>
            <a:off x="838200" y="365125"/>
            <a:ext cx="10515600" cy="1325563"/>
          </a:xfrm>
          <a:prstGeom prst="rect">
            <a:avLst/>
          </a:prstGeom>
        </p:spPr>
        <p:txBody>
          <a:bodyPr anchor="ctr">
            <a:normAutofit/>
          </a:bodyPr>
          <a:lstStyle/>
          <a:p>
            <a:pPr marR="0" rtl="0"/>
            <a:r>
              <a:rPr lang="en-US" b="0" i="0" u="none" strike="noStrike" baseline="0"/>
              <a:t>Process</a:t>
            </a:r>
          </a:p>
        </p:txBody>
      </p:sp>
      <p:sp>
        <p:nvSpPr>
          <p:cNvPr id="19" name="Text Placeholder 2">
            <a:extLst>
              <a:ext uri="{FF2B5EF4-FFF2-40B4-BE49-F238E27FC236}">
                <a16:creationId xmlns:a16="http://schemas.microsoft.com/office/drawing/2014/main" id="{E7904B8F-B661-46F4-8B02-10BC52B855BE}"/>
              </a:ext>
            </a:extLst>
          </p:cNvPr>
          <p:cNvSpPr>
            <a:spLocks noGrp="1"/>
          </p:cNvSpPr>
          <p:nvPr>
            <p:ph type="body" idx="1"/>
          </p:nvPr>
        </p:nvSpPr>
        <p:spPr>
          <a:xfrm>
            <a:off x="838200" y="1825625"/>
            <a:ext cx="10515600" cy="4351338"/>
          </a:xfrm>
        </p:spPr>
        <p:txBody>
          <a:bodyPr>
            <a:normAutofit/>
          </a:bodyPr>
          <a:lstStyle/>
          <a:p>
            <a:r>
              <a:rPr lang="en-US" sz="3200" dirty="0"/>
              <a:t>Looking into quality attributes</a:t>
            </a:r>
          </a:p>
          <a:p>
            <a:pPr lvl="1"/>
            <a:r>
              <a:rPr lang="en-US" sz="2800" dirty="0"/>
              <a:t>E.g. Performance, Availability</a:t>
            </a:r>
          </a:p>
          <a:p>
            <a:r>
              <a:rPr lang="en-US" sz="3200" dirty="0"/>
              <a:t>Making decisions involving</a:t>
            </a:r>
          </a:p>
          <a:p>
            <a:pPr lvl="1"/>
            <a:r>
              <a:rPr lang="en-US" sz="2800" dirty="0"/>
              <a:t>Concurrency, Distribution </a:t>
            </a:r>
          </a:p>
          <a:p>
            <a:pPr lvl="1"/>
            <a:r>
              <a:rPr lang="en-US" sz="2800" dirty="0"/>
              <a:t>Integrity, fault tolerance</a:t>
            </a:r>
          </a:p>
          <a:p>
            <a:r>
              <a:rPr lang="en-US" sz="3200" dirty="0"/>
              <a:t>How logical pieces fit with Process Architecture</a:t>
            </a:r>
          </a:p>
          <a:p>
            <a:r>
              <a:rPr lang="en-US" sz="3200" dirty="0"/>
              <a:t>Still conceptual, but getting more architectural</a:t>
            </a:r>
          </a:p>
          <a:p>
            <a:r>
              <a:rPr lang="en-US" sz="3200" dirty="0"/>
              <a:t>Audience: Senior engineers, security, system engineers</a:t>
            </a:r>
          </a:p>
          <a:p>
            <a:pPr lvl="1"/>
            <a:endParaRPr lang="en-US" sz="2800" dirty="0"/>
          </a:p>
        </p:txBody>
      </p:sp>
      <p:sp>
        <p:nvSpPr>
          <p:cNvPr id="14" name="Slide Number Placeholder 2">
            <a:extLst>
              <a:ext uri="{FF2B5EF4-FFF2-40B4-BE49-F238E27FC236}">
                <a16:creationId xmlns:a16="http://schemas.microsoft.com/office/drawing/2014/main" id="{0C74C2BA-8DF4-478C-9961-85B3481ACAA4}"/>
              </a:ext>
            </a:extLst>
          </p:cNvPr>
          <p:cNvSpPr>
            <a:spLocks noGrp="1"/>
          </p:cNvSpPr>
          <p:nvPr>
            <p:ph type="sldNum" sz="quarter" idx="12"/>
          </p:nvPr>
        </p:nvSpPr>
        <p:spPr>
          <a:xfrm>
            <a:off x="8610600" y="6356350"/>
            <a:ext cx="2743200" cy="365125"/>
          </a:xfrm>
          <a:prstGeom prst="rect">
            <a:avLst/>
          </a:prstGeom>
        </p:spPr>
        <p:txBody>
          <a:bodyPr anchor="ctr">
            <a:normAutofit/>
          </a:bodyPr>
          <a:lstStyle/>
          <a:p>
            <a:pPr>
              <a:spcAft>
                <a:spcPts val="600"/>
              </a:spcAft>
            </a:pPr>
            <a:fld id="{CD517539-82CA-45A5-9ECD-0CA3561EB412}" type="slidenum">
              <a:rPr lang="en-US" smtClean="0"/>
              <a:pPr>
                <a:spcAft>
                  <a:spcPts val="600"/>
                </a:spcAft>
              </a:pPr>
              <a:t>38</a:t>
            </a:fld>
            <a:endParaRPr lang="en-US"/>
          </a:p>
        </p:txBody>
      </p:sp>
    </p:spTree>
    <p:extLst>
      <p:ext uri="{BB962C8B-B14F-4D97-AF65-F5344CB8AC3E}">
        <p14:creationId xmlns:p14="http://schemas.microsoft.com/office/powerpoint/2010/main" val="603413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A857-A2D5-46F1-9C2A-7BEB79CE28B0}"/>
              </a:ext>
            </a:extLst>
          </p:cNvPr>
          <p:cNvSpPr>
            <a:spLocks noGrp="1"/>
          </p:cNvSpPr>
          <p:nvPr>
            <p:ph type="title"/>
          </p:nvPr>
        </p:nvSpPr>
        <p:spPr>
          <a:xfrm>
            <a:off x="838200" y="365125"/>
            <a:ext cx="10515600" cy="1325563"/>
          </a:xfrm>
          <a:prstGeom prst="rect">
            <a:avLst/>
          </a:prstGeom>
        </p:spPr>
        <p:txBody>
          <a:bodyPr anchor="ctr">
            <a:normAutofit/>
          </a:bodyPr>
          <a:lstStyle/>
          <a:p>
            <a:pPr marR="0" rtl="0"/>
            <a:r>
              <a:rPr lang="en-US" b="0" i="0" u="none" strike="noStrike" baseline="0"/>
              <a:t>Process</a:t>
            </a:r>
          </a:p>
        </p:txBody>
      </p:sp>
      <p:sp>
        <p:nvSpPr>
          <p:cNvPr id="19" name="Text Placeholder 2">
            <a:extLst>
              <a:ext uri="{FF2B5EF4-FFF2-40B4-BE49-F238E27FC236}">
                <a16:creationId xmlns:a16="http://schemas.microsoft.com/office/drawing/2014/main" id="{E7904B8F-B661-46F4-8B02-10BC52B855BE}"/>
              </a:ext>
            </a:extLst>
          </p:cNvPr>
          <p:cNvSpPr>
            <a:spLocks noGrp="1"/>
          </p:cNvSpPr>
          <p:nvPr>
            <p:ph type="body" idx="1"/>
          </p:nvPr>
        </p:nvSpPr>
        <p:spPr>
          <a:xfrm>
            <a:off x="838200" y="1825625"/>
            <a:ext cx="10515600" cy="4351338"/>
          </a:xfrm>
        </p:spPr>
        <p:txBody>
          <a:bodyPr>
            <a:normAutofit lnSpcReduction="10000"/>
          </a:bodyPr>
          <a:lstStyle/>
          <a:p>
            <a:r>
              <a:rPr lang="en-US" sz="4000" dirty="0"/>
              <a:t>Concepts that may come into play</a:t>
            </a:r>
          </a:p>
          <a:p>
            <a:pPr lvl="1"/>
            <a:r>
              <a:rPr lang="en-US" sz="3200" dirty="0"/>
              <a:t>Multi-threading</a:t>
            </a:r>
          </a:p>
          <a:p>
            <a:pPr lvl="1"/>
            <a:r>
              <a:rPr lang="en-US" sz="3200" dirty="0"/>
              <a:t>Networking</a:t>
            </a:r>
          </a:p>
          <a:p>
            <a:pPr lvl="1"/>
            <a:r>
              <a:rPr lang="en-US" sz="3200" dirty="0"/>
              <a:t>Upstream/downstream</a:t>
            </a:r>
          </a:p>
          <a:p>
            <a:pPr lvl="1"/>
            <a:r>
              <a:rPr lang="en-US" sz="3200" dirty="0"/>
              <a:t>Grouping by domain tasks and execution (containers)</a:t>
            </a:r>
          </a:p>
          <a:p>
            <a:r>
              <a:rPr lang="en-US" sz="3600" dirty="0"/>
              <a:t>Too early for</a:t>
            </a:r>
          </a:p>
          <a:p>
            <a:pPr lvl="1"/>
            <a:r>
              <a:rPr lang="en-US" sz="3200" dirty="0"/>
              <a:t>Technology beyond communications</a:t>
            </a:r>
          </a:p>
          <a:p>
            <a:pPr lvl="1"/>
            <a:r>
              <a:rPr lang="en-US" sz="3200" dirty="0"/>
              <a:t>Module organization, subsystems</a:t>
            </a:r>
          </a:p>
          <a:p>
            <a:pPr lvl="1"/>
            <a:r>
              <a:rPr lang="en-US" sz="3200" dirty="0"/>
              <a:t>Engineer/developer allocation</a:t>
            </a:r>
          </a:p>
        </p:txBody>
      </p:sp>
      <p:sp>
        <p:nvSpPr>
          <p:cNvPr id="14" name="Slide Number Placeholder 2">
            <a:extLst>
              <a:ext uri="{FF2B5EF4-FFF2-40B4-BE49-F238E27FC236}">
                <a16:creationId xmlns:a16="http://schemas.microsoft.com/office/drawing/2014/main" id="{0C74C2BA-8DF4-478C-9961-85B3481ACAA4}"/>
              </a:ext>
            </a:extLst>
          </p:cNvPr>
          <p:cNvSpPr>
            <a:spLocks noGrp="1"/>
          </p:cNvSpPr>
          <p:nvPr>
            <p:ph type="sldNum" sz="quarter" idx="12"/>
          </p:nvPr>
        </p:nvSpPr>
        <p:spPr>
          <a:xfrm>
            <a:off x="8610600" y="6356350"/>
            <a:ext cx="2743200" cy="365125"/>
          </a:xfrm>
          <a:prstGeom prst="rect">
            <a:avLst/>
          </a:prstGeom>
        </p:spPr>
        <p:txBody>
          <a:bodyPr anchor="ctr">
            <a:normAutofit/>
          </a:bodyPr>
          <a:lstStyle/>
          <a:p>
            <a:pPr>
              <a:spcAft>
                <a:spcPts val="600"/>
              </a:spcAft>
            </a:pPr>
            <a:fld id="{CD517539-82CA-45A5-9ECD-0CA3561EB412}" type="slidenum">
              <a:rPr lang="en-US" smtClean="0"/>
              <a:pPr>
                <a:spcAft>
                  <a:spcPts val="600"/>
                </a:spcAft>
              </a:pPr>
              <a:t>39</a:t>
            </a:fld>
            <a:endParaRPr lang="en-US"/>
          </a:p>
        </p:txBody>
      </p:sp>
    </p:spTree>
    <p:extLst>
      <p:ext uri="{BB962C8B-B14F-4D97-AF65-F5344CB8AC3E}">
        <p14:creationId xmlns:p14="http://schemas.microsoft.com/office/powerpoint/2010/main" val="10418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285B-88BB-4536-85CB-6D7DA6603D56}"/>
              </a:ext>
            </a:extLst>
          </p:cNvPr>
          <p:cNvSpPr>
            <a:spLocks noGrp="1"/>
          </p:cNvSpPr>
          <p:nvPr>
            <p:ph type="title"/>
          </p:nvPr>
        </p:nvSpPr>
        <p:spPr/>
        <p:txBody>
          <a:bodyPr vert="horz" lIns="91440" tIns="45720" rIns="91440" bIns="45720" rtlCol="0" anchor="ctr">
            <a:normAutofit/>
          </a:bodyPr>
          <a:lstStyle/>
          <a:p>
            <a:r>
              <a:rPr lang="en-US" dirty="0"/>
              <a:t>Fundamentals of Design</a:t>
            </a:r>
          </a:p>
        </p:txBody>
      </p:sp>
      <p:sp>
        <p:nvSpPr>
          <p:cNvPr id="3" name="Text Placeholder 2">
            <a:extLst>
              <a:ext uri="{FF2B5EF4-FFF2-40B4-BE49-F238E27FC236}">
                <a16:creationId xmlns:a16="http://schemas.microsoft.com/office/drawing/2014/main" id="{4115A888-3471-4986-8B1C-04DF52BD049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2372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C082-B80F-47C2-9EBB-B33521D7A501}"/>
              </a:ext>
            </a:extLst>
          </p:cNvPr>
          <p:cNvSpPr>
            <a:spLocks noGrp="1"/>
          </p:cNvSpPr>
          <p:nvPr>
            <p:ph type="title"/>
          </p:nvPr>
        </p:nvSpPr>
        <p:spPr>
          <a:xfrm>
            <a:off x="838200" y="365125"/>
            <a:ext cx="10515600" cy="1325563"/>
          </a:xfrm>
          <a:prstGeom prst="rect">
            <a:avLst/>
          </a:prstGeom>
        </p:spPr>
        <p:txBody>
          <a:bodyPr anchor="ctr">
            <a:normAutofit/>
          </a:bodyPr>
          <a:lstStyle/>
          <a:p>
            <a:pPr marR="0" rtl="0"/>
            <a:r>
              <a:rPr lang="en-US" b="0" i="0" u="none" strike="noStrike" baseline="0"/>
              <a:t>Development</a:t>
            </a:r>
          </a:p>
        </p:txBody>
      </p:sp>
      <p:sp>
        <p:nvSpPr>
          <p:cNvPr id="19" name="Content Placeholder 2">
            <a:extLst>
              <a:ext uri="{FF2B5EF4-FFF2-40B4-BE49-F238E27FC236}">
                <a16:creationId xmlns:a16="http://schemas.microsoft.com/office/drawing/2014/main" id="{E1880E78-5F7E-42B1-BBC7-F2C5E0232E00}"/>
              </a:ext>
            </a:extLst>
          </p:cNvPr>
          <p:cNvSpPr>
            <a:spLocks noGrp="1"/>
          </p:cNvSpPr>
          <p:nvPr>
            <p:ph idx="1"/>
          </p:nvPr>
        </p:nvSpPr>
        <p:spPr>
          <a:xfrm>
            <a:off x="838200" y="1825625"/>
            <a:ext cx="10515600" cy="4351338"/>
          </a:xfrm>
        </p:spPr>
        <p:txBody>
          <a:bodyPr>
            <a:normAutofit/>
          </a:bodyPr>
          <a:lstStyle/>
          <a:p>
            <a:r>
              <a:rPr lang="en-US" sz="4000" dirty="0"/>
              <a:t>Laying out decisions involving</a:t>
            </a:r>
          </a:p>
          <a:p>
            <a:pPr lvl="1"/>
            <a:r>
              <a:rPr lang="en-US" sz="3600" dirty="0"/>
              <a:t>Most technology</a:t>
            </a:r>
          </a:p>
          <a:p>
            <a:pPr lvl="1"/>
            <a:r>
              <a:rPr lang="en-US" sz="3600" dirty="0"/>
              <a:t>Logical grouping by abstraction/commonality level</a:t>
            </a:r>
          </a:p>
          <a:p>
            <a:pPr lvl="1"/>
            <a:r>
              <a:rPr lang="en-US" sz="3600" dirty="0"/>
              <a:t>Subsystem partitioning</a:t>
            </a:r>
          </a:p>
          <a:p>
            <a:pPr lvl="1"/>
            <a:r>
              <a:rPr lang="en-US" sz="3600" dirty="0"/>
              <a:t>Execution environment</a:t>
            </a:r>
          </a:p>
          <a:p>
            <a:pPr lvl="1"/>
            <a:r>
              <a:rPr lang="en-US" sz="3600" dirty="0"/>
              <a:t>Module partitioning</a:t>
            </a:r>
          </a:p>
          <a:p>
            <a:r>
              <a:rPr lang="en-US" sz="4000" dirty="0"/>
              <a:t>Audience: engineers, developers</a:t>
            </a:r>
          </a:p>
        </p:txBody>
      </p:sp>
      <p:sp>
        <p:nvSpPr>
          <p:cNvPr id="14" name="Slide Number Placeholder 2">
            <a:extLst>
              <a:ext uri="{FF2B5EF4-FFF2-40B4-BE49-F238E27FC236}">
                <a16:creationId xmlns:a16="http://schemas.microsoft.com/office/drawing/2014/main" id="{6BA30092-7ED4-4E69-9298-AD766B11AD56}"/>
              </a:ext>
            </a:extLst>
          </p:cNvPr>
          <p:cNvSpPr>
            <a:spLocks noGrp="1"/>
          </p:cNvSpPr>
          <p:nvPr>
            <p:ph type="sldNum" sz="quarter" idx="12"/>
          </p:nvPr>
        </p:nvSpPr>
        <p:spPr>
          <a:xfrm>
            <a:off x="8610600" y="6356350"/>
            <a:ext cx="2743200" cy="365125"/>
          </a:xfrm>
          <a:prstGeom prst="rect">
            <a:avLst/>
          </a:prstGeom>
        </p:spPr>
        <p:txBody>
          <a:bodyPr anchor="ctr">
            <a:normAutofit/>
          </a:bodyPr>
          <a:lstStyle/>
          <a:p>
            <a:pPr>
              <a:spcAft>
                <a:spcPts val="600"/>
              </a:spcAft>
            </a:pPr>
            <a:fld id="{CD517539-82CA-45A5-9ECD-0CA3561EB412}" type="slidenum">
              <a:rPr lang="en-US" smtClean="0"/>
              <a:pPr>
                <a:spcAft>
                  <a:spcPts val="600"/>
                </a:spcAft>
              </a:pPr>
              <a:t>40</a:t>
            </a:fld>
            <a:endParaRPr lang="en-US"/>
          </a:p>
        </p:txBody>
      </p:sp>
    </p:spTree>
    <p:extLst>
      <p:ext uri="{BB962C8B-B14F-4D97-AF65-F5344CB8AC3E}">
        <p14:creationId xmlns:p14="http://schemas.microsoft.com/office/powerpoint/2010/main" val="1191353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C082-B80F-47C2-9EBB-B33521D7A501}"/>
              </a:ext>
            </a:extLst>
          </p:cNvPr>
          <p:cNvSpPr>
            <a:spLocks noGrp="1"/>
          </p:cNvSpPr>
          <p:nvPr>
            <p:ph type="title"/>
          </p:nvPr>
        </p:nvSpPr>
        <p:spPr>
          <a:xfrm>
            <a:off x="838200" y="365125"/>
            <a:ext cx="10515600" cy="1325563"/>
          </a:xfrm>
          <a:prstGeom prst="rect">
            <a:avLst/>
          </a:prstGeom>
        </p:spPr>
        <p:txBody>
          <a:bodyPr anchor="ctr">
            <a:normAutofit/>
          </a:bodyPr>
          <a:lstStyle/>
          <a:p>
            <a:pPr marR="0" rtl="0"/>
            <a:r>
              <a:rPr lang="en-US" b="0" i="0" u="none" strike="noStrike" baseline="0"/>
              <a:t>Development</a:t>
            </a:r>
          </a:p>
        </p:txBody>
      </p:sp>
      <p:sp>
        <p:nvSpPr>
          <p:cNvPr id="19" name="Content Placeholder 2">
            <a:extLst>
              <a:ext uri="{FF2B5EF4-FFF2-40B4-BE49-F238E27FC236}">
                <a16:creationId xmlns:a16="http://schemas.microsoft.com/office/drawing/2014/main" id="{E1880E78-5F7E-42B1-BBC7-F2C5E0232E00}"/>
              </a:ext>
            </a:extLst>
          </p:cNvPr>
          <p:cNvSpPr>
            <a:spLocks noGrp="1"/>
          </p:cNvSpPr>
          <p:nvPr>
            <p:ph idx="1"/>
          </p:nvPr>
        </p:nvSpPr>
        <p:spPr>
          <a:xfrm>
            <a:off x="838200" y="1825625"/>
            <a:ext cx="10515600" cy="4351338"/>
          </a:xfrm>
        </p:spPr>
        <p:txBody>
          <a:bodyPr>
            <a:normAutofit/>
          </a:bodyPr>
          <a:lstStyle/>
          <a:p>
            <a:r>
              <a:rPr lang="en-US" sz="4000" dirty="0"/>
              <a:t>Methodologies that may come into play</a:t>
            </a:r>
          </a:p>
          <a:p>
            <a:pPr lvl="1"/>
            <a:r>
              <a:rPr lang="en-US" sz="3600" dirty="0"/>
              <a:t>Object-oriented, functional</a:t>
            </a:r>
          </a:p>
          <a:p>
            <a:pPr lvl="1"/>
            <a:r>
              <a:rPr lang="en-US" sz="3600" dirty="0"/>
              <a:t>Layering</a:t>
            </a:r>
          </a:p>
          <a:p>
            <a:r>
              <a:rPr lang="en-US" sz="4000" dirty="0"/>
              <a:t>Concepts</a:t>
            </a:r>
          </a:p>
          <a:p>
            <a:pPr lvl="1"/>
            <a:r>
              <a:rPr lang="en-US" sz="3600" dirty="0"/>
              <a:t>Modules, containers, classes</a:t>
            </a:r>
          </a:p>
          <a:p>
            <a:pPr lvl="1"/>
            <a:r>
              <a:rPr lang="en-US" sz="3200" dirty="0"/>
              <a:t>Technology</a:t>
            </a:r>
          </a:p>
          <a:p>
            <a:pPr lvl="1"/>
            <a:r>
              <a:rPr lang="en-US" sz="3200" dirty="0"/>
              <a:t>Separation of responsibilities</a:t>
            </a:r>
          </a:p>
          <a:p>
            <a:endParaRPr lang="en-US" dirty="0"/>
          </a:p>
        </p:txBody>
      </p:sp>
      <p:sp>
        <p:nvSpPr>
          <p:cNvPr id="14" name="Slide Number Placeholder 2">
            <a:extLst>
              <a:ext uri="{FF2B5EF4-FFF2-40B4-BE49-F238E27FC236}">
                <a16:creationId xmlns:a16="http://schemas.microsoft.com/office/drawing/2014/main" id="{6BA30092-7ED4-4E69-9298-AD766B11AD56}"/>
              </a:ext>
            </a:extLst>
          </p:cNvPr>
          <p:cNvSpPr>
            <a:spLocks noGrp="1"/>
          </p:cNvSpPr>
          <p:nvPr>
            <p:ph type="sldNum" sz="quarter" idx="12"/>
          </p:nvPr>
        </p:nvSpPr>
        <p:spPr>
          <a:xfrm>
            <a:off x="8610600" y="6356350"/>
            <a:ext cx="2743200" cy="365125"/>
          </a:xfrm>
          <a:prstGeom prst="rect">
            <a:avLst/>
          </a:prstGeom>
        </p:spPr>
        <p:txBody>
          <a:bodyPr anchor="ctr">
            <a:normAutofit/>
          </a:bodyPr>
          <a:lstStyle/>
          <a:p>
            <a:pPr>
              <a:spcAft>
                <a:spcPts val="600"/>
              </a:spcAft>
            </a:pPr>
            <a:fld id="{CD517539-82CA-45A5-9ECD-0CA3561EB412}" type="slidenum">
              <a:rPr lang="en-US" smtClean="0"/>
              <a:pPr>
                <a:spcAft>
                  <a:spcPts val="600"/>
                </a:spcAft>
              </a:pPr>
              <a:t>41</a:t>
            </a:fld>
            <a:endParaRPr lang="en-US"/>
          </a:p>
        </p:txBody>
      </p:sp>
    </p:spTree>
    <p:extLst>
      <p:ext uri="{BB962C8B-B14F-4D97-AF65-F5344CB8AC3E}">
        <p14:creationId xmlns:p14="http://schemas.microsoft.com/office/powerpoint/2010/main" val="1591563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A91D-4705-41DD-9E5B-72766C594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E1C5B-1DD8-4961-BFAA-94D868C221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1610380-B6CB-4ED6-A546-7F0DF2CD95BF}"/>
              </a:ext>
            </a:extLst>
          </p:cNvPr>
          <p:cNvSpPr>
            <a:spLocks noGrp="1"/>
          </p:cNvSpPr>
          <p:nvPr>
            <p:ph type="sldNum" sz="quarter" idx="12"/>
          </p:nvPr>
        </p:nvSpPr>
        <p:spPr/>
        <p:txBody>
          <a:bodyPr/>
          <a:lstStyle/>
          <a:p>
            <a:fld id="{CD517539-82CA-45A5-9ECD-0CA3561EB412}" type="slidenum">
              <a:rPr lang="en-US" smtClean="0"/>
              <a:t>42</a:t>
            </a:fld>
            <a:endParaRPr lang="en-US"/>
          </a:p>
        </p:txBody>
      </p:sp>
      <p:pic>
        <p:nvPicPr>
          <p:cNvPr id="5" name="Picture 4">
            <a:extLst>
              <a:ext uri="{FF2B5EF4-FFF2-40B4-BE49-F238E27FC236}">
                <a16:creationId xmlns:a16="http://schemas.microsoft.com/office/drawing/2014/main" id="{993B076A-8CEA-41C7-9950-75C32B9CAD91}"/>
              </a:ext>
            </a:extLst>
          </p:cNvPr>
          <p:cNvPicPr>
            <a:picLocks noChangeAspect="1"/>
          </p:cNvPicPr>
          <p:nvPr/>
        </p:nvPicPr>
        <p:blipFill>
          <a:blip r:embed="rId2"/>
          <a:stretch>
            <a:fillRect/>
          </a:stretch>
        </p:blipFill>
        <p:spPr>
          <a:xfrm>
            <a:off x="2890390" y="190048"/>
            <a:ext cx="6411220" cy="6477904"/>
          </a:xfrm>
          <a:prstGeom prst="rect">
            <a:avLst/>
          </a:prstGeom>
        </p:spPr>
      </p:pic>
    </p:spTree>
    <p:extLst>
      <p:ext uri="{BB962C8B-B14F-4D97-AF65-F5344CB8AC3E}">
        <p14:creationId xmlns:p14="http://schemas.microsoft.com/office/powerpoint/2010/main" val="1950504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FE7D-AC60-4EC9-8C0C-D09D216B21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60CC53-488A-4066-A454-E0A7AE7596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C207BFC-F176-4351-8869-ECA68B31CCCA}"/>
              </a:ext>
            </a:extLst>
          </p:cNvPr>
          <p:cNvSpPr>
            <a:spLocks noGrp="1"/>
          </p:cNvSpPr>
          <p:nvPr>
            <p:ph type="sldNum" sz="quarter" idx="12"/>
          </p:nvPr>
        </p:nvSpPr>
        <p:spPr/>
        <p:txBody>
          <a:bodyPr/>
          <a:lstStyle/>
          <a:p>
            <a:fld id="{CD517539-82CA-45A5-9ECD-0CA3561EB412}" type="slidenum">
              <a:rPr lang="en-US" smtClean="0"/>
              <a:t>43</a:t>
            </a:fld>
            <a:endParaRPr lang="en-US"/>
          </a:p>
        </p:txBody>
      </p:sp>
      <p:pic>
        <p:nvPicPr>
          <p:cNvPr id="5" name="Picture 4">
            <a:extLst>
              <a:ext uri="{FF2B5EF4-FFF2-40B4-BE49-F238E27FC236}">
                <a16:creationId xmlns:a16="http://schemas.microsoft.com/office/drawing/2014/main" id="{C5F4E7BD-BC85-4EC9-A2D0-FF3E1F1FEA21}"/>
              </a:ext>
            </a:extLst>
          </p:cNvPr>
          <p:cNvPicPr>
            <a:picLocks noChangeAspect="1"/>
          </p:cNvPicPr>
          <p:nvPr/>
        </p:nvPicPr>
        <p:blipFill>
          <a:blip r:embed="rId2"/>
          <a:stretch>
            <a:fillRect/>
          </a:stretch>
        </p:blipFill>
        <p:spPr>
          <a:xfrm>
            <a:off x="2895153" y="1357023"/>
            <a:ext cx="6401693" cy="4143953"/>
          </a:xfrm>
          <a:prstGeom prst="rect">
            <a:avLst/>
          </a:prstGeom>
        </p:spPr>
      </p:pic>
    </p:spTree>
    <p:extLst>
      <p:ext uri="{BB962C8B-B14F-4D97-AF65-F5344CB8AC3E}">
        <p14:creationId xmlns:p14="http://schemas.microsoft.com/office/powerpoint/2010/main" val="91118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682B-D51C-4EA5-9D14-0D0C3B54830D}"/>
              </a:ext>
            </a:extLst>
          </p:cNvPr>
          <p:cNvSpPr>
            <a:spLocks noGrp="1"/>
          </p:cNvSpPr>
          <p:nvPr>
            <p:ph type="title"/>
          </p:nvPr>
        </p:nvSpPr>
        <p:spPr>
          <a:xfrm>
            <a:off x="838200" y="365125"/>
            <a:ext cx="10515600" cy="1325563"/>
          </a:xfrm>
          <a:prstGeom prst="rect">
            <a:avLst/>
          </a:prstGeom>
        </p:spPr>
        <p:txBody>
          <a:bodyPr anchor="ctr">
            <a:normAutofit/>
          </a:bodyPr>
          <a:lstStyle/>
          <a:p>
            <a:pPr marR="0" rtl="0"/>
            <a:r>
              <a:rPr lang="en-US" b="0" i="0" u="none" strike="noStrike" baseline="0"/>
              <a:t>Physical</a:t>
            </a:r>
          </a:p>
        </p:txBody>
      </p:sp>
      <p:sp>
        <p:nvSpPr>
          <p:cNvPr id="19" name="Text Placeholder 2">
            <a:extLst>
              <a:ext uri="{FF2B5EF4-FFF2-40B4-BE49-F238E27FC236}">
                <a16:creationId xmlns:a16="http://schemas.microsoft.com/office/drawing/2014/main" id="{6D75FEAF-E856-49BD-B3AA-10E9C5E93607}"/>
              </a:ext>
            </a:extLst>
          </p:cNvPr>
          <p:cNvSpPr>
            <a:spLocks noGrp="1"/>
          </p:cNvSpPr>
          <p:nvPr>
            <p:ph type="body" idx="1"/>
          </p:nvPr>
        </p:nvSpPr>
        <p:spPr>
          <a:xfrm>
            <a:off x="838200" y="1825625"/>
            <a:ext cx="10515600" cy="4351338"/>
          </a:xfrm>
        </p:spPr>
        <p:txBody>
          <a:bodyPr/>
          <a:lstStyle/>
          <a:p>
            <a:r>
              <a:rPr lang="en-US" dirty="0"/>
              <a:t>Physically independent pieces</a:t>
            </a:r>
          </a:p>
          <a:p>
            <a:r>
              <a:rPr lang="en-US" dirty="0"/>
              <a:t>Adherence to existing infrastructure or</a:t>
            </a:r>
          </a:p>
          <a:p>
            <a:r>
              <a:rPr lang="en-US" dirty="0"/>
              <a:t>Detail of infrastructural requirements (deltas)</a:t>
            </a:r>
          </a:p>
          <a:p>
            <a:r>
              <a:rPr lang="en-US" dirty="0"/>
              <a:t>Connection points</a:t>
            </a:r>
          </a:p>
          <a:p>
            <a:r>
              <a:rPr lang="en-US" dirty="0"/>
              <a:t>Deployment dependency directions</a:t>
            </a:r>
          </a:p>
          <a:p>
            <a:r>
              <a:rPr lang="en-US" dirty="0"/>
              <a:t>Information flow directions</a:t>
            </a:r>
          </a:p>
        </p:txBody>
      </p:sp>
      <p:sp>
        <p:nvSpPr>
          <p:cNvPr id="14" name="Slide Number Placeholder 2">
            <a:extLst>
              <a:ext uri="{FF2B5EF4-FFF2-40B4-BE49-F238E27FC236}">
                <a16:creationId xmlns:a16="http://schemas.microsoft.com/office/drawing/2014/main" id="{5172B2E7-6F41-43E6-9D18-C0ABAD9A21C6}"/>
              </a:ext>
            </a:extLst>
          </p:cNvPr>
          <p:cNvSpPr>
            <a:spLocks noGrp="1"/>
          </p:cNvSpPr>
          <p:nvPr>
            <p:ph type="sldNum" sz="quarter" idx="12"/>
          </p:nvPr>
        </p:nvSpPr>
        <p:spPr>
          <a:xfrm>
            <a:off x="8610600" y="6356350"/>
            <a:ext cx="2743200" cy="365125"/>
          </a:xfrm>
          <a:prstGeom prst="rect">
            <a:avLst/>
          </a:prstGeom>
        </p:spPr>
        <p:txBody>
          <a:bodyPr anchor="ctr">
            <a:normAutofit/>
          </a:bodyPr>
          <a:lstStyle/>
          <a:p>
            <a:pPr>
              <a:spcAft>
                <a:spcPts val="600"/>
              </a:spcAft>
            </a:pPr>
            <a:fld id="{CD517539-82CA-45A5-9ECD-0CA3561EB412}" type="slidenum">
              <a:rPr lang="en-US" smtClean="0"/>
              <a:pPr>
                <a:spcAft>
                  <a:spcPts val="600"/>
                </a:spcAft>
              </a:pPr>
              <a:t>44</a:t>
            </a:fld>
            <a:endParaRPr lang="en-US"/>
          </a:p>
        </p:txBody>
      </p:sp>
    </p:spTree>
    <p:extLst>
      <p:ext uri="{BB962C8B-B14F-4D97-AF65-F5344CB8AC3E}">
        <p14:creationId xmlns:p14="http://schemas.microsoft.com/office/powerpoint/2010/main" val="3290216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0992-26DC-483A-A57C-88EA058A39C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91B60E8-B8DC-4E19-805F-927D7EAF325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86EE943-819B-4489-A288-8DA05DC720D3}"/>
              </a:ext>
            </a:extLst>
          </p:cNvPr>
          <p:cNvSpPr>
            <a:spLocks noGrp="1"/>
          </p:cNvSpPr>
          <p:nvPr>
            <p:ph type="sldNum" sz="quarter" idx="12"/>
          </p:nvPr>
        </p:nvSpPr>
        <p:spPr/>
        <p:txBody>
          <a:bodyPr/>
          <a:lstStyle/>
          <a:p>
            <a:fld id="{9C8FE99F-F80A-4330-817A-B0BB93057385}" type="slidenum">
              <a:rPr lang="en-US" smtClean="0"/>
              <a:t>45</a:t>
            </a:fld>
            <a:endParaRPr lang="en-US"/>
          </a:p>
        </p:txBody>
      </p:sp>
      <p:pic>
        <p:nvPicPr>
          <p:cNvPr id="5" name="Picture 4">
            <a:extLst>
              <a:ext uri="{FF2B5EF4-FFF2-40B4-BE49-F238E27FC236}">
                <a16:creationId xmlns:a16="http://schemas.microsoft.com/office/drawing/2014/main" id="{98FB87A2-9943-4EBA-8BB6-254E88E2066F}"/>
              </a:ext>
            </a:extLst>
          </p:cNvPr>
          <p:cNvPicPr>
            <a:picLocks noChangeAspect="1"/>
          </p:cNvPicPr>
          <p:nvPr/>
        </p:nvPicPr>
        <p:blipFill>
          <a:blip r:embed="rId2"/>
          <a:stretch>
            <a:fillRect/>
          </a:stretch>
        </p:blipFill>
        <p:spPr>
          <a:xfrm>
            <a:off x="2418121" y="0"/>
            <a:ext cx="7355758" cy="6858000"/>
          </a:xfrm>
          <a:prstGeom prst="rect">
            <a:avLst/>
          </a:prstGeom>
        </p:spPr>
      </p:pic>
    </p:spTree>
    <p:extLst>
      <p:ext uri="{BB962C8B-B14F-4D97-AF65-F5344CB8AC3E}">
        <p14:creationId xmlns:p14="http://schemas.microsoft.com/office/powerpoint/2010/main" val="4005176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AA30-2C86-4266-B9D1-F05570F29F7D}"/>
              </a:ext>
            </a:extLst>
          </p:cNvPr>
          <p:cNvSpPr>
            <a:spLocks noGrp="1"/>
          </p:cNvSpPr>
          <p:nvPr>
            <p:ph type="title"/>
          </p:nvPr>
        </p:nvSpPr>
        <p:spPr>
          <a:xfrm>
            <a:off x="838200" y="365125"/>
            <a:ext cx="10515600" cy="1325563"/>
          </a:xfrm>
          <a:prstGeom prst="rect">
            <a:avLst/>
          </a:prstGeom>
        </p:spPr>
        <p:txBody>
          <a:bodyPr anchor="ctr">
            <a:normAutofit/>
          </a:bodyPr>
          <a:lstStyle/>
          <a:p>
            <a:pPr marR="0" rtl="0"/>
            <a:r>
              <a:rPr lang="en-US" b="0" i="0" u="none" strike="noStrike" baseline="0"/>
              <a:t>Scenarios</a:t>
            </a:r>
          </a:p>
        </p:txBody>
      </p:sp>
      <p:sp>
        <p:nvSpPr>
          <p:cNvPr id="19" name="Text Placeholder 2">
            <a:extLst>
              <a:ext uri="{FF2B5EF4-FFF2-40B4-BE49-F238E27FC236}">
                <a16:creationId xmlns:a16="http://schemas.microsoft.com/office/drawing/2014/main" id="{09E89746-B244-4049-B452-1A1B47C7604E}"/>
              </a:ext>
            </a:extLst>
          </p:cNvPr>
          <p:cNvSpPr>
            <a:spLocks noGrp="1"/>
          </p:cNvSpPr>
          <p:nvPr>
            <p:ph type="body" idx="1"/>
          </p:nvPr>
        </p:nvSpPr>
        <p:spPr>
          <a:xfrm>
            <a:off x="838200" y="1825625"/>
            <a:ext cx="10515600" cy="4351338"/>
          </a:xfrm>
        </p:spPr>
        <p:txBody>
          <a:bodyPr>
            <a:normAutofit/>
          </a:bodyPr>
          <a:lstStyle/>
          <a:p>
            <a:r>
              <a:rPr lang="en-US" sz="3600" dirty="0"/>
              <a:t>Important scenarios, more general use cases</a:t>
            </a:r>
          </a:p>
          <a:p>
            <a:r>
              <a:rPr lang="en-US" sz="3600" dirty="0"/>
              <a:t>Scenarios for each view, then overlapping</a:t>
            </a:r>
          </a:p>
          <a:p>
            <a:r>
              <a:rPr lang="en-US" sz="3600" dirty="0"/>
              <a:t>Interaction between concept (entities, objects, process, nodes)</a:t>
            </a:r>
          </a:p>
          <a:p>
            <a:r>
              <a:rPr lang="en-US" sz="3600" dirty="0"/>
              <a:t>Scenario diagrams, object interaction diagrams, etc.</a:t>
            </a:r>
          </a:p>
          <a:p>
            <a:r>
              <a:rPr lang="en-US" sz="3600" dirty="0"/>
              <a:t>Usually very logical, might involve technology scenarios for novel usages</a:t>
            </a:r>
          </a:p>
        </p:txBody>
      </p:sp>
      <p:sp>
        <p:nvSpPr>
          <p:cNvPr id="14" name="Slide Number Placeholder 2">
            <a:extLst>
              <a:ext uri="{FF2B5EF4-FFF2-40B4-BE49-F238E27FC236}">
                <a16:creationId xmlns:a16="http://schemas.microsoft.com/office/drawing/2014/main" id="{260157BB-6AD8-42C5-A9BC-91285987B255}"/>
              </a:ext>
            </a:extLst>
          </p:cNvPr>
          <p:cNvSpPr>
            <a:spLocks noGrp="1"/>
          </p:cNvSpPr>
          <p:nvPr>
            <p:ph type="sldNum" sz="quarter" idx="12"/>
          </p:nvPr>
        </p:nvSpPr>
        <p:spPr>
          <a:xfrm>
            <a:off x="8610600" y="6356350"/>
            <a:ext cx="2743200" cy="365125"/>
          </a:xfrm>
          <a:prstGeom prst="rect">
            <a:avLst/>
          </a:prstGeom>
        </p:spPr>
        <p:txBody>
          <a:bodyPr anchor="ctr">
            <a:normAutofit/>
          </a:bodyPr>
          <a:lstStyle/>
          <a:p>
            <a:pPr>
              <a:spcAft>
                <a:spcPts val="600"/>
              </a:spcAft>
            </a:pPr>
            <a:fld id="{CD517539-82CA-45A5-9ECD-0CA3561EB412}" type="slidenum">
              <a:rPr lang="en-US" smtClean="0"/>
              <a:pPr>
                <a:spcAft>
                  <a:spcPts val="600"/>
                </a:spcAft>
              </a:pPr>
              <a:t>46</a:t>
            </a:fld>
            <a:endParaRPr lang="en-US"/>
          </a:p>
        </p:txBody>
      </p:sp>
    </p:spTree>
    <p:extLst>
      <p:ext uri="{BB962C8B-B14F-4D97-AF65-F5344CB8AC3E}">
        <p14:creationId xmlns:p14="http://schemas.microsoft.com/office/powerpoint/2010/main" val="2656436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D439-41C1-4D86-8F32-C65514267176}"/>
              </a:ext>
            </a:extLst>
          </p:cNvPr>
          <p:cNvSpPr>
            <a:spLocks noGrp="1"/>
          </p:cNvSpPr>
          <p:nvPr>
            <p:ph type="title"/>
          </p:nvPr>
        </p:nvSpPr>
        <p:spPr>
          <a:xfrm>
            <a:off x="831850" y="1709738"/>
            <a:ext cx="10515600" cy="2852737"/>
          </a:xfrm>
          <a:prstGeom prst="rect">
            <a:avLst/>
          </a:prstGeom>
        </p:spPr>
        <p:txBody>
          <a:bodyPr anchor="b">
            <a:normAutofit/>
          </a:bodyPr>
          <a:lstStyle/>
          <a:p>
            <a:r>
              <a:rPr lang="en-US" dirty="0"/>
              <a:t>Influence Between Views</a:t>
            </a:r>
          </a:p>
        </p:txBody>
      </p:sp>
      <p:sp>
        <p:nvSpPr>
          <p:cNvPr id="8" name="Text Placeholder 2">
            <a:extLst>
              <a:ext uri="{FF2B5EF4-FFF2-40B4-BE49-F238E27FC236}">
                <a16:creationId xmlns:a16="http://schemas.microsoft.com/office/drawing/2014/main" id="{1FA30118-1DDA-4AAE-9C72-E9462C9ED85D}"/>
              </a:ext>
            </a:extLst>
          </p:cNvPr>
          <p:cNvSpPr>
            <a:spLocks noGrp="1"/>
          </p:cNvSpPr>
          <p:nvPr>
            <p:ph type="body" idx="1"/>
          </p:nvPr>
        </p:nvSpPr>
        <p:spPr>
          <a:xfrm>
            <a:off x="831850" y="4589463"/>
            <a:ext cx="10515600" cy="1500187"/>
          </a:xfrm>
        </p:spPr>
        <p:txBody>
          <a:bodyPr/>
          <a:lstStyle/>
          <a:p>
            <a:endParaRPr lang="en-US"/>
          </a:p>
        </p:txBody>
      </p:sp>
      <p:sp>
        <p:nvSpPr>
          <p:cNvPr id="3" name="Slide Number Placeholder 2">
            <a:extLst>
              <a:ext uri="{FF2B5EF4-FFF2-40B4-BE49-F238E27FC236}">
                <a16:creationId xmlns:a16="http://schemas.microsoft.com/office/drawing/2014/main" id="{57D249F5-BF68-4FAD-8572-6092A1EDF87F}"/>
              </a:ext>
            </a:extLst>
          </p:cNvPr>
          <p:cNvSpPr>
            <a:spLocks noGrp="1"/>
          </p:cNvSpPr>
          <p:nvPr>
            <p:ph type="sldNum" sz="quarter" idx="12"/>
          </p:nvPr>
        </p:nvSpPr>
        <p:spPr>
          <a:xfrm>
            <a:off x="8610600" y="6356350"/>
            <a:ext cx="2743200" cy="365125"/>
          </a:xfrm>
          <a:prstGeom prst="rect">
            <a:avLst/>
          </a:prstGeom>
        </p:spPr>
        <p:txBody>
          <a:bodyPr anchor="ctr">
            <a:normAutofit/>
          </a:bodyPr>
          <a:lstStyle/>
          <a:p>
            <a:pPr>
              <a:spcAft>
                <a:spcPts val="600"/>
              </a:spcAft>
            </a:pPr>
            <a:fld id="{CD517539-82CA-45A5-9ECD-0CA3561EB412}" type="slidenum">
              <a:rPr lang="en-US" smtClean="0"/>
              <a:pPr>
                <a:spcAft>
                  <a:spcPts val="600"/>
                </a:spcAft>
              </a:pPr>
              <a:t>47</a:t>
            </a:fld>
            <a:endParaRPr lang="en-US"/>
          </a:p>
        </p:txBody>
      </p:sp>
    </p:spTree>
    <p:extLst>
      <p:ext uri="{BB962C8B-B14F-4D97-AF65-F5344CB8AC3E}">
        <p14:creationId xmlns:p14="http://schemas.microsoft.com/office/powerpoint/2010/main" val="2630052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D439-41C1-4D86-8F32-C65514267176}"/>
              </a:ext>
            </a:extLst>
          </p:cNvPr>
          <p:cNvSpPr>
            <a:spLocks noGrp="1"/>
          </p:cNvSpPr>
          <p:nvPr>
            <p:ph type="title"/>
          </p:nvPr>
        </p:nvSpPr>
        <p:spPr/>
        <p:txBody>
          <a:bodyPr/>
          <a:lstStyle/>
          <a:p>
            <a:r>
              <a:rPr lang="en-US" dirty="0"/>
              <a:t>Lineage of Views</a:t>
            </a:r>
          </a:p>
        </p:txBody>
      </p:sp>
      <p:sp>
        <p:nvSpPr>
          <p:cNvPr id="3" name="Slide Number Placeholder 2">
            <a:extLst>
              <a:ext uri="{FF2B5EF4-FFF2-40B4-BE49-F238E27FC236}">
                <a16:creationId xmlns:a16="http://schemas.microsoft.com/office/drawing/2014/main" id="{57D249F5-BF68-4FAD-8572-6092A1EDF87F}"/>
              </a:ext>
            </a:extLst>
          </p:cNvPr>
          <p:cNvSpPr>
            <a:spLocks noGrp="1"/>
          </p:cNvSpPr>
          <p:nvPr>
            <p:ph type="sldNum" sz="quarter" idx="12"/>
          </p:nvPr>
        </p:nvSpPr>
        <p:spPr/>
        <p:txBody>
          <a:bodyPr/>
          <a:lstStyle/>
          <a:p>
            <a:fld id="{CD517539-82CA-45A5-9ECD-0CA3561EB412}" type="slidenum">
              <a:rPr lang="en-US" smtClean="0"/>
              <a:t>48</a:t>
            </a:fld>
            <a:endParaRPr lang="en-US"/>
          </a:p>
        </p:txBody>
      </p:sp>
      <p:graphicFrame>
        <p:nvGraphicFramePr>
          <p:cNvPr id="4" name="Diagram 3">
            <a:extLst>
              <a:ext uri="{FF2B5EF4-FFF2-40B4-BE49-F238E27FC236}">
                <a16:creationId xmlns:a16="http://schemas.microsoft.com/office/drawing/2014/main" id="{6ECB8C23-FD1A-4A25-972B-87F7CF0DBF81}"/>
              </a:ext>
            </a:extLst>
          </p:cNvPr>
          <p:cNvGraphicFramePr/>
          <p:nvPr>
            <p:extLst>
              <p:ext uri="{D42A27DB-BD31-4B8C-83A1-F6EECF244321}">
                <p14:modId xmlns:p14="http://schemas.microsoft.com/office/powerpoint/2010/main" val="387828949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Right 4">
            <a:extLst>
              <a:ext uri="{FF2B5EF4-FFF2-40B4-BE49-F238E27FC236}">
                <a16:creationId xmlns:a16="http://schemas.microsoft.com/office/drawing/2014/main" id="{806EC10D-E98B-46B8-A53A-6AE8D9AAA8B0}"/>
              </a:ext>
            </a:extLst>
          </p:cNvPr>
          <p:cNvSpPr/>
          <p:nvPr/>
        </p:nvSpPr>
        <p:spPr>
          <a:xfrm>
            <a:off x="5736380" y="1398413"/>
            <a:ext cx="874928" cy="802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63C039F-2AB9-4851-A983-E23516B98B2E}"/>
              </a:ext>
            </a:extLst>
          </p:cNvPr>
          <p:cNvSpPr/>
          <p:nvPr/>
        </p:nvSpPr>
        <p:spPr>
          <a:xfrm>
            <a:off x="5736380" y="4657020"/>
            <a:ext cx="874928" cy="802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2B372D-B7EA-4F3B-B82D-17269806EF94}"/>
              </a:ext>
            </a:extLst>
          </p:cNvPr>
          <p:cNvSpPr/>
          <p:nvPr/>
        </p:nvSpPr>
        <p:spPr>
          <a:xfrm>
            <a:off x="5736282" y="1398413"/>
            <a:ext cx="874928" cy="802567"/>
          </a:xfrm>
          <a:prstGeom prst="rightArrow">
            <a:avLst/>
          </a:prstGeom>
          <a:solidFill>
            <a:srgbClr val="9610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4E71C0F-3AF8-4B11-862B-3A21975A548B}"/>
              </a:ext>
            </a:extLst>
          </p:cNvPr>
          <p:cNvSpPr/>
          <p:nvPr/>
        </p:nvSpPr>
        <p:spPr>
          <a:xfrm>
            <a:off x="5736282" y="4657020"/>
            <a:ext cx="874928" cy="802567"/>
          </a:xfrm>
          <a:prstGeom prst="rightArrow">
            <a:avLst/>
          </a:prstGeom>
          <a:solidFill>
            <a:srgbClr val="9610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8A611617-CD04-4FE7-8198-BCE99896BD52}"/>
              </a:ext>
            </a:extLst>
          </p:cNvPr>
          <p:cNvSpPr/>
          <p:nvPr/>
        </p:nvSpPr>
        <p:spPr>
          <a:xfrm rot="5400000">
            <a:off x="3217196" y="3339886"/>
            <a:ext cx="874928" cy="274320"/>
          </a:xfrm>
          <a:prstGeom prst="rightArrow">
            <a:avLst/>
          </a:prstGeom>
          <a:solidFill>
            <a:srgbClr val="9610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E09268DB-B618-465F-86AE-9D133C17BED3}"/>
              </a:ext>
            </a:extLst>
          </p:cNvPr>
          <p:cNvSpPr/>
          <p:nvPr/>
        </p:nvSpPr>
        <p:spPr>
          <a:xfrm rot="5400000">
            <a:off x="8015693" y="3339886"/>
            <a:ext cx="874928" cy="274320"/>
          </a:xfrm>
          <a:prstGeom prst="rightArrow">
            <a:avLst/>
          </a:prstGeom>
          <a:solidFill>
            <a:srgbClr val="9610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54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79BF-F33E-4E4A-88C7-E4F78B32EAB0}"/>
              </a:ext>
            </a:extLst>
          </p:cNvPr>
          <p:cNvSpPr>
            <a:spLocks noGrp="1"/>
          </p:cNvSpPr>
          <p:nvPr>
            <p:ph type="title"/>
          </p:nvPr>
        </p:nvSpPr>
        <p:spPr/>
        <p:txBody>
          <a:bodyPr vert="horz" lIns="91440" tIns="45720" rIns="91440" bIns="45720" rtlCol="0" anchor="ctr">
            <a:normAutofit/>
          </a:bodyPr>
          <a:lstStyle/>
          <a:p>
            <a:r>
              <a:rPr lang="en-US" dirty="0"/>
              <a:t>Style v Pattern</a:t>
            </a:r>
          </a:p>
        </p:txBody>
      </p:sp>
      <p:sp>
        <p:nvSpPr>
          <p:cNvPr id="3" name="Text Placeholder 2">
            <a:extLst>
              <a:ext uri="{FF2B5EF4-FFF2-40B4-BE49-F238E27FC236}">
                <a16:creationId xmlns:a16="http://schemas.microsoft.com/office/drawing/2014/main" id="{C48E9998-754A-4BC2-B023-DBCD50AF1CA7}"/>
              </a:ext>
            </a:extLst>
          </p:cNvPr>
          <p:cNvSpPr>
            <a:spLocks noGrp="1"/>
          </p:cNvSpPr>
          <p:nvPr>
            <p:ph type="body" idx="1"/>
          </p:nvPr>
        </p:nvSpPr>
        <p:spPr/>
        <p:txBody>
          <a:bodyPr/>
          <a:lstStyle/>
          <a:p>
            <a:r>
              <a:rPr lang="en-US" dirty="0"/>
              <a:t>Architectural Pattern</a:t>
            </a:r>
          </a:p>
          <a:p>
            <a:r>
              <a:rPr lang="en-US" dirty="0"/>
              <a:t>Architectural Style</a:t>
            </a:r>
          </a:p>
        </p:txBody>
      </p:sp>
    </p:spTree>
    <p:extLst>
      <p:ext uri="{BB962C8B-B14F-4D97-AF65-F5344CB8AC3E}">
        <p14:creationId xmlns:p14="http://schemas.microsoft.com/office/powerpoint/2010/main" val="372360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B79C-D4B5-4990-A2BD-C4477E09B7A5}"/>
              </a:ext>
            </a:extLst>
          </p:cNvPr>
          <p:cNvSpPr>
            <a:spLocks noGrp="1"/>
          </p:cNvSpPr>
          <p:nvPr>
            <p:ph type="title"/>
          </p:nvPr>
        </p:nvSpPr>
        <p:spPr/>
        <p:txBody>
          <a:bodyPr vert="horz" lIns="91440" tIns="45720" rIns="91440" bIns="45720" rtlCol="0" anchor="ctr">
            <a:normAutofit/>
          </a:bodyPr>
          <a:lstStyle/>
          <a:p>
            <a:r>
              <a:rPr lang="en-US" dirty="0"/>
              <a:t>Importance of Design</a:t>
            </a:r>
          </a:p>
        </p:txBody>
      </p:sp>
      <p:sp>
        <p:nvSpPr>
          <p:cNvPr id="3" name="Text Placeholder 2">
            <a:extLst>
              <a:ext uri="{FF2B5EF4-FFF2-40B4-BE49-F238E27FC236}">
                <a16:creationId xmlns:a16="http://schemas.microsoft.com/office/drawing/2014/main" id="{7AE59C74-3AD1-46D7-BD8D-4033976D2AD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910883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6FA6-6EDE-41D0-8519-E80CBD79E1D2}"/>
              </a:ext>
            </a:extLst>
          </p:cNvPr>
          <p:cNvSpPr>
            <a:spLocks noGrp="1"/>
          </p:cNvSpPr>
          <p:nvPr>
            <p:ph type="title"/>
          </p:nvPr>
        </p:nvSpPr>
        <p:spPr/>
        <p:txBody>
          <a:bodyPr vert="horz" lIns="91440" tIns="45720" rIns="91440" bIns="45720" rtlCol="0" anchor="ctr">
            <a:normAutofit/>
          </a:bodyPr>
          <a:lstStyle/>
          <a:p>
            <a:r>
              <a:rPr lang="en-US"/>
              <a:t>Practices</a:t>
            </a:r>
          </a:p>
        </p:txBody>
      </p:sp>
      <p:sp>
        <p:nvSpPr>
          <p:cNvPr id="3" name="Text Placeholder 2">
            <a:extLst>
              <a:ext uri="{FF2B5EF4-FFF2-40B4-BE49-F238E27FC236}">
                <a16:creationId xmlns:a16="http://schemas.microsoft.com/office/drawing/2014/main" id="{6D25EB49-018D-4202-B98A-A4050E302B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728717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DBD7-8EED-4C63-9DBB-E98F4FE2A8CC}"/>
              </a:ext>
            </a:extLst>
          </p:cNvPr>
          <p:cNvSpPr>
            <a:spLocks noGrp="1"/>
          </p:cNvSpPr>
          <p:nvPr>
            <p:ph type="title"/>
          </p:nvPr>
        </p:nvSpPr>
        <p:spPr/>
        <p:txBody>
          <a:bodyPr vert="horz" lIns="91440" tIns="45720" rIns="91440" bIns="45720" rtlCol="0" anchor="ctr">
            <a:normAutofit/>
          </a:bodyPr>
          <a:lstStyle/>
          <a:p>
            <a:r>
              <a:rPr lang="en-US" dirty="0"/>
              <a:t>Avoid Architectural Anachronisms</a:t>
            </a:r>
          </a:p>
        </p:txBody>
      </p:sp>
      <p:sp>
        <p:nvSpPr>
          <p:cNvPr id="3" name="Text Placeholder 2">
            <a:extLst>
              <a:ext uri="{FF2B5EF4-FFF2-40B4-BE49-F238E27FC236}">
                <a16:creationId xmlns:a16="http://schemas.microsoft.com/office/drawing/2014/main" id="{61AD17EA-3D48-450E-96AC-1698037A26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1343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874B-F044-4825-AAF0-21BB7BC9926B}"/>
              </a:ext>
            </a:extLst>
          </p:cNvPr>
          <p:cNvSpPr>
            <a:spLocks noGrp="1"/>
          </p:cNvSpPr>
          <p:nvPr>
            <p:ph type="title"/>
          </p:nvPr>
        </p:nvSpPr>
        <p:spPr/>
        <p:txBody>
          <a:bodyPr vert="horz" lIns="91440" tIns="45720" rIns="91440" bIns="45720" rtlCol="0" anchor="ctr">
            <a:normAutofit/>
          </a:bodyPr>
          <a:lstStyle/>
          <a:p>
            <a:r>
              <a:rPr lang="en-US" dirty="0"/>
              <a:t>Patterns</a:t>
            </a:r>
          </a:p>
        </p:txBody>
      </p:sp>
      <p:sp>
        <p:nvSpPr>
          <p:cNvPr id="3" name="Text Placeholder 2">
            <a:extLst>
              <a:ext uri="{FF2B5EF4-FFF2-40B4-BE49-F238E27FC236}">
                <a16:creationId xmlns:a16="http://schemas.microsoft.com/office/drawing/2014/main" id="{0DB508E7-E176-4C6F-9BEB-48A375FB5DE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6179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874B-F044-4825-AAF0-21BB7BC9926B}"/>
              </a:ext>
            </a:extLst>
          </p:cNvPr>
          <p:cNvSpPr>
            <a:spLocks noGrp="1"/>
          </p:cNvSpPr>
          <p:nvPr>
            <p:ph type="title"/>
          </p:nvPr>
        </p:nvSpPr>
        <p:spPr/>
        <p:txBody>
          <a:bodyPr vert="horz" lIns="91440" tIns="45720" rIns="91440" bIns="45720" rtlCol="0" anchor="ctr">
            <a:normAutofit/>
          </a:bodyPr>
          <a:lstStyle/>
          <a:p>
            <a:r>
              <a:rPr lang="en-US" dirty="0"/>
              <a:t>Architecture Has Borders But Not an Island</a:t>
            </a:r>
          </a:p>
        </p:txBody>
      </p:sp>
      <p:sp>
        <p:nvSpPr>
          <p:cNvPr id="3" name="Text Placeholder 2">
            <a:extLst>
              <a:ext uri="{FF2B5EF4-FFF2-40B4-BE49-F238E27FC236}">
                <a16:creationId xmlns:a16="http://schemas.microsoft.com/office/drawing/2014/main" id="{0DB508E7-E176-4C6F-9BEB-48A375FB5DE0}"/>
              </a:ext>
            </a:extLst>
          </p:cNvPr>
          <p:cNvSpPr>
            <a:spLocks noGrp="1"/>
          </p:cNvSpPr>
          <p:nvPr>
            <p:ph type="body" idx="1"/>
          </p:nvPr>
        </p:nvSpPr>
        <p:spPr/>
        <p:txBody>
          <a:bodyPr/>
          <a:lstStyle/>
          <a:p>
            <a:r>
              <a:rPr lang="en-US" dirty="0"/>
              <a:t>Includes rationale</a:t>
            </a:r>
          </a:p>
          <a:p>
            <a:r>
              <a:rPr lang="en-US" dirty="0"/>
              <a:t>Traceability to needs, constraints, rules, etc.</a:t>
            </a:r>
          </a:p>
          <a:p>
            <a:r>
              <a:rPr lang="en-US" dirty="0"/>
              <a:t>Based from high-level principles and guidelines</a:t>
            </a:r>
          </a:p>
          <a:p>
            <a:r>
              <a:rPr lang="en-US" dirty="0"/>
              <a:t>Lower-level principles of guidelines</a:t>
            </a:r>
          </a:p>
          <a:p>
            <a:r>
              <a:rPr lang="en-US" dirty="0"/>
              <a:t>Describes the conceptual integrity, what it means for the system to be </a:t>
            </a:r>
            <a:r>
              <a:rPr lang="en-US" i="1" dirty="0"/>
              <a:t>correct</a:t>
            </a:r>
            <a:r>
              <a:rPr lang="en-US" dirty="0"/>
              <a:t>.</a:t>
            </a:r>
          </a:p>
        </p:txBody>
      </p:sp>
    </p:spTree>
    <p:extLst>
      <p:ext uri="{BB962C8B-B14F-4D97-AF65-F5344CB8AC3E}">
        <p14:creationId xmlns:p14="http://schemas.microsoft.com/office/powerpoint/2010/main" val="411464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B533-6D7D-4958-BB47-02B57F4716F0}"/>
              </a:ext>
            </a:extLst>
          </p:cNvPr>
          <p:cNvSpPr>
            <a:spLocks noGrp="1"/>
          </p:cNvSpPr>
          <p:nvPr>
            <p:ph type="title"/>
          </p:nvPr>
        </p:nvSpPr>
        <p:spPr/>
        <p:txBody>
          <a:bodyPr vert="horz" lIns="91440" tIns="45720" rIns="91440" bIns="45720" rtlCol="0" anchor="ctr">
            <a:normAutofit/>
          </a:bodyPr>
          <a:lstStyle/>
          <a:p>
            <a:r>
              <a:rPr lang="en-US" dirty="0"/>
              <a:t>Review</a:t>
            </a:r>
          </a:p>
        </p:txBody>
      </p:sp>
      <p:sp>
        <p:nvSpPr>
          <p:cNvPr id="3" name="Text Placeholder 2">
            <a:extLst>
              <a:ext uri="{FF2B5EF4-FFF2-40B4-BE49-F238E27FC236}">
                <a16:creationId xmlns:a16="http://schemas.microsoft.com/office/drawing/2014/main" id="{407A2827-1795-4EDC-A082-70AF5DC3DCF6}"/>
              </a:ext>
            </a:extLst>
          </p:cNvPr>
          <p:cNvSpPr>
            <a:spLocks noGrp="1"/>
          </p:cNvSpPr>
          <p:nvPr>
            <p:ph type="body" idx="1"/>
          </p:nvPr>
        </p:nvSpPr>
        <p:spPr/>
        <p:txBody>
          <a:bodyPr/>
          <a:lstStyle/>
          <a:p>
            <a:r>
              <a:rPr lang="en-US" dirty="0"/>
              <a:t>Complexity reduction</a:t>
            </a:r>
          </a:p>
          <a:p>
            <a:r>
              <a:rPr lang="en-US" dirty="0"/>
              <a:t>Logical partitioning based on </a:t>
            </a:r>
            <a:r>
              <a:rPr lang="en-US"/>
              <a:t>independent concepts</a:t>
            </a:r>
            <a:endParaRPr lang="en-US" dirty="0"/>
          </a:p>
        </p:txBody>
      </p:sp>
    </p:spTree>
    <p:extLst>
      <p:ext uri="{BB962C8B-B14F-4D97-AF65-F5344CB8AC3E}">
        <p14:creationId xmlns:p14="http://schemas.microsoft.com/office/powerpoint/2010/main" val="1864448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E4A2-27A3-41FD-B924-091E74DA0136}"/>
              </a:ext>
            </a:extLst>
          </p:cNvPr>
          <p:cNvSpPr>
            <a:spLocks noGrp="1"/>
          </p:cNvSpPr>
          <p:nvPr>
            <p:ph type="title"/>
          </p:nvPr>
        </p:nvSpPr>
        <p:spPr/>
        <p:txBody>
          <a:bodyPr/>
          <a:lstStyle/>
          <a:p>
            <a:r>
              <a:rPr lang="en-US" dirty="0"/>
              <a:t>Gall’s Law (1975)</a:t>
            </a:r>
          </a:p>
        </p:txBody>
      </p:sp>
      <p:sp>
        <p:nvSpPr>
          <p:cNvPr id="3" name="Text Placeholder 2">
            <a:extLst>
              <a:ext uri="{FF2B5EF4-FFF2-40B4-BE49-F238E27FC236}">
                <a16:creationId xmlns:a16="http://schemas.microsoft.com/office/drawing/2014/main" id="{4B4585D5-1F2A-42CD-AD08-C215EFF410BB}"/>
              </a:ext>
            </a:extLst>
          </p:cNvPr>
          <p:cNvSpPr>
            <a:spLocks noGrp="1"/>
          </p:cNvSpPr>
          <p:nvPr>
            <p:ph type="body" idx="1"/>
          </p:nvPr>
        </p:nvSpPr>
        <p:spPr/>
        <p:txBody>
          <a:bodyPr anchor="ctr">
            <a:normAutofit/>
          </a:bodyPr>
          <a:lstStyle/>
          <a:p>
            <a:pPr marL="0" indent="0" algn="ctr">
              <a:buNone/>
            </a:pPr>
            <a:r>
              <a:rPr lang="en-US" sz="4400" i="1" dirty="0"/>
              <a:t>A complex system that works is invariably found to have evolved from a simple system that worked. A complex system designed from scratch never works and cannot be patched up to make it work. You have to start over, beginning with a working simple system.</a:t>
            </a:r>
          </a:p>
        </p:txBody>
      </p:sp>
      <p:sp>
        <p:nvSpPr>
          <p:cNvPr id="4" name="Slide Number Placeholder 3">
            <a:extLst>
              <a:ext uri="{FF2B5EF4-FFF2-40B4-BE49-F238E27FC236}">
                <a16:creationId xmlns:a16="http://schemas.microsoft.com/office/drawing/2014/main" id="{36C4DEED-2309-4994-9E07-1EA1918A5FE5}"/>
              </a:ext>
            </a:extLst>
          </p:cNvPr>
          <p:cNvSpPr>
            <a:spLocks noGrp="1"/>
          </p:cNvSpPr>
          <p:nvPr>
            <p:ph type="sldNum" sz="quarter" idx="12"/>
          </p:nvPr>
        </p:nvSpPr>
        <p:spPr/>
        <p:txBody>
          <a:bodyPr/>
          <a:lstStyle/>
          <a:p>
            <a:fld id="{9C8FE99F-F80A-4330-817A-B0BB93057385}" type="slidenum">
              <a:rPr lang="en-US" smtClean="0"/>
              <a:t>55</a:t>
            </a:fld>
            <a:endParaRPr lang="en-US"/>
          </a:p>
        </p:txBody>
      </p:sp>
    </p:spTree>
    <p:extLst>
      <p:ext uri="{BB962C8B-B14F-4D97-AF65-F5344CB8AC3E}">
        <p14:creationId xmlns:p14="http://schemas.microsoft.com/office/powerpoint/2010/main" val="28419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E4A2-27A3-41FD-B924-091E74DA0136}"/>
              </a:ext>
            </a:extLst>
          </p:cNvPr>
          <p:cNvSpPr>
            <a:spLocks noGrp="1"/>
          </p:cNvSpPr>
          <p:nvPr>
            <p:ph type="title"/>
          </p:nvPr>
        </p:nvSpPr>
        <p:spPr/>
        <p:txBody>
          <a:bodyPr/>
          <a:lstStyle/>
          <a:p>
            <a:r>
              <a:rPr lang="en-US" dirty="0"/>
              <a:t>Lehman’s Law (1974)</a:t>
            </a:r>
          </a:p>
        </p:txBody>
      </p:sp>
      <p:sp>
        <p:nvSpPr>
          <p:cNvPr id="3" name="Text Placeholder 2">
            <a:extLst>
              <a:ext uri="{FF2B5EF4-FFF2-40B4-BE49-F238E27FC236}">
                <a16:creationId xmlns:a16="http://schemas.microsoft.com/office/drawing/2014/main" id="{4B4585D5-1F2A-42CD-AD08-C215EFF410BB}"/>
              </a:ext>
            </a:extLst>
          </p:cNvPr>
          <p:cNvSpPr>
            <a:spLocks noGrp="1"/>
          </p:cNvSpPr>
          <p:nvPr>
            <p:ph type="body" idx="1"/>
          </p:nvPr>
        </p:nvSpPr>
        <p:spPr/>
        <p:txBody>
          <a:bodyPr anchor="ctr">
            <a:normAutofit/>
          </a:bodyPr>
          <a:lstStyle/>
          <a:p>
            <a:pPr marL="0" indent="0" algn="ctr">
              <a:buNone/>
            </a:pPr>
            <a:r>
              <a:rPr lang="en-US" sz="4400" i="1" dirty="0"/>
              <a:t>As a system evolves, its complexity increases unless work is done to maintain or reduce it.</a:t>
            </a:r>
          </a:p>
        </p:txBody>
      </p:sp>
      <p:sp>
        <p:nvSpPr>
          <p:cNvPr id="4" name="Slide Number Placeholder 3">
            <a:extLst>
              <a:ext uri="{FF2B5EF4-FFF2-40B4-BE49-F238E27FC236}">
                <a16:creationId xmlns:a16="http://schemas.microsoft.com/office/drawing/2014/main" id="{36C4DEED-2309-4994-9E07-1EA1918A5FE5}"/>
              </a:ext>
            </a:extLst>
          </p:cNvPr>
          <p:cNvSpPr>
            <a:spLocks noGrp="1"/>
          </p:cNvSpPr>
          <p:nvPr>
            <p:ph type="sldNum" sz="quarter" idx="12"/>
          </p:nvPr>
        </p:nvSpPr>
        <p:spPr/>
        <p:txBody>
          <a:bodyPr/>
          <a:lstStyle/>
          <a:p>
            <a:fld id="{9C8FE99F-F80A-4330-817A-B0BB93057385}" type="slidenum">
              <a:rPr lang="en-US" smtClean="0"/>
              <a:t>56</a:t>
            </a:fld>
            <a:endParaRPr lang="en-US"/>
          </a:p>
        </p:txBody>
      </p:sp>
    </p:spTree>
    <p:extLst>
      <p:ext uri="{BB962C8B-B14F-4D97-AF65-F5344CB8AC3E}">
        <p14:creationId xmlns:p14="http://schemas.microsoft.com/office/powerpoint/2010/main" val="3254593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122B-ADF2-42E3-B078-BFB4BD8AF6F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46EBC20-9687-462E-A66A-D866E1BB9967}"/>
              </a:ext>
            </a:extLst>
          </p:cNvPr>
          <p:cNvSpPr>
            <a:spLocks noGrp="1"/>
          </p:cNvSpPr>
          <p:nvPr>
            <p:ph idx="1"/>
          </p:nvPr>
        </p:nvSpPr>
        <p:spPr/>
        <p:txBody>
          <a:bodyPr/>
          <a:lstStyle/>
          <a:p>
            <a:r>
              <a:rPr lang="en-US" dirty="0">
                <a:hlinkClick r:id="rId2"/>
              </a:rPr>
              <a:t>https://medium.com/@jamieschwandt/the-critical-thinkers-ooda-loop-6a69e878c153</a:t>
            </a:r>
            <a:endParaRPr lang="en-US" dirty="0"/>
          </a:p>
        </p:txBody>
      </p:sp>
      <p:sp>
        <p:nvSpPr>
          <p:cNvPr id="4" name="Slide Number Placeholder 3">
            <a:extLst>
              <a:ext uri="{FF2B5EF4-FFF2-40B4-BE49-F238E27FC236}">
                <a16:creationId xmlns:a16="http://schemas.microsoft.com/office/drawing/2014/main" id="{7A27C575-1277-406A-9B2A-B58BA90C3E64}"/>
              </a:ext>
            </a:extLst>
          </p:cNvPr>
          <p:cNvSpPr>
            <a:spLocks noGrp="1"/>
          </p:cNvSpPr>
          <p:nvPr>
            <p:ph type="sldNum" sz="quarter" idx="12"/>
          </p:nvPr>
        </p:nvSpPr>
        <p:spPr/>
        <p:txBody>
          <a:bodyPr/>
          <a:lstStyle/>
          <a:p>
            <a:fld id="{CD517539-82CA-45A5-9ECD-0CA3561EB412}" type="slidenum">
              <a:rPr lang="en-US" smtClean="0"/>
              <a:t>57</a:t>
            </a:fld>
            <a:endParaRPr lang="en-US"/>
          </a:p>
        </p:txBody>
      </p:sp>
    </p:spTree>
    <p:extLst>
      <p:ext uri="{BB962C8B-B14F-4D97-AF65-F5344CB8AC3E}">
        <p14:creationId xmlns:p14="http://schemas.microsoft.com/office/powerpoint/2010/main" val="359452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FDF3-F329-4934-BF83-8D030F3B7496}"/>
              </a:ext>
            </a:extLst>
          </p:cNvPr>
          <p:cNvSpPr>
            <a:spLocks noGrp="1"/>
          </p:cNvSpPr>
          <p:nvPr>
            <p:ph type="title"/>
          </p:nvPr>
        </p:nvSpPr>
        <p:spPr/>
        <p:txBody>
          <a:bodyPr vert="horz" lIns="91440" tIns="45720" rIns="91440" bIns="45720" rtlCol="0" anchor="ctr">
            <a:normAutofit/>
          </a:bodyPr>
          <a:lstStyle/>
          <a:p>
            <a:r>
              <a:rPr lang="en-US" dirty="0"/>
              <a:t>Fundamentals of Architecture</a:t>
            </a:r>
          </a:p>
        </p:txBody>
      </p:sp>
      <p:sp>
        <p:nvSpPr>
          <p:cNvPr id="3" name="Text Placeholder 2">
            <a:extLst>
              <a:ext uri="{FF2B5EF4-FFF2-40B4-BE49-F238E27FC236}">
                <a16:creationId xmlns:a16="http://schemas.microsoft.com/office/drawing/2014/main" id="{F88EE61A-BA56-4C9C-B736-14E88BC208EA}"/>
              </a:ext>
            </a:extLst>
          </p:cNvPr>
          <p:cNvSpPr>
            <a:spLocks noGrp="1"/>
          </p:cNvSpPr>
          <p:nvPr>
            <p:ph type="body" idx="1"/>
          </p:nvPr>
        </p:nvSpPr>
        <p:spPr/>
        <p:txBody>
          <a:bodyPr/>
          <a:lstStyle/>
          <a:p>
            <a:r>
              <a:rPr lang="en-US" dirty="0"/>
              <a:t>Specifically addresses:</a:t>
            </a:r>
          </a:p>
          <a:p>
            <a:pPr lvl="1"/>
            <a:r>
              <a:rPr lang="en-US" dirty="0"/>
              <a:t>High-level design</a:t>
            </a:r>
          </a:p>
          <a:p>
            <a:pPr lvl="1"/>
            <a:endParaRPr lang="en-US" dirty="0"/>
          </a:p>
        </p:txBody>
      </p:sp>
    </p:spTree>
    <p:extLst>
      <p:ext uri="{BB962C8B-B14F-4D97-AF65-F5344CB8AC3E}">
        <p14:creationId xmlns:p14="http://schemas.microsoft.com/office/powerpoint/2010/main" val="53731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02BF-763C-40EF-903B-4A437C6442F2}"/>
              </a:ext>
            </a:extLst>
          </p:cNvPr>
          <p:cNvSpPr>
            <a:spLocks noGrp="1"/>
          </p:cNvSpPr>
          <p:nvPr>
            <p:ph type="title"/>
          </p:nvPr>
        </p:nvSpPr>
        <p:spPr/>
        <p:txBody>
          <a:bodyPr vert="horz" lIns="91440" tIns="45720" rIns="91440" bIns="45720" rtlCol="0" anchor="ctr">
            <a:normAutofit/>
          </a:bodyPr>
          <a:lstStyle/>
          <a:p>
            <a:r>
              <a:rPr lang="en-US" dirty="0"/>
              <a:t>Importance of architecture</a:t>
            </a:r>
          </a:p>
        </p:txBody>
      </p:sp>
      <p:sp>
        <p:nvSpPr>
          <p:cNvPr id="3" name="Text Placeholder 2">
            <a:extLst>
              <a:ext uri="{FF2B5EF4-FFF2-40B4-BE49-F238E27FC236}">
                <a16:creationId xmlns:a16="http://schemas.microsoft.com/office/drawing/2014/main" id="{40F959AB-A27C-4F29-98AF-A4D00563B1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215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EED9-4F22-4DE6-A31D-AD9973AE1AFE}"/>
              </a:ext>
            </a:extLst>
          </p:cNvPr>
          <p:cNvSpPr>
            <a:spLocks noGrp="1"/>
          </p:cNvSpPr>
          <p:nvPr>
            <p:ph type="title"/>
          </p:nvPr>
        </p:nvSpPr>
        <p:spPr/>
        <p:txBody>
          <a:bodyPr vert="horz" lIns="91440" tIns="45720" rIns="91440" bIns="45720" rtlCol="0" anchor="ctr">
            <a:normAutofit/>
          </a:bodyPr>
          <a:lstStyle/>
          <a:p>
            <a:r>
              <a:rPr lang="en-US" dirty="0"/>
              <a:t>Design v Architecture</a:t>
            </a:r>
          </a:p>
        </p:txBody>
      </p:sp>
      <p:sp>
        <p:nvSpPr>
          <p:cNvPr id="3" name="Text Placeholder 2">
            <a:extLst>
              <a:ext uri="{FF2B5EF4-FFF2-40B4-BE49-F238E27FC236}">
                <a16:creationId xmlns:a16="http://schemas.microsoft.com/office/drawing/2014/main" id="{B28C7FC2-4C7E-453C-804A-DA65ACF2A2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8262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895-73A0-42E9-99C2-4909E83E0953}"/>
              </a:ext>
            </a:extLst>
          </p:cNvPr>
          <p:cNvSpPr>
            <a:spLocks noGrp="1"/>
          </p:cNvSpPr>
          <p:nvPr>
            <p:ph type="title"/>
          </p:nvPr>
        </p:nvSpPr>
        <p:spPr/>
        <p:txBody>
          <a:bodyPr vert="horz" lIns="91440" tIns="45720" rIns="91440" bIns="45720" rtlCol="0" anchor="ctr">
            <a:normAutofit/>
          </a:bodyPr>
          <a:lstStyle/>
          <a:p>
            <a:r>
              <a:rPr lang="en-US" dirty="0"/>
              <a:t>Purpose of Architecture</a:t>
            </a:r>
          </a:p>
        </p:txBody>
      </p:sp>
      <p:sp>
        <p:nvSpPr>
          <p:cNvPr id="3" name="Text Placeholder 2">
            <a:extLst>
              <a:ext uri="{FF2B5EF4-FFF2-40B4-BE49-F238E27FC236}">
                <a16:creationId xmlns:a16="http://schemas.microsoft.com/office/drawing/2014/main" id="{3014B37A-AB90-4179-8C91-B7F666D4BF16}"/>
              </a:ext>
            </a:extLst>
          </p:cNvPr>
          <p:cNvSpPr>
            <a:spLocks noGrp="1"/>
          </p:cNvSpPr>
          <p:nvPr>
            <p:ph type="body" idx="1"/>
          </p:nvPr>
        </p:nvSpPr>
        <p:spPr/>
        <p:txBody>
          <a:bodyPr>
            <a:normAutofit fontScale="92500"/>
          </a:bodyPr>
          <a:lstStyle/>
          <a:p>
            <a:r>
              <a:rPr lang="en-US" sz="3600" dirty="0"/>
              <a:t>Quality Attributes (sometimes called Non-Functional Requirements)</a:t>
            </a:r>
          </a:p>
          <a:p>
            <a:r>
              <a:rPr lang="en-US" sz="3600" dirty="0"/>
              <a:t>Decisions that effect</a:t>
            </a:r>
          </a:p>
          <a:p>
            <a:pPr lvl="1"/>
            <a:r>
              <a:rPr lang="en-US" sz="3200" dirty="0"/>
              <a:t>Composition</a:t>
            </a:r>
          </a:p>
          <a:p>
            <a:r>
              <a:rPr lang="en-US" sz="3600" dirty="0"/>
              <a:t>Innovation is inherently about experimentation and validation</a:t>
            </a:r>
          </a:p>
          <a:p>
            <a:r>
              <a:rPr lang="en-US" sz="3600" dirty="0"/>
              <a:t>Architecture should systemize that experimentation, providing a foundation for software based on proven facts</a:t>
            </a:r>
          </a:p>
        </p:txBody>
      </p:sp>
    </p:spTree>
    <p:extLst>
      <p:ext uri="{BB962C8B-B14F-4D97-AF65-F5344CB8AC3E}">
        <p14:creationId xmlns:p14="http://schemas.microsoft.com/office/powerpoint/2010/main" val="1164908357"/>
      </p:ext>
    </p:extLst>
  </p:cSld>
  <p:clrMapOvr>
    <a:masterClrMapping/>
  </p:clrMapOvr>
</p:sld>
</file>

<file path=ppt/theme/theme1.xml><?xml version="1.0" encoding="utf-8"?>
<a:theme xmlns:a="http://schemas.openxmlformats.org/drawingml/2006/main" name="Architect">
  <a:themeElements>
    <a:clrScheme name="Blueprint">
      <a:dk1>
        <a:sysClr val="windowText" lastClr="000000"/>
      </a:dk1>
      <a:lt1>
        <a:sysClr val="window" lastClr="FFFFFF"/>
      </a:lt1>
      <a:dk2>
        <a:srgbClr val="2E3561"/>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1">
      <a:majorFont>
        <a:latin typeface="Eaglefeather"/>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tect" id="{AE38D6A9-5804-40E2-A660-777D7E378A22}" vid="{49C5684A-9CEE-4649-96F5-7369A27DDD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1025</Words>
  <Application>Microsoft Office PowerPoint</Application>
  <PresentationFormat>Widescreen</PresentationFormat>
  <Paragraphs>274</Paragraphs>
  <Slides>57</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Eaglefeather</vt:lpstr>
      <vt:lpstr>Urban Sketch</vt:lpstr>
      <vt:lpstr>Architect</vt:lpstr>
      <vt:lpstr>Architecture and Complex Software Solutions</vt:lpstr>
      <vt:lpstr>Agenda</vt:lpstr>
      <vt:lpstr>PowerPoint Presentation</vt:lpstr>
      <vt:lpstr>Fundamentals of Design</vt:lpstr>
      <vt:lpstr>Importance of Design</vt:lpstr>
      <vt:lpstr>Fundamentals of Architecture</vt:lpstr>
      <vt:lpstr>Importance of architecture</vt:lpstr>
      <vt:lpstr>Design v Architecture</vt:lpstr>
      <vt:lpstr>Purpose of Architecture</vt:lpstr>
      <vt:lpstr>A Continuum of Decisions</vt:lpstr>
      <vt:lpstr>A Continuum of Decisions</vt:lpstr>
      <vt:lpstr>A Continuum of Decisions</vt:lpstr>
      <vt:lpstr>Familiar Cycle</vt:lpstr>
      <vt:lpstr>Deming Cycle</vt:lpstr>
      <vt:lpstr>Chained Cycles</vt:lpstr>
      <vt:lpstr>Familiar Cycle</vt:lpstr>
      <vt:lpstr>Combine for Experimentation</vt:lpstr>
      <vt:lpstr>PDCA</vt:lpstr>
      <vt:lpstr>Higher-Level Decisions, Separate From Lower</vt:lpstr>
      <vt:lpstr>Conceptual Integrity</vt:lpstr>
      <vt:lpstr>Conceptuality of Architecture</vt:lpstr>
      <vt:lpstr>Supports Many Phases</vt:lpstr>
      <vt:lpstr>Parts of an Architecture</vt:lpstr>
      <vt:lpstr>Model-Driven Architecture (MDA)</vt:lpstr>
      <vt:lpstr>Concepts Within the Model</vt:lpstr>
      <vt:lpstr>Composition Model</vt:lpstr>
      <vt:lpstr>Communicating the Architecture</vt:lpstr>
      <vt:lpstr>Stakeholders</vt:lpstr>
      <vt:lpstr>“Views” of the Architectural Model</vt:lpstr>
      <vt:lpstr>Four+ Views</vt:lpstr>
      <vt:lpstr>Logical</vt:lpstr>
      <vt:lpstr>Logical</vt:lpstr>
      <vt:lpstr>PowerPoint Presentation</vt:lpstr>
      <vt:lpstr>PowerPoint Presentation</vt:lpstr>
      <vt:lpstr>PowerPoint Presentation</vt:lpstr>
      <vt:lpstr>PowerPoint Presentation</vt:lpstr>
      <vt:lpstr>PowerPoint Presentation</vt:lpstr>
      <vt:lpstr>Process</vt:lpstr>
      <vt:lpstr>Process</vt:lpstr>
      <vt:lpstr>Development</vt:lpstr>
      <vt:lpstr>Development</vt:lpstr>
      <vt:lpstr>PowerPoint Presentation</vt:lpstr>
      <vt:lpstr>PowerPoint Presentation</vt:lpstr>
      <vt:lpstr>Physical</vt:lpstr>
      <vt:lpstr>PowerPoint Presentation</vt:lpstr>
      <vt:lpstr>Scenarios</vt:lpstr>
      <vt:lpstr>Influence Between Views</vt:lpstr>
      <vt:lpstr>Lineage of Views</vt:lpstr>
      <vt:lpstr>Style v Pattern</vt:lpstr>
      <vt:lpstr>Practices</vt:lpstr>
      <vt:lpstr>Avoid Architectural Anachronisms</vt:lpstr>
      <vt:lpstr>Patterns</vt:lpstr>
      <vt:lpstr>Architecture Has Borders But Not an Island</vt:lpstr>
      <vt:lpstr>Review</vt:lpstr>
      <vt:lpstr>Gall’s Law (1975)</vt:lpstr>
      <vt:lpstr>Lehman’s Law (1974)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and Complex Software Solutions</dc:title>
  <dc:creator>Peter Ritchie</dc:creator>
  <cp:lastModifiedBy>Peter Ritchie</cp:lastModifiedBy>
  <cp:revision>1</cp:revision>
  <dcterms:created xsi:type="dcterms:W3CDTF">2019-10-07T05:37:53Z</dcterms:created>
  <dcterms:modified xsi:type="dcterms:W3CDTF">2019-10-12T15:29:10Z</dcterms:modified>
</cp:coreProperties>
</file>