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8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AB02-E952-7D4D-8D2B-E30A5E7EB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Science Concentrations and Career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43A33-8050-8040-BDA8-4F6FA6F5E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3B08-B207-8D4D-952C-E3E62D62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2D35-C571-9A40-BBDB-216980B3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Computer Vision: train computer to understand image. Very hard. </a:t>
            </a:r>
          </a:p>
          <a:p>
            <a:pPr lvl="1"/>
            <a:r>
              <a:rPr lang="en-US" dirty="0"/>
              <a:t>Focus area</a:t>
            </a:r>
          </a:p>
          <a:p>
            <a:pPr lvl="2"/>
            <a:r>
              <a:rPr lang="en-US" dirty="0"/>
              <a:t>Image Classification</a:t>
            </a:r>
          </a:p>
          <a:p>
            <a:pPr lvl="2"/>
            <a:r>
              <a:rPr lang="en-US" dirty="0"/>
              <a:t>Objection Extraction </a:t>
            </a:r>
          </a:p>
          <a:p>
            <a:pPr lvl="2"/>
            <a:r>
              <a:rPr lang="en-US" dirty="0"/>
              <a:t>Image Segmentation</a:t>
            </a:r>
          </a:p>
          <a:p>
            <a:pPr lvl="1"/>
            <a:r>
              <a:rPr lang="en-US" dirty="0"/>
              <a:t>Industry use cases: </a:t>
            </a:r>
          </a:p>
          <a:p>
            <a:pPr lvl="2"/>
            <a:r>
              <a:rPr lang="en-US" dirty="0"/>
              <a:t>Autonomous driving</a:t>
            </a:r>
          </a:p>
          <a:p>
            <a:pPr lvl="2"/>
            <a:r>
              <a:rPr lang="en-US" dirty="0"/>
              <a:t>Oil &amp; Gas</a:t>
            </a:r>
          </a:p>
          <a:p>
            <a:pPr lvl="2"/>
            <a:r>
              <a:rPr lang="en-US" dirty="0"/>
              <a:t>Defense &amp; Security (face recognition and etc.)</a:t>
            </a:r>
          </a:p>
        </p:txBody>
      </p:sp>
    </p:spTree>
    <p:extLst>
      <p:ext uri="{BB962C8B-B14F-4D97-AF65-F5344CB8AC3E}">
        <p14:creationId xmlns:p14="http://schemas.microsoft.com/office/powerpoint/2010/main" val="125368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DC09-8248-8E43-98CD-48EBBB57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7052-052B-C743-A3E5-2EB3E38B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Processing: train computer to understand language. Hard but not too hard. 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Natural Language Understanding</a:t>
            </a:r>
          </a:p>
          <a:p>
            <a:pPr lvl="1"/>
            <a:r>
              <a:rPr lang="en-US" dirty="0"/>
              <a:t>Natural Language Generation</a:t>
            </a:r>
          </a:p>
          <a:p>
            <a:pPr lvl="1"/>
            <a:r>
              <a:rPr lang="en-US" dirty="0"/>
              <a:t>Text to Speech</a:t>
            </a:r>
          </a:p>
          <a:p>
            <a:r>
              <a:rPr lang="en-US" dirty="0"/>
              <a:t>Industry use cases:</a:t>
            </a:r>
          </a:p>
          <a:p>
            <a:pPr lvl="1"/>
            <a:r>
              <a:rPr lang="en-US" dirty="0"/>
              <a:t>A lot of them because </a:t>
            </a:r>
          </a:p>
          <a:p>
            <a:pPr lvl="2"/>
            <a:r>
              <a:rPr lang="en-US" dirty="0"/>
              <a:t>text data is informative, cheap and abundant</a:t>
            </a:r>
          </a:p>
          <a:p>
            <a:pPr lvl="2"/>
            <a:r>
              <a:rPr lang="en-US" dirty="0"/>
              <a:t>Millennials tend to text rather than talk and/or talk to robots instead of humans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0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E505-C0D9-BE42-9760-E168AF88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8B3B-EC6F-FB43-8900-03E6B59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3126"/>
          </a:xfrm>
        </p:spPr>
        <p:txBody>
          <a:bodyPr>
            <a:normAutofit/>
          </a:bodyPr>
          <a:lstStyle/>
          <a:p>
            <a:r>
              <a:rPr lang="en-US" dirty="0"/>
              <a:t>Statistics/Analytics</a:t>
            </a:r>
          </a:p>
          <a:p>
            <a:pPr lvl="1"/>
            <a:r>
              <a:rPr lang="en-US" dirty="0"/>
              <a:t>Demand Prediction/Supply Chain</a:t>
            </a:r>
          </a:p>
          <a:p>
            <a:pPr lvl="1"/>
            <a:r>
              <a:rPr lang="en-US" dirty="0"/>
              <a:t>Business Intelligence/Insights</a:t>
            </a:r>
          </a:p>
          <a:p>
            <a:pPr lvl="1"/>
            <a:r>
              <a:rPr lang="en-US" dirty="0"/>
              <a:t>Customer Analytics/Pricing/Churn Model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Industry use cases:</a:t>
            </a:r>
          </a:p>
          <a:p>
            <a:pPr lvl="1"/>
            <a:r>
              <a:rPr lang="en-US" dirty="0"/>
              <a:t>Everywhere</a:t>
            </a:r>
          </a:p>
          <a:p>
            <a:pPr lvl="1"/>
            <a:r>
              <a:rPr lang="en-US" dirty="0"/>
              <a:t>This is the old statistics/statistician</a:t>
            </a:r>
          </a:p>
          <a:p>
            <a:pPr lvl="1"/>
            <a:r>
              <a:rPr lang="en-US" dirty="0"/>
              <a:t>Massive majority of Data Science</a:t>
            </a:r>
          </a:p>
          <a:p>
            <a:pPr lvl="1"/>
            <a:r>
              <a:rPr lang="en-US" dirty="0"/>
              <a:t>Just a fancier name of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8844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BCD1-62BC-2F46-8CEC-ADDC824C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0746-77A6-0F47-8BDF-73674338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Consulting: talking BS in a serious way</a:t>
            </a:r>
          </a:p>
          <a:p>
            <a:pPr lvl="1"/>
            <a:r>
              <a:rPr lang="en-US" dirty="0"/>
              <a:t>All of the previous areas but mainly analytics plus a bit of NLP</a:t>
            </a:r>
          </a:p>
          <a:p>
            <a:pPr lvl="1"/>
            <a:r>
              <a:rPr lang="en-US" dirty="0"/>
              <a:t>Mostly cloud based</a:t>
            </a:r>
          </a:p>
          <a:p>
            <a:r>
              <a:rPr lang="en-US" dirty="0"/>
              <a:t>Big 4 + Accenture + IBM + Amazon + M$</a:t>
            </a:r>
          </a:p>
          <a:p>
            <a:pPr lvl="1"/>
            <a:r>
              <a:rPr lang="en-US" dirty="0"/>
              <a:t>80% travel</a:t>
            </a:r>
          </a:p>
        </p:txBody>
      </p:sp>
    </p:spTree>
    <p:extLst>
      <p:ext uri="{BB962C8B-B14F-4D97-AF65-F5344CB8AC3E}">
        <p14:creationId xmlns:p14="http://schemas.microsoft.com/office/powerpoint/2010/main" val="3553607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200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Data Science Concentrations and Career Perspective</vt:lpstr>
      <vt:lpstr>Computer Vision (CV)</vt:lpstr>
      <vt:lpstr>Natural Language Processing (NLP)</vt:lpstr>
      <vt:lpstr>Analytics</vt:lpstr>
      <vt:lpstr>Consulting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 and SVM</dc:title>
  <dc:creator>Zhao, Meng</dc:creator>
  <cp:lastModifiedBy>Zhao, Meng</cp:lastModifiedBy>
  <cp:revision>38</cp:revision>
  <dcterms:created xsi:type="dcterms:W3CDTF">2019-11-13T16:02:37Z</dcterms:created>
  <dcterms:modified xsi:type="dcterms:W3CDTF">2019-11-13T17:23:30Z</dcterms:modified>
</cp:coreProperties>
</file>