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8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7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6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5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9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43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9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0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D0F5-5391-5141-994E-75C114AF121D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B1AF61-8079-4A4C-8089-B26BDE2557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2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obots_exclusion_standar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jerahahmedrafik/web-scraping-fundamentals-using-scrapy-84a1e64b5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C0E0-7D9F-7E46-8033-AF9F2D302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87E61-259E-584E-88C3-7F3DFCF07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D280-47FF-EA47-BE55-D0C65C3E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vs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C99C-01CA-4E48-AB2F-8670739E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Web scraping</a:t>
            </a:r>
          </a:p>
          <a:p>
            <a:pPr lvl="1" fontAlgn="base"/>
            <a:r>
              <a:rPr lang="en-US" dirty="0"/>
              <a:t>process a web document </a:t>
            </a:r>
          </a:p>
          <a:p>
            <a:pPr lvl="1" fontAlgn="base"/>
            <a:r>
              <a:rPr lang="en-US" dirty="0"/>
              <a:t>extract information out of it</a:t>
            </a:r>
          </a:p>
          <a:p>
            <a:pPr fontAlgn="base"/>
            <a:r>
              <a:rPr lang="en-US" b="1" dirty="0"/>
              <a:t>Web crawling</a:t>
            </a:r>
          </a:p>
          <a:p>
            <a:pPr lvl="1" fontAlgn="base"/>
            <a:r>
              <a:rPr lang="en-US" dirty="0"/>
              <a:t>iteratively finding and fetching web links starting from a list of seed URL’s</a:t>
            </a:r>
          </a:p>
          <a:p>
            <a:pPr fontAlgn="base"/>
            <a:r>
              <a:rPr lang="en-US" b="1" dirty="0"/>
              <a:t>NEITHER PROCESS IS LEGAL IN GENERAL</a:t>
            </a:r>
          </a:p>
          <a:p>
            <a:r>
              <a:rPr lang="en-US" dirty="0"/>
              <a:t>We are going to learn to create a simple crawler to scrape several GSU webpages</a:t>
            </a:r>
          </a:p>
          <a:p>
            <a:r>
              <a:rPr lang="en-US" dirty="0"/>
              <a:t>Crawling and Scraping will be used interchangeably herein</a:t>
            </a:r>
          </a:p>
        </p:txBody>
      </p:sp>
    </p:spTree>
    <p:extLst>
      <p:ext uri="{BB962C8B-B14F-4D97-AF65-F5344CB8AC3E}">
        <p14:creationId xmlns:p14="http://schemas.microsoft.com/office/powerpoint/2010/main" val="41899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EE53-A0D8-B843-8E6C-C7423358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your Crawler as A Bot and Respect robots.txt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8E4E-D78E-0B43-8EBB-44D1CEDF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54303" cy="3883044"/>
          </a:xfrm>
        </p:spPr>
        <p:txBody>
          <a:bodyPr>
            <a:normAutofit/>
          </a:bodyPr>
          <a:lstStyle/>
          <a:p>
            <a:r>
              <a:rPr lang="en-US" dirty="0"/>
              <a:t>One should identify their crawler properly as a BOT</a:t>
            </a:r>
          </a:p>
          <a:p>
            <a:r>
              <a:rPr lang="en-US" dirty="0"/>
              <a:t>In other words, </a:t>
            </a:r>
          </a:p>
          <a:p>
            <a:pPr lvl="1"/>
            <a:r>
              <a:rPr lang="en-US" dirty="0"/>
              <a:t>DO NOT fake your crawler as a browser </a:t>
            </a:r>
          </a:p>
          <a:p>
            <a:pPr lvl="1"/>
            <a:r>
              <a:rPr lang="en-US" dirty="0"/>
              <a:t>DO NOT submit forms with data (e.g., login)</a:t>
            </a:r>
          </a:p>
          <a:p>
            <a:r>
              <a:rPr lang="en-US" dirty="0"/>
              <a:t>One should respect a website’s </a:t>
            </a:r>
            <a:r>
              <a:rPr lang="en-US" dirty="0">
                <a:hlinkClick r:id="rId2"/>
              </a:rPr>
              <a:t>robots.txt</a:t>
            </a:r>
            <a:r>
              <a:rPr lang="en-US" dirty="0"/>
              <a:t>, if any</a:t>
            </a:r>
          </a:p>
          <a:p>
            <a:r>
              <a:rPr lang="en-US" dirty="0"/>
              <a:t>For academic purposes, please use official developer APIs instead of crawling</a:t>
            </a:r>
          </a:p>
          <a:p>
            <a:r>
              <a:rPr lang="en-US" dirty="0"/>
              <a:t>People are sued for millions due to web crawling/scraping</a:t>
            </a:r>
          </a:p>
          <a:p>
            <a:r>
              <a:rPr lang="en-US" dirty="0"/>
              <a:t>TAKE IT SERIOUSLY</a:t>
            </a:r>
          </a:p>
        </p:txBody>
      </p:sp>
    </p:spTree>
    <p:extLst>
      <p:ext uri="{BB962C8B-B14F-4D97-AF65-F5344CB8AC3E}">
        <p14:creationId xmlns:p14="http://schemas.microsoft.com/office/powerpoint/2010/main" val="369517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E61A-E320-4C4F-8315-27AA6551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0ED6-A14D-5244-AD03-66E0C4AB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  <a:p>
            <a:r>
              <a:rPr lang="en-US" dirty="0"/>
              <a:t>Catalog/Price Monitoring</a:t>
            </a:r>
            <a:r>
              <a:rPr lang="en-US"/>
              <a:t>/Matching</a:t>
            </a:r>
            <a:endParaRPr lang="en-US" dirty="0"/>
          </a:p>
          <a:p>
            <a:r>
              <a:rPr lang="en-US" dirty="0"/>
              <a:t>Online Recruitment</a:t>
            </a:r>
          </a:p>
        </p:txBody>
      </p:sp>
    </p:spTree>
    <p:extLst>
      <p:ext uri="{BB962C8B-B14F-4D97-AF65-F5344CB8AC3E}">
        <p14:creationId xmlns:p14="http://schemas.microsoft.com/office/powerpoint/2010/main" val="18360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ED25-41C6-154C-A96F-05C6FA9E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2A32-F35C-004A-92C5-BB73E493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https://medium.com/@djerahahmedrafik/web-scraping-fundamentals-using-scrapy-84a1e64b5ec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744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{4E4A6D91-F669-C64C-B07C-2FDBC5F88A80}tf10001119</Template>
  <TotalTime>41</TotalTime>
  <Words>166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Web Scraping</vt:lpstr>
      <vt:lpstr>Scraping vs Crawling</vt:lpstr>
      <vt:lpstr>Identify your Crawler as A Bot and Respect robots.txt</vt:lpstr>
      <vt:lpstr>Web Crawling USE CASES</vt:lpstr>
      <vt:lpstr>Extended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Zhao, Meng</dc:creator>
  <cp:lastModifiedBy>Zhao, Meng</cp:lastModifiedBy>
  <cp:revision>39</cp:revision>
  <dcterms:created xsi:type="dcterms:W3CDTF">2019-11-16T03:02:12Z</dcterms:created>
  <dcterms:modified xsi:type="dcterms:W3CDTF">2019-11-21T00:15:07Z</dcterms:modified>
</cp:coreProperties>
</file>