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57" r:id="rId6"/>
    <p:sldId id="281" r:id="rId7"/>
    <p:sldId id="260" r:id="rId8"/>
    <p:sldId id="278" r:id="rId9"/>
    <p:sldId id="280" r:id="rId10"/>
    <p:sldId id="285" r:id="rId11"/>
    <p:sldId id="258" r:id="rId12"/>
    <p:sldId id="283" r:id="rId13"/>
    <p:sldId id="284" r:id="rId14"/>
    <p:sldId id="26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6A25F-70DF-4231-99A4-68EB40C6142D}" v="527" dt="2023-05-01T21:47:36.334"/>
    <p1510:client id="{8A55FA38-8FE5-4BC3-A7A2-038880498DE4}" v="36" dt="2023-05-08T19:33:1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Dang" userId="e3eeff26-993e-4a7c-a9ee-b5ff6ab87fb2" providerId="ADAL" clId="{3CE6A25F-70DF-4231-99A4-68EB40C6142D}"/>
    <pc:docChg chg="undo custSel addSld delSld modSld">
      <pc:chgData name="Steven Dang" userId="e3eeff26-993e-4a7c-a9ee-b5ff6ab87fb2" providerId="ADAL" clId="{3CE6A25F-70DF-4231-99A4-68EB40C6142D}" dt="2023-05-01T21:47:36.334" v="675"/>
      <pc:docMkLst>
        <pc:docMk/>
      </pc:docMkLst>
      <pc:sldChg chg="addSp delSp modSp mod setBg delDesignElem">
        <pc:chgData name="Steven Dang" userId="e3eeff26-993e-4a7c-a9ee-b5ff6ab87fb2" providerId="ADAL" clId="{3CE6A25F-70DF-4231-99A4-68EB40C6142D}" dt="2023-05-01T21:04:46.962" v="628" actId="207"/>
        <pc:sldMkLst>
          <pc:docMk/>
          <pc:sldMk cId="1901068666" sldId="257"/>
        </pc:sldMkLst>
        <pc:spChg chg="mod">
          <ac:chgData name="Steven Dang" userId="e3eeff26-993e-4a7c-a9ee-b5ff6ab87fb2" providerId="ADAL" clId="{3CE6A25F-70DF-4231-99A4-68EB40C6142D}" dt="2023-04-18T19:55:42.982" v="64" actId="26606"/>
          <ac:spMkLst>
            <pc:docMk/>
            <pc:sldMk cId="1901068666" sldId="257"/>
            <ac:spMk id="2" creationId="{A24EF201-AC14-9CF5-0403-952E0EAF51B9}"/>
          </ac:spMkLst>
        </pc:spChg>
        <pc:spChg chg="add del mod">
          <ac:chgData name="Steven Dang" userId="e3eeff26-993e-4a7c-a9ee-b5ff6ab87fb2" providerId="ADAL" clId="{3CE6A25F-70DF-4231-99A4-68EB40C6142D}" dt="2023-04-18T19:53:22.630" v="35"/>
          <ac:spMkLst>
            <pc:docMk/>
            <pc:sldMk cId="1901068666" sldId="257"/>
            <ac:spMk id="3" creationId="{4A4084CE-07FC-1297-0642-70D5819603EB}"/>
          </ac:spMkLst>
        </pc:spChg>
        <pc:spChg chg="add del mod">
          <ac:chgData name="Steven Dang" userId="e3eeff26-993e-4a7c-a9ee-b5ff6ab87fb2" providerId="ADAL" clId="{3CE6A25F-70DF-4231-99A4-68EB40C6142D}" dt="2023-04-18T19:53:22.630" v="35"/>
          <ac:spMkLst>
            <pc:docMk/>
            <pc:sldMk cId="1901068666" sldId="257"/>
            <ac:spMk id="4" creationId="{A868DF91-8F1D-372A-901E-232040427888}"/>
          </ac:spMkLst>
        </pc:spChg>
        <pc:spChg chg="add del">
          <ac:chgData name="Steven Dang" userId="e3eeff26-993e-4a7c-a9ee-b5ff6ab87fb2" providerId="ADAL" clId="{3CE6A25F-70DF-4231-99A4-68EB40C6142D}" dt="2023-04-18T19:55:22.928" v="62" actId="26606"/>
          <ac:spMkLst>
            <pc:docMk/>
            <pc:sldMk cId="1901068666" sldId="257"/>
            <ac:spMk id="8" creationId="{FCD32082-29D6-423B-84FD-6F532AB66916}"/>
          </ac:spMkLst>
        </pc:spChg>
        <pc:spChg chg="add del">
          <ac:chgData name="Steven Dang" userId="e3eeff26-993e-4a7c-a9ee-b5ff6ab87fb2" providerId="ADAL" clId="{3CE6A25F-70DF-4231-99A4-68EB40C6142D}" dt="2023-05-01T21:02:32.418" v="612" actId="26606"/>
          <ac:spMkLst>
            <pc:docMk/>
            <pc:sldMk cId="1901068666" sldId="257"/>
            <ac:spMk id="9" creationId="{2484695A-8C75-48A4-BD30-CE2D234EDC25}"/>
          </ac:spMkLst>
        </pc:spChg>
        <pc:spChg chg="add del">
          <ac:chgData name="Steven Dang" userId="e3eeff26-993e-4a7c-a9ee-b5ff6ab87fb2" providerId="ADAL" clId="{3CE6A25F-70DF-4231-99A4-68EB40C6142D}" dt="2023-04-18T19:55:22.398" v="61" actId="26606"/>
          <ac:spMkLst>
            <pc:docMk/>
            <pc:sldMk cId="1901068666" sldId="257"/>
            <ac:spMk id="10" creationId="{37759B15-CE96-4A5B-A056-ACF40FE6E0CB}"/>
          </ac:spMkLst>
        </pc:spChg>
        <pc:spChg chg="add del">
          <ac:chgData name="Steven Dang" userId="e3eeff26-993e-4a7c-a9ee-b5ff6ab87fb2" providerId="ADAL" clId="{3CE6A25F-70DF-4231-99A4-68EB40C6142D}" dt="2023-04-18T19:53:10.876" v="29" actId="26606"/>
          <ac:spMkLst>
            <pc:docMk/>
            <pc:sldMk cId="1901068666" sldId="257"/>
            <ac:spMk id="11" creationId="{FCD32082-29D6-423B-84FD-6F532AB66916}"/>
          </ac:spMkLst>
        </pc:spChg>
        <pc:spChg chg="add del">
          <ac:chgData name="Steven Dang" userId="e3eeff26-993e-4a7c-a9ee-b5ff6ab87fb2" providerId="ADAL" clId="{3CE6A25F-70DF-4231-99A4-68EB40C6142D}" dt="2023-05-01T21:02:32.418" v="612" actId="26606"/>
          <ac:spMkLst>
            <pc:docMk/>
            <pc:sldMk cId="1901068666" sldId="257"/>
            <ac:spMk id="12" creationId="{E17596A7-090E-44D5-B204-BB323A810AFF}"/>
          </ac:spMkLst>
        </pc:spChg>
        <pc:spChg chg="add del">
          <ac:chgData name="Steven Dang" userId="e3eeff26-993e-4a7c-a9ee-b5ff6ab87fb2" providerId="ADAL" clId="{3CE6A25F-70DF-4231-99A4-68EB40C6142D}" dt="2023-04-18T19:53:13.996" v="31" actId="26606"/>
          <ac:spMkLst>
            <pc:docMk/>
            <pc:sldMk cId="1901068666" sldId="257"/>
            <ac:spMk id="13" creationId="{E17596A7-090E-44D5-B204-BB323A810AFF}"/>
          </ac:spMkLst>
        </pc:spChg>
        <pc:spChg chg="add del">
          <ac:chgData name="Steven Dang" userId="e3eeff26-993e-4a7c-a9ee-b5ff6ab87fb2" providerId="ADAL" clId="{3CE6A25F-70DF-4231-99A4-68EB40C6142D}" dt="2023-04-18T19:53:13.996" v="31" actId="26606"/>
          <ac:spMkLst>
            <pc:docMk/>
            <pc:sldMk cId="1901068666" sldId="257"/>
            <ac:spMk id="14" creationId="{2484695A-8C75-48A4-BD30-CE2D234EDC25}"/>
          </ac:spMkLst>
        </pc:spChg>
        <pc:spChg chg="add del">
          <ac:chgData name="Steven Dang" userId="e3eeff26-993e-4a7c-a9ee-b5ff6ab87fb2" providerId="ADAL" clId="{3CE6A25F-70DF-4231-99A4-68EB40C6142D}" dt="2023-04-18T19:55:22.398" v="61" actId="26606"/>
          <ac:spMkLst>
            <pc:docMk/>
            <pc:sldMk cId="1901068666" sldId="257"/>
            <ac:spMk id="15" creationId="{2296AAED-5153-4437-B3AD-BCF0E2A8448F}"/>
          </ac:spMkLst>
        </pc:spChg>
        <pc:spChg chg="add del">
          <ac:chgData name="Steven Dang" userId="e3eeff26-993e-4a7c-a9ee-b5ff6ab87fb2" providerId="ADAL" clId="{3CE6A25F-70DF-4231-99A4-68EB40C6142D}" dt="2023-04-18T19:53:54.208" v="43" actId="26606"/>
          <ac:spMkLst>
            <pc:docMk/>
            <pc:sldMk cId="1901068666" sldId="257"/>
            <ac:spMk id="16" creationId="{FCD32082-29D6-423B-84FD-6F532AB66916}"/>
          </ac:spMkLst>
        </pc:spChg>
        <pc:spChg chg="add del">
          <ac:chgData name="Steven Dang" userId="e3eeff26-993e-4a7c-a9ee-b5ff6ab87fb2" providerId="ADAL" clId="{3CE6A25F-70DF-4231-99A4-68EB40C6142D}" dt="2023-04-18T19:55:22.398" v="61" actId="26606"/>
          <ac:spMkLst>
            <pc:docMk/>
            <pc:sldMk cId="1901068666" sldId="257"/>
            <ac:spMk id="17" creationId="{0A24CD36-50DE-4C9D-9BC4-BB329E6DC966}"/>
          </ac:spMkLst>
        </pc:spChg>
        <pc:spChg chg="add">
          <ac:chgData name="Steven Dang" userId="e3eeff26-993e-4a7c-a9ee-b5ff6ab87fb2" providerId="ADAL" clId="{3CE6A25F-70DF-4231-99A4-68EB40C6142D}" dt="2023-05-01T21:02:32.418" v="612" actId="26606"/>
          <ac:spMkLst>
            <pc:docMk/>
            <pc:sldMk cId="1901068666" sldId="257"/>
            <ac:spMk id="18" creationId="{2484695A-8C75-48A4-BD30-CE2D234EDC25}"/>
          </ac:spMkLst>
        </pc:spChg>
        <pc:spChg chg="add">
          <ac:chgData name="Steven Dang" userId="e3eeff26-993e-4a7c-a9ee-b5ff6ab87fb2" providerId="ADAL" clId="{3CE6A25F-70DF-4231-99A4-68EB40C6142D}" dt="2023-05-01T21:02:32.418" v="612" actId="26606"/>
          <ac:spMkLst>
            <pc:docMk/>
            <pc:sldMk cId="1901068666" sldId="257"/>
            <ac:spMk id="19" creationId="{E17596A7-090E-44D5-B204-BB323A810AFF}"/>
          </ac:spMkLst>
        </pc:spChg>
        <pc:graphicFrameChg chg="mod modGraphic">
          <ac:chgData name="Steven Dang" userId="e3eeff26-993e-4a7c-a9ee-b5ff6ab87fb2" providerId="ADAL" clId="{3CE6A25F-70DF-4231-99A4-68EB40C6142D}" dt="2023-05-01T21:04:46.962" v="628" actId="207"/>
          <ac:graphicFrameMkLst>
            <pc:docMk/>
            <pc:sldMk cId="1901068666" sldId="257"/>
            <ac:graphicFrameMk id="6" creationId="{9AC7B8EB-04E5-2730-5DFA-BB5C268D0143}"/>
          </ac:graphicFrameMkLst>
        </pc:graphicFrameChg>
      </pc:sldChg>
      <pc:sldChg chg="modSp mod">
        <pc:chgData name="Steven Dang" userId="e3eeff26-993e-4a7c-a9ee-b5ff6ab87fb2" providerId="ADAL" clId="{3CE6A25F-70DF-4231-99A4-68EB40C6142D}" dt="2023-05-01T20:53:14.908" v="136" actId="20577"/>
        <pc:sldMkLst>
          <pc:docMk/>
          <pc:sldMk cId="4166625430" sldId="284"/>
        </pc:sldMkLst>
        <pc:spChg chg="mod">
          <ac:chgData name="Steven Dang" userId="e3eeff26-993e-4a7c-a9ee-b5ff6ab87fb2" providerId="ADAL" clId="{3CE6A25F-70DF-4231-99A4-68EB40C6142D}" dt="2023-05-01T20:53:14.908" v="136" actId="20577"/>
          <ac:spMkLst>
            <pc:docMk/>
            <pc:sldMk cId="4166625430" sldId="284"/>
            <ac:spMk id="6" creationId="{218507B3-2678-86ED-298A-1B6FD2B0C2BA}"/>
          </ac:spMkLst>
        </pc:spChg>
      </pc:sldChg>
      <pc:sldChg chg="addSp delSp modSp add mod">
        <pc:chgData name="Steven Dang" userId="e3eeff26-993e-4a7c-a9ee-b5ff6ab87fb2" providerId="ADAL" clId="{3CE6A25F-70DF-4231-99A4-68EB40C6142D}" dt="2023-05-01T21:47:36.334" v="675"/>
        <pc:sldMkLst>
          <pc:docMk/>
          <pc:sldMk cId="3656814630" sldId="286"/>
        </pc:sldMkLst>
        <pc:spChg chg="mod">
          <ac:chgData name="Steven Dang" userId="e3eeff26-993e-4a7c-a9ee-b5ff6ab87fb2" providerId="ADAL" clId="{3CE6A25F-70DF-4231-99A4-68EB40C6142D}" dt="2023-05-01T20:51:33.837" v="113" actId="20577"/>
          <ac:spMkLst>
            <pc:docMk/>
            <pc:sldMk cId="3656814630" sldId="286"/>
            <ac:spMk id="2" creationId="{A98038E0-E686-5DB7-5A50-B3F94B24ACD0}"/>
          </ac:spMkLst>
        </pc:spChg>
        <pc:spChg chg="del">
          <ac:chgData name="Steven Dang" userId="e3eeff26-993e-4a7c-a9ee-b5ff6ab87fb2" providerId="ADAL" clId="{3CE6A25F-70DF-4231-99A4-68EB40C6142D}" dt="2023-05-01T20:51:48.499" v="114" actId="26606"/>
          <ac:spMkLst>
            <pc:docMk/>
            <pc:sldMk cId="3656814630" sldId="286"/>
            <ac:spMk id="6" creationId="{218507B3-2678-86ED-298A-1B6FD2B0C2BA}"/>
          </ac:spMkLst>
        </pc:spChg>
        <pc:graphicFrameChg chg="add mod modGraphic">
          <ac:chgData name="Steven Dang" userId="e3eeff26-993e-4a7c-a9ee-b5ff6ab87fb2" providerId="ADAL" clId="{3CE6A25F-70DF-4231-99A4-68EB40C6142D}" dt="2023-05-01T21:47:36.334" v="675"/>
          <ac:graphicFrameMkLst>
            <pc:docMk/>
            <pc:sldMk cId="3656814630" sldId="286"/>
            <ac:graphicFrameMk id="11" creationId="{4E2E256F-E61F-F264-2CFD-EC37A33BEFF3}"/>
          </ac:graphicFrameMkLst>
        </pc:graphicFrameChg>
      </pc:sldChg>
      <pc:sldChg chg="add del">
        <pc:chgData name="Steven Dang" userId="e3eeff26-993e-4a7c-a9ee-b5ff6ab87fb2" providerId="ADAL" clId="{3CE6A25F-70DF-4231-99A4-68EB40C6142D}" dt="2023-05-01T21:04:58.773" v="629" actId="47"/>
        <pc:sldMkLst>
          <pc:docMk/>
          <pc:sldMk cId="2443757020" sldId="287"/>
        </pc:sldMkLst>
      </pc:sldChg>
    </pc:docChg>
  </pc:docChgLst>
  <pc:docChgLst>
    <pc:chgData name="Scott Russell Heigl-Yates" userId="S::tuk61723@temple.edu::f1850030-8f1e-499d-b3b2-c72daa0f3216" providerId="AD" clId="Web-{8A55FA38-8FE5-4BC3-A7A2-038880498DE4}"/>
    <pc:docChg chg="modSld sldOrd">
      <pc:chgData name="Scott Russell Heigl-Yates" userId="S::tuk61723@temple.edu::f1850030-8f1e-499d-b3b2-c72daa0f3216" providerId="AD" clId="Web-{8A55FA38-8FE5-4BC3-A7A2-038880498DE4}" dt="2023-05-08T19:33:14.075" v="35" actId="20577"/>
      <pc:docMkLst>
        <pc:docMk/>
      </pc:docMkLst>
      <pc:sldChg chg="modSp">
        <pc:chgData name="Scott Russell Heigl-Yates" userId="S::tuk61723@temple.edu::f1850030-8f1e-499d-b3b2-c72daa0f3216" providerId="AD" clId="Web-{8A55FA38-8FE5-4BC3-A7A2-038880498DE4}" dt="2023-05-08T19:33:14.075" v="35" actId="20577"/>
        <pc:sldMkLst>
          <pc:docMk/>
          <pc:sldMk cId="2450007532" sldId="260"/>
        </pc:sldMkLst>
        <pc:spChg chg="mod">
          <ac:chgData name="Scott Russell Heigl-Yates" userId="S::tuk61723@temple.edu::f1850030-8f1e-499d-b3b2-c72daa0f3216" providerId="AD" clId="Web-{8A55FA38-8FE5-4BC3-A7A2-038880498DE4}" dt="2023-05-08T19:33:14.075" v="35" actId="20577"/>
          <ac:spMkLst>
            <pc:docMk/>
            <pc:sldMk cId="2450007532" sldId="260"/>
            <ac:spMk id="4" creationId="{22A12B18-DDC4-A08F-78C5-26D68580DB1A}"/>
          </ac:spMkLst>
        </pc:spChg>
      </pc:sldChg>
      <pc:sldChg chg="ord">
        <pc:chgData name="Scott Russell Heigl-Yates" userId="S::tuk61723@temple.edu::f1850030-8f1e-499d-b3b2-c72daa0f3216" providerId="AD" clId="Web-{8A55FA38-8FE5-4BC3-A7A2-038880498DE4}" dt="2023-05-08T13:29:39.136" v="1"/>
        <pc:sldMkLst>
          <pc:docMk/>
          <pc:sldMk cId="3656814630" sldId="286"/>
        </pc:sldMkLst>
      </pc:sldChg>
    </pc:docChg>
  </pc:docChgLst>
  <pc:docChgLst>
    <pc:chgData name="Steven Dang" userId="e3eeff26-993e-4a7c-a9ee-b5ff6ab87fb2" providerId="ADAL" clId="{20DE8449-EA35-4D66-AEB6-D7532C3F3938}"/>
    <pc:docChg chg="custSel modSld">
      <pc:chgData name="Steven Dang" userId="e3eeff26-993e-4a7c-a9ee-b5ff6ab87fb2" providerId="ADAL" clId="{20DE8449-EA35-4D66-AEB6-D7532C3F3938}" dt="2023-04-24T22:29:45.886" v="3" actId="27636"/>
      <pc:docMkLst>
        <pc:docMk/>
      </pc:docMkLst>
      <pc:sldChg chg="modSp mod">
        <pc:chgData name="Steven Dang" userId="e3eeff26-993e-4a7c-a9ee-b5ff6ab87fb2" providerId="ADAL" clId="{20DE8449-EA35-4D66-AEB6-D7532C3F3938}" dt="2023-04-24T22:29:45.886" v="3" actId="27636"/>
        <pc:sldMkLst>
          <pc:docMk/>
          <pc:sldMk cId="439940983" sldId="285"/>
        </pc:sldMkLst>
        <pc:spChg chg="mod">
          <ac:chgData name="Steven Dang" userId="e3eeff26-993e-4a7c-a9ee-b5ff6ab87fb2" providerId="ADAL" clId="{20DE8449-EA35-4D66-AEB6-D7532C3F3938}" dt="2023-04-24T22:29:45.886" v="3" actId="27636"/>
          <ac:spMkLst>
            <pc:docMk/>
            <pc:sldMk cId="439940983" sldId="285"/>
            <ac:spMk id="2" creationId="{A98038E0-E686-5DB7-5A50-B3F94B24ACD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4F13-4E59-4A7F-B494-847D6E5E13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C5D673-1F21-4994-9701-70D9D0C17F8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Overview</a:t>
          </a:r>
        </a:p>
      </dgm:t>
    </dgm:pt>
    <dgm:pt modelId="{EE23EF40-B369-47FF-9BE3-3C077FB55CE3}" type="parTrans" cxnId="{DAFB5B5A-E7E5-46C8-AC3B-452BDC8B5AF2}">
      <dgm:prSet/>
      <dgm:spPr/>
      <dgm:t>
        <a:bodyPr/>
        <a:lstStyle/>
        <a:p>
          <a:endParaRPr lang="en-US"/>
        </a:p>
      </dgm:t>
    </dgm:pt>
    <dgm:pt modelId="{06E2F6D2-65C1-436F-BAE0-B2E7BF16468C}" type="sibTrans" cxnId="{DAFB5B5A-E7E5-46C8-AC3B-452BDC8B5AF2}">
      <dgm:prSet/>
      <dgm:spPr/>
      <dgm:t>
        <a:bodyPr/>
        <a:lstStyle/>
        <a:p>
          <a:endParaRPr lang="en-US"/>
        </a:p>
      </dgm:t>
    </dgm:pt>
    <dgm:pt modelId="{8412911C-AB0F-4F54-A015-BDE0B2C1F61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System</a:t>
          </a:r>
        </a:p>
      </dgm:t>
    </dgm:pt>
    <dgm:pt modelId="{B2341F4B-87D7-4299-B165-2470EF574D9C}" type="sibTrans" cxnId="{7BDD8236-B7E8-430A-AB01-D00B081969FD}">
      <dgm:prSet/>
      <dgm:spPr/>
      <dgm:t>
        <a:bodyPr/>
        <a:lstStyle/>
        <a:p>
          <a:endParaRPr lang="en-US"/>
        </a:p>
      </dgm:t>
    </dgm:pt>
    <dgm:pt modelId="{9D143474-9F69-4FAD-8649-E1219C59E3E3}" type="parTrans" cxnId="{7BDD8236-B7E8-430A-AB01-D00B081969FD}">
      <dgm:prSet/>
      <dgm:spPr/>
      <dgm:t>
        <a:bodyPr/>
        <a:lstStyle/>
        <a:p>
          <a:endParaRPr lang="en-US"/>
        </a:p>
      </dgm:t>
    </dgm:pt>
    <dgm:pt modelId="{705E8033-D162-485C-9E80-5E30AF37BA8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Lessons Learned</a:t>
          </a:r>
        </a:p>
      </dgm:t>
    </dgm:pt>
    <dgm:pt modelId="{D06199FC-3267-4755-805C-63BA5BBB2B9A}" type="parTrans" cxnId="{97D45221-2362-430A-88E5-A3AC01CCDFB7}">
      <dgm:prSet/>
      <dgm:spPr/>
      <dgm:t>
        <a:bodyPr/>
        <a:lstStyle/>
        <a:p>
          <a:endParaRPr lang="en-US"/>
        </a:p>
      </dgm:t>
    </dgm:pt>
    <dgm:pt modelId="{A16A008B-C053-4FFA-AD23-ACED6FE4F654}" type="sibTrans" cxnId="{97D45221-2362-430A-88E5-A3AC01CCDFB7}">
      <dgm:prSet/>
      <dgm:spPr/>
      <dgm:t>
        <a:bodyPr/>
        <a:lstStyle/>
        <a:p>
          <a:endParaRPr lang="en-US"/>
        </a:p>
      </dgm:t>
    </dgm:pt>
    <dgm:pt modelId="{FD4A0CFC-CD5D-4723-9A9A-B00AB933591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Client</a:t>
          </a:r>
        </a:p>
      </dgm:t>
    </dgm:pt>
    <dgm:pt modelId="{AACF189F-6D9C-4CCF-927F-BC748055AD71}" type="parTrans" cxnId="{42C2C920-32F2-40BB-AD1C-A087DDAAA563}">
      <dgm:prSet/>
      <dgm:spPr/>
      <dgm:t>
        <a:bodyPr/>
        <a:lstStyle/>
        <a:p>
          <a:endParaRPr lang="en-US"/>
        </a:p>
      </dgm:t>
    </dgm:pt>
    <dgm:pt modelId="{4BE5B226-F106-4CD4-A35D-02740EC34FC2}" type="sibTrans" cxnId="{42C2C920-32F2-40BB-AD1C-A087DDAAA563}">
      <dgm:prSet/>
      <dgm:spPr/>
      <dgm:t>
        <a:bodyPr/>
        <a:lstStyle/>
        <a:p>
          <a:endParaRPr lang="en-US"/>
        </a:p>
      </dgm:t>
    </dgm:pt>
    <dgm:pt modelId="{517B1D3B-7ACE-439B-9B35-2735AC96C54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Current System</a:t>
          </a:r>
        </a:p>
      </dgm:t>
    </dgm:pt>
    <dgm:pt modelId="{2CD9BD72-7BA7-4C3E-8FC2-92C4089F981F}" type="parTrans" cxnId="{EB5D2E2B-B10A-4162-8639-5A8F3DA4CF6C}">
      <dgm:prSet/>
      <dgm:spPr/>
      <dgm:t>
        <a:bodyPr/>
        <a:lstStyle/>
        <a:p>
          <a:endParaRPr lang="en-US"/>
        </a:p>
      </dgm:t>
    </dgm:pt>
    <dgm:pt modelId="{3102769B-0EE0-4A20-9C1F-D296A79E341B}" type="sibTrans" cxnId="{EB5D2E2B-B10A-4162-8639-5A8F3DA4CF6C}">
      <dgm:prSet/>
      <dgm:spPr/>
      <dgm:t>
        <a:bodyPr/>
        <a:lstStyle/>
        <a:p>
          <a:endParaRPr lang="en-US"/>
        </a:p>
      </dgm:t>
    </dgm:pt>
    <dgm:pt modelId="{5E83D81F-B264-4241-B081-683EEA279C60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Design Challenges</a:t>
          </a:r>
        </a:p>
      </dgm:t>
    </dgm:pt>
    <dgm:pt modelId="{4F4910FB-6AFD-4794-A53D-92F8D29EA579}" type="parTrans" cxnId="{4AD2355D-CF9E-4A0D-A6C1-09C340B712BD}">
      <dgm:prSet/>
      <dgm:spPr/>
      <dgm:t>
        <a:bodyPr/>
        <a:lstStyle/>
        <a:p>
          <a:endParaRPr lang="en-US"/>
        </a:p>
      </dgm:t>
    </dgm:pt>
    <dgm:pt modelId="{0902567E-B82E-4EBC-B761-6C874D852ADF}" type="sibTrans" cxnId="{4AD2355D-CF9E-4A0D-A6C1-09C340B712BD}">
      <dgm:prSet/>
      <dgm:spPr/>
      <dgm:t>
        <a:bodyPr/>
        <a:lstStyle/>
        <a:p>
          <a:endParaRPr lang="en-US"/>
        </a:p>
      </dgm:t>
    </dgm:pt>
    <dgm:pt modelId="{E39234EA-A53B-4E0B-9265-A9DF515C8897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System Solutions</a:t>
          </a:r>
        </a:p>
      </dgm:t>
    </dgm:pt>
    <dgm:pt modelId="{D0BD5CBF-9BD2-497B-9D67-11F4A6F16736}" type="parTrans" cxnId="{662DB5FC-9248-486A-9EEC-7EBFE90BB9A4}">
      <dgm:prSet/>
      <dgm:spPr/>
      <dgm:t>
        <a:bodyPr/>
        <a:lstStyle/>
        <a:p>
          <a:endParaRPr lang="en-US"/>
        </a:p>
      </dgm:t>
    </dgm:pt>
    <dgm:pt modelId="{23AAC479-5CDD-4733-991F-CB0300A5B3FA}" type="sibTrans" cxnId="{662DB5FC-9248-486A-9EEC-7EBFE90BB9A4}">
      <dgm:prSet/>
      <dgm:spPr/>
      <dgm:t>
        <a:bodyPr/>
        <a:lstStyle/>
        <a:p>
          <a:endParaRPr lang="en-US"/>
        </a:p>
      </dgm:t>
    </dgm:pt>
    <dgm:pt modelId="{42BC8231-B653-4761-9E3D-74D7CD274EBF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Design Process</a:t>
          </a:r>
        </a:p>
      </dgm:t>
    </dgm:pt>
    <dgm:pt modelId="{E2ED6ABC-FD3B-4558-B2F4-DD79B6FB7146}" type="parTrans" cxnId="{6D9D4F00-0AF5-4E34-AE0E-A295AF27903E}">
      <dgm:prSet/>
      <dgm:spPr/>
      <dgm:t>
        <a:bodyPr/>
        <a:lstStyle/>
        <a:p>
          <a:endParaRPr lang="en-US"/>
        </a:p>
      </dgm:t>
    </dgm:pt>
    <dgm:pt modelId="{4E0EB07D-7313-41A2-A989-3407BBE4F3C2}" type="sibTrans" cxnId="{6D9D4F00-0AF5-4E34-AE0E-A295AF27903E}">
      <dgm:prSet/>
      <dgm:spPr/>
      <dgm:t>
        <a:bodyPr/>
        <a:lstStyle/>
        <a:p>
          <a:endParaRPr lang="en-US"/>
        </a:p>
      </dgm:t>
    </dgm:pt>
    <dgm:pt modelId="{E8BA5935-CD58-47D4-A877-F10746BE3CA8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Demo</a:t>
          </a:r>
        </a:p>
      </dgm:t>
    </dgm:pt>
    <dgm:pt modelId="{520C00AC-4CA7-40D3-8CC7-D31E310FB238}" type="parTrans" cxnId="{4EC2BDF9-D531-4219-9D71-9C1842D9E1F5}">
      <dgm:prSet/>
      <dgm:spPr/>
      <dgm:t>
        <a:bodyPr/>
        <a:lstStyle/>
        <a:p>
          <a:endParaRPr lang="en-US"/>
        </a:p>
      </dgm:t>
    </dgm:pt>
    <dgm:pt modelId="{4DC1564C-8CCE-4754-8934-85BE7CAB6203}" type="sibTrans" cxnId="{4EC2BDF9-D531-4219-9D71-9C1842D9E1F5}">
      <dgm:prSet/>
      <dgm:spPr/>
      <dgm:t>
        <a:bodyPr/>
        <a:lstStyle/>
        <a:p>
          <a:endParaRPr lang="en-US"/>
        </a:p>
      </dgm:t>
    </dgm:pt>
    <dgm:pt modelId="{B98B8C74-F35C-49F6-9F3E-E59382281A57}" type="pres">
      <dgm:prSet presAssocID="{04D64F13-4E59-4A7F-B494-847D6E5E13DF}" presName="linear" presStyleCnt="0">
        <dgm:presLayoutVars>
          <dgm:animLvl val="lvl"/>
          <dgm:resizeHandles val="exact"/>
        </dgm:presLayoutVars>
      </dgm:prSet>
      <dgm:spPr/>
    </dgm:pt>
    <dgm:pt modelId="{69944BFF-71AC-4302-B61A-8A8BB3D09B37}" type="pres">
      <dgm:prSet presAssocID="{92C5D673-1F21-4994-9701-70D9D0C17F8D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1178B25-3378-4E88-904A-2D9266A5DA19}" type="pres">
      <dgm:prSet presAssocID="{92C5D673-1F21-4994-9701-70D9D0C17F8D}" presName="childText" presStyleLbl="revTx" presStyleIdx="0" presStyleCnt="2">
        <dgm:presLayoutVars>
          <dgm:bulletEnabled val="1"/>
        </dgm:presLayoutVars>
      </dgm:prSet>
      <dgm:spPr/>
    </dgm:pt>
    <dgm:pt modelId="{8FEC2F3D-C54F-4ABA-A2D3-4E9FCF48C693}" type="pres">
      <dgm:prSet presAssocID="{8412911C-AB0F-4F54-A015-BDE0B2C1F610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08A5D93-C45D-4EB6-83CE-8C5163B40BE5}" type="pres">
      <dgm:prSet presAssocID="{8412911C-AB0F-4F54-A015-BDE0B2C1F610}" presName="childText" presStyleLbl="revTx" presStyleIdx="1" presStyleCnt="2">
        <dgm:presLayoutVars>
          <dgm:bulletEnabled val="1"/>
        </dgm:presLayoutVars>
      </dgm:prSet>
      <dgm:spPr/>
    </dgm:pt>
    <dgm:pt modelId="{0E29F747-A83E-49D7-84E4-CF2BD35E30C7}" type="pres">
      <dgm:prSet presAssocID="{705E8033-D162-485C-9E80-5E30AF37BA8F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6D9D4F00-0AF5-4E34-AE0E-A295AF27903E}" srcId="{8412911C-AB0F-4F54-A015-BDE0B2C1F610}" destId="{42BC8231-B653-4761-9E3D-74D7CD274EBF}" srcOrd="1" destOrd="0" parTransId="{E2ED6ABC-FD3B-4558-B2F4-DD79B6FB7146}" sibTransId="{4E0EB07D-7313-41A2-A989-3407BBE4F3C2}"/>
    <dgm:cxn modelId="{42C2C920-32F2-40BB-AD1C-A087DDAAA563}" srcId="{92C5D673-1F21-4994-9701-70D9D0C17F8D}" destId="{FD4A0CFC-CD5D-4723-9A9A-B00AB9335914}" srcOrd="0" destOrd="0" parTransId="{AACF189F-6D9C-4CCF-927F-BC748055AD71}" sibTransId="{4BE5B226-F106-4CD4-A35D-02740EC34FC2}"/>
    <dgm:cxn modelId="{97D45221-2362-430A-88E5-A3AC01CCDFB7}" srcId="{04D64F13-4E59-4A7F-B494-847D6E5E13DF}" destId="{705E8033-D162-485C-9E80-5E30AF37BA8F}" srcOrd="2" destOrd="0" parTransId="{D06199FC-3267-4755-805C-63BA5BBB2B9A}" sibTransId="{A16A008B-C053-4FFA-AD23-ACED6FE4F654}"/>
    <dgm:cxn modelId="{EB5D2E2B-B10A-4162-8639-5A8F3DA4CF6C}" srcId="{92C5D673-1F21-4994-9701-70D9D0C17F8D}" destId="{517B1D3B-7ACE-439B-9B35-2735AC96C54A}" srcOrd="1" destOrd="0" parTransId="{2CD9BD72-7BA7-4C3E-8FC2-92C4089F981F}" sibTransId="{3102769B-0EE0-4A20-9C1F-D296A79E341B}"/>
    <dgm:cxn modelId="{EA7E4930-9E31-4BD1-A62B-B86B52C35E8A}" type="presOf" srcId="{04D64F13-4E59-4A7F-B494-847D6E5E13DF}" destId="{B98B8C74-F35C-49F6-9F3E-E59382281A57}" srcOrd="0" destOrd="0" presId="urn:microsoft.com/office/officeart/2005/8/layout/vList2"/>
    <dgm:cxn modelId="{7BDD8236-B7E8-430A-AB01-D00B081969FD}" srcId="{04D64F13-4E59-4A7F-B494-847D6E5E13DF}" destId="{8412911C-AB0F-4F54-A015-BDE0B2C1F610}" srcOrd="1" destOrd="0" parTransId="{9D143474-9F69-4FAD-8649-E1219C59E3E3}" sibTransId="{B2341F4B-87D7-4299-B165-2470EF574D9C}"/>
    <dgm:cxn modelId="{4AD2355D-CF9E-4A0D-A6C1-09C340B712BD}" srcId="{92C5D673-1F21-4994-9701-70D9D0C17F8D}" destId="{5E83D81F-B264-4241-B081-683EEA279C60}" srcOrd="2" destOrd="0" parTransId="{4F4910FB-6AFD-4794-A53D-92F8D29EA579}" sibTransId="{0902567E-B82E-4EBC-B761-6C874D852ADF}"/>
    <dgm:cxn modelId="{DAFB5B5A-E7E5-46C8-AC3B-452BDC8B5AF2}" srcId="{04D64F13-4E59-4A7F-B494-847D6E5E13DF}" destId="{92C5D673-1F21-4994-9701-70D9D0C17F8D}" srcOrd="0" destOrd="0" parTransId="{EE23EF40-B369-47FF-9BE3-3C077FB55CE3}" sibTransId="{06E2F6D2-65C1-436F-BAE0-B2E7BF16468C}"/>
    <dgm:cxn modelId="{DB5EEE89-C7D0-4706-AC76-9120E9B47BD7}" type="presOf" srcId="{517B1D3B-7ACE-439B-9B35-2735AC96C54A}" destId="{F1178B25-3378-4E88-904A-2D9266A5DA19}" srcOrd="0" destOrd="1" presId="urn:microsoft.com/office/officeart/2005/8/layout/vList2"/>
    <dgm:cxn modelId="{A5F35290-3F40-46BE-B1C9-B70656733B05}" type="presOf" srcId="{705E8033-D162-485C-9E80-5E30AF37BA8F}" destId="{0E29F747-A83E-49D7-84E4-CF2BD35E30C7}" srcOrd="0" destOrd="0" presId="urn:microsoft.com/office/officeart/2005/8/layout/vList2"/>
    <dgm:cxn modelId="{816DF391-B957-4FAD-A10C-177F77FA161D}" type="presOf" srcId="{FD4A0CFC-CD5D-4723-9A9A-B00AB9335914}" destId="{F1178B25-3378-4E88-904A-2D9266A5DA19}" srcOrd="0" destOrd="0" presId="urn:microsoft.com/office/officeart/2005/8/layout/vList2"/>
    <dgm:cxn modelId="{8B12439C-ECD0-4FF9-A2AA-1612B9F3F433}" type="presOf" srcId="{8412911C-AB0F-4F54-A015-BDE0B2C1F610}" destId="{8FEC2F3D-C54F-4ABA-A2D3-4E9FCF48C693}" srcOrd="0" destOrd="0" presId="urn:microsoft.com/office/officeart/2005/8/layout/vList2"/>
    <dgm:cxn modelId="{CBF765B1-B4E6-40AC-AC26-EF365F7FD8A8}" type="presOf" srcId="{92C5D673-1F21-4994-9701-70D9D0C17F8D}" destId="{69944BFF-71AC-4302-B61A-8A8BB3D09B37}" srcOrd="0" destOrd="0" presId="urn:microsoft.com/office/officeart/2005/8/layout/vList2"/>
    <dgm:cxn modelId="{D234A8BC-1B90-4CAF-81A6-4852A1DF90AC}" type="presOf" srcId="{E39234EA-A53B-4E0B-9265-A9DF515C8897}" destId="{108A5D93-C45D-4EB6-83CE-8C5163B40BE5}" srcOrd="0" destOrd="0" presId="urn:microsoft.com/office/officeart/2005/8/layout/vList2"/>
    <dgm:cxn modelId="{E11C72D2-9E73-4769-8503-265CC8802FF0}" type="presOf" srcId="{42BC8231-B653-4761-9E3D-74D7CD274EBF}" destId="{108A5D93-C45D-4EB6-83CE-8C5163B40BE5}" srcOrd="0" destOrd="1" presId="urn:microsoft.com/office/officeart/2005/8/layout/vList2"/>
    <dgm:cxn modelId="{B3014BF0-A92C-48B8-86D6-C5FD08E9BDF8}" type="presOf" srcId="{5E83D81F-B264-4241-B081-683EEA279C60}" destId="{F1178B25-3378-4E88-904A-2D9266A5DA19}" srcOrd="0" destOrd="2" presId="urn:microsoft.com/office/officeart/2005/8/layout/vList2"/>
    <dgm:cxn modelId="{AD0667F5-EA21-4933-9BA0-5CADC5E0E588}" type="presOf" srcId="{E8BA5935-CD58-47D4-A877-F10746BE3CA8}" destId="{108A5D93-C45D-4EB6-83CE-8C5163B40BE5}" srcOrd="0" destOrd="2" presId="urn:microsoft.com/office/officeart/2005/8/layout/vList2"/>
    <dgm:cxn modelId="{4EC2BDF9-D531-4219-9D71-9C1842D9E1F5}" srcId="{8412911C-AB0F-4F54-A015-BDE0B2C1F610}" destId="{E8BA5935-CD58-47D4-A877-F10746BE3CA8}" srcOrd="2" destOrd="0" parTransId="{520C00AC-4CA7-40D3-8CC7-D31E310FB238}" sibTransId="{4DC1564C-8CCE-4754-8934-85BE7CAB6203}"/>
    <dgm:cxn modelId="{662DB5FC-9248-486A-9EEC-7EBFE90BB9A4}" srcId="{8412911C-AB0F-4F54-A015-BDE0B2C1F610}" destId="{E39234EA-A53B-4E0B-9265-A9DF515C8897}" srcOrd="0" destOrd="0" parTransId="{D0BD5CBF-9BD2-497B-9D67-11F4A6F16736}" sibTransId="{23AAC479-5CDD-4733-991F-CB0300A5B3FA}"/>
    <dgm:cxn modelId="{61BF98DB-382D-4937-B339-D2F0B67B6916}" type="presParOf" srcId="{B98B8C74-F35C-49F6-9F3E-E59382281A57}" destId="{69944BFF-71AC-4302-B61A-8A8BB3D09B37}" srcOrd="0" destOrd="0" presId="urn:microsoft.com/office/officeart/2005/8/layout/vList2"/>
    <dgm:cxn modelId="{233E8594-BC98-4DF6-8C2C-279F25CC3F8A}" type="presParOf" srcId="{B98B8C74-F35C-49F6-9F3E-E59382281A57}" destId="{F1178B25-3378-4E88-904A-2D9266A5DA19}" srcOrd="1" destOrd="0" presId="urn:microsoft.com/office/officeart/2005/8/layout/vList2"/>
    <dgm:cxn modelId="{33561DEF-0B8D-474A-9C67-CAC9508F4562}" type="presParOf" srcId="{B98B8C74-F35C-49F6-9F3E-E59382281A57}" destId="{8FEC2F3D-C54F-4ABA-A2D3-4E9FCF48C693}" srcOrd="2" destOrd="0" presId="urn:microsoft.com/office/officeart/2005/8/layout/vList2"/>
    <dgm:cxn modelId="{D94A027F-4EFA-4655-8949-D869181B8BA8}" type="presParOf" srcId="{B98B8C74-F35C-49F6-9F3E-E59382281A57}" destId="{108A5D93-C45D-4EB6-83CE-8C5163B40BE5}" srcOrd="3" destOrd="0" presId="urn:microsoft.com/office/officeart/2005/8/layout/vList2"/>
    <dgm:cxn modelId="{5F47837F-DB05-450F-B783-F2E07ACF3FA0}" type="presParOf" srcId="{B98B8C74-F35C-49F6-9F3E-E59382281A57}" destId="{0E29F747-A83E-49D7-84E4-CF2BD35E30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C4B5E-AA9B-4241-999A-F6423EE5FBF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82608-3F4A-475F-B618-7A64B3C82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chemeClr val="bg1"/>
              </a:solidFill>
            </a:rPr>
            <a:t>Microsoft ASP.NET Framework 4.7</a:t>
          </a:r>
          <a:endParaRPr lang="en-US">
            <a:solidFill>
              <a:schemeClr val="bg1"/>
            </a:solidFill>
          </a:endParaRPr>
        </a:p>
      </dgm:t>
    </dgm:pt>
    <dgm:pt modelId="{6F681705-8F53-41E9-B1AE-D034EB5C17E3}" type="parTrans" cxnId="{5AC63D1C-0BC4-4E61-8ED0-60837088E1DF}">
      <dgm:prSet/>
      <dgm:spPr/>
      <dgm:t>
        <a:bodyPr/>
        <a:lstStyle/>
        <a:p>
          <a:endParaRPr lang="en-US"/>
        </a:p>
      </dgm:t>
    </dgm:pt>
    <dgm:pt modelId="{B8884368-18C9-4D80-82BA-C1A78BFA4150}" type="sibTrans" cxnId="{5AC63D1C-0BC4-4E61-8ED0-60837088E1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834D45-DF77-4A73-BEF2-4CFDB28F4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chemeClr val="bg1"/>
              </a:solidFill>
            </a:rPr>
            <a:t>Agile Development an Iterative processes.</a:t>
          </a:r>
          <a:endParaRPr lang="en-US">
            <a:solidFill>
              <a:schemeClr val="bg1"/>
            </a:solidFill>
          </a:endParaRPr>
        </a:p>
      </dgm:t>
    </dgm:pt>
    <dgm:pt modelId="{43C53715-06C3-48D6-A4E1-9E19BDC7C512}" type="parTrans" cxnId="{749363E8-3A8D-4F37-820E-E927D7A2D9A3}">
      <dgm:prSet/>
      <dgm:spPr/>
      <dgm:t>
        <a:bodyPr/>
        <a:lstStyle/>
        <a:p>
          <a:endParaRPr lang="en-US"/>
        </a:p>
      </dgm:t>
    </dgm:pt>
    <dgm:pt modelId="{ADA65835-C975-486C-9A82-FB2C9E106E78}" type="sibTrans" cxnId="{749363E8-3A8D-4F37-820E-E927D7A2D9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517C90-1D15-4E5A-A9E9-CB3DE3515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Model-View-Controller Software Design Pattern</a:t>
          </a:r>
        </a:p>
      </dgm:t>
    </dgm:pt>
    <dgm:pt modelId="{E686EDCD-396F-465E-AC60-67D5FCF13412}" type="parTrans" cxnId="{C01E1E1F-333C-4483-9F62-24EE0D054D7B}">
      <dgm:prSet/>
      <dgm:spPr/>
      <dgm:t>
        <a:bodyPr/>
        <a:lstStyle/>
        <a:p>
          <a:endParaRPr lang="en-US"/>
        </a:p>
      </dgm:t>
    </dgm:pt>
    <dgm:pt modelId="{E1323D91-0043-403C-B556-778F8105342A}" type="sibTrans" cxnId="{C01E1E1F-333C-4483-9F62-24EE0D054D7B}">
      <dgm:prSet/>
      <dgm:spPr/>
      <dgm:t>
        <a:bodyPr/>
        <a:lstStyle/>
        <a:p>
          <a:endParaRPr lang="en-US"/>
        </a:p>
      </dgm:t>
    </dgm:pt>
    <dgm:pt modelId="{91A4734E-7C3B-4869-860F-158EBEF518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Entity Framework, Object Relational  Mapping</a:t>
          </a:r>
        </a:p>
      </dgm:t>
    </dgm:pt>
    <dgm:pt modelId="{49ECCC16-E961-4BBE-B06D-B255362513C2}" type="parTrans" cxnId="{6A8DED96-6086-4944-BD37-89433B551921}">
      <dgm:prSet/>
      <dgm:spPr/>
      <dgm:t>
        <a:bodyPr/>
        <a:lstStyle/>
        <a:p>
          <a:endParaRPr lang="en-US"/>
        </a:p>
      </dgm:t>
    </dgm:pt>
    <dgm:pt modelId="{6DAA1186-4FDB-4DF5-BB6C-E60CD1E0CCCD}" type="sibTrans" cxnId="{6A8DED96-6086-4944-BD37-89433B551921}">
      <dgm:prSet/>
      <dgm:spPr/>
      <dgm:t>
        <a:bodyPr/>
        <a:lstStyle/>
        <a:p>
          <a:endParaRPr lang="en-US"/>
        </a:p>
      </dgm:t>
    </dgm:pt>
    <dgm:pt modelId="{00750205-A5A9-4DA9-9CE4-4AE3E1B27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chemeClr val="bg1"/>
              </a:solidFill>
            </a:rPr>
            <a:t>Documentation; Sprints, scrum reports, test plans, etc. </a:t>
          </a:r>
          <a:endParaRPr lang="en-US">
            <a:solidFill>
              <a:schemeClr val="bg1"/>
            </a:solidFill>
          </a:endParaRPr>
        </a:p>
      </dgm:t>
    </dgm:pt>
    <dgm:pt modelId="{0EF81410-B2D9-49DD-9D94-EED426F35C7C}" type="parTrans" cxnId="{95275839-3AD4-46E1-A973-DFDB0684BB9D}">
      <dgm:prSet/>
      <dgm:spPr/>
      <dgm:t>
        <a:bodyPr/>
        <a:lstStyle/>
        <a:p>
          <a:endParaRPr lang="en-US"/>
        </a:p>
      </dgm:t>
    </dgm:pt>
    <dgm:pt modelId="{2BFF967E-9CE1-46A8-933B-A2A0B2E740C3}" type="sibTrans" cxnId="{95275839-3AD4-46E1-A973-DFDB0684BB9D}">
      <dgm:prSet/>
      <dgm:spPr/>
      <dgm:t>
        <a:bodyPr/>
        <a:lstStyle/>
        <a:p>
          <a:endParaRPr lang="en-US"/>
        </a:p>
      </dgm:t>
    </dgm:pt>
    <dgm:pt modelId="{26738B14-26E5-4526-85A6-FCAAD23C3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Version Control, mainly GitHub</a:t>
          </a:r>
        </a:p>
      </dgm:t>
    </dgm:pt>
    <dgm:pt modelId="{F7EEAB1D-6D05-439F-9603-2BA26055450B}" type="parTrans" cxnId="{124E0240-2AE1-43CC-89FB-F9BBD3BE9A3E}">
      <dgm:prSet/>
      <dgm:spPr/>
      <dgm:t>
        <a:bodyPr/>
        <a:lstStyle/>
        <a:p>
          <a:endParaRPr lang="en-US"/>
        </a:p>
      </dgm:t>
    </dgm:pt>
    <dgm:pt modelId="{EDCDD58F-27D3-4BE9-93DB-2E70CFB48896}" type="sibTrans" cxnId="{124E0240-2AE1-43CC-89FB-F9BBD3BE9A3E}">
      <dgm:prSet/>
      <dgm:spPr/>
      <dgm:t>
        <a:bodyPr/>
        <a:lstStyle/>
        <a:p>
          <a:endParaRPr lang="en-US"/>
        </a:p>
      </dgm:t>
    </dgm:pt>
    <dgm:pt modelId="{36533EE6-AC50-4C3D-A052-3704300E2B53}" type="pres">
      <dgm:prSet presAssocID="{941C4B5E-AA9B-4241-999A-F6423EE5FBFC}" presName="root" presStyleCnt="0">
        <dgm:presLayoutVars>
          <dgm:dir/>
          <dgm:resizeHandles val="exact"/>
        </dgm:presLayoutVars>
      </dgm:prSet>
      <dgm:spPr/>
    </dgm:pt>
    <dgm:pt modelId="{1E3A4259-A6AA-4F58-B383-8592975533BC}" type="pres">
      <dgm:prSet presAssocID="{67E82608-3F4A-475F-B618-7A64B3C824AF}" presName="compNode" presStyleCnt="0"/>
      <dgm:spPr/>
    </dgm:pt>
    <dgm:pt modelId="{99587608-F665-4600-81D9-511DC7B8B5FB}" type="pres">
      <dgm:prSet presAssocID="{67E82608-3F4A-475F-B618-7A64B3C824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41D80C8A-03A3-463E-BDC3-F234CDCAB2C6}" type="pres">
      <dgm:prSet presAssocID="{67E82608-3F4A-475F-B618-7A64B3C824AF}" presName="spaceRect" presStyleCnt="0"/>
      <dgm:spPr/>
    </dgm:pt>
    <dgm:pt modelId="{381341C3-77AD-49A5-83C3-6C7F4539805D}" type="pres">
      <dgm:prSet presAssocID="{67E82608-3F4A-475F-B618-7A64B3C824AF}" presName="textRect" presStyleLbl="revTx" presStyleIdx="0" presStyleCnt="6">
        <dgm:presLayoutVars>
          <dgm:chMax val="1"/>
          <dgm:chPref val="1"/>
        </dgm:presLayoutVars>
      </dgm:prSet>
      <dgm:spPr/>
    </dgm:pt>
    <dgm:pt modelId="{A097105B-D75B-4F69-8191-27EE768F289C}" type="pres">
      <dgm:prSet presAssocID="{B8884368-18C9-4D80-82BA-C1A78BFA4150}" presName="sibTrans" presStyleCnt="0"/>
      <dgm:spPr/>
    </dgm:pt>
    <dgm:pt modelId="{19227F57-443B-4438-9196-17BF55BE234E}" type="pres">
      <dgm:prSet presAssocID="{0C517C90-1D15-4E5A-A9E9-CB3DE3515F82}" presName="compNode" presStyleCnt="0"/>
      <dgm:spPr/>
    </dgm:pt>
    <dgm:pt modelId="{CB70630B-3731-4C62-A65E-08ECF1D0EF37}" type="pres">
      <dgm:prSet presAssocID="{0C517C90-1D15-4E5A-A9E9-CB3DE3515F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7BE18D1B-E503-4080-B6AB-99C3FB060C81}" type="pres">
      <dgm:prSet presAssocID="{0C517C90-1D15-4E5A-A9E9-CB3DE3515F82}" presName="spaceRect" presStyleCnt="0"/>
      <dgm:spPr/>
    </dgm:pt>
    <dgm:pt modelId="{061976FF-6D0E-4F0B-805D-3FE9CD9D895E}" type="pres">
      <dgm:prSet presAssocID="{0C517C90-1D15-4E5A-A9E9-CB3DE3515F82}" presName="textRect" presStyleLbl="revTx" presStyleIdx="1" presStyleCnt="6">
        <dgm:presLayoutVars>
          <dgm:chMax val="1"/>
          <dgm:chPref val="1"/>
        </dgm:presLayoutVars>
      </dgm:prSet>
      <dgm:spPr/>
    </dgm:pt>
    <dgm:pt modelId="{29B4EB3C-B21F-497E-82AE-1E40C9B8AF3A}" type="pres">
      <dgm:prSet presAssocID="{E1323D91-0043-403C-B556-778F8105342A}" presName="sibTrans" presStyleCnt="0"/>
      <dgm:spPr/>
    </dgm:pt>
    <dgm:pt modelId="{2A227089-7036-4406-8753-380CD7A09512}" type="pres">
      <dgm:prSet presAssocID="{91A4734E-7C3B-4869-860F-158EBEF51829}" presName="compNode" presStyleCnt="0"/>
      <dgm:spPr/>
    </dgm:pt>
    <dgm:pt modelId="{F293F84D-A832-4913-A68F-A2C7D853C7AB}" type="pres">
      <dgm:prSet presAssocID="{91A4734E-7C3B-4869-860F-158EBEF518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A25B5718-FD83-4CDD-9716-FE7D561D5D57}" type="pres">
      <dgm:prSet presAssocID="{91A4734E-7C3B-4869-860F-158EBEF51829}" presName="spaceRect" presStyleCnt="0"/>
      <dgm:spPr/>
    </dgm:pt>
    <dgm:pt modelId="{426DD4CD-78DA-485D-A228-E410F97FD8B7}" type="pres">
      <dgm:prSet presAssocID="{91A4734E-7C3B-4869-860F-158EBEF51829}" presName="textRect" presStyleLbl="revTx" presStyleIdx="2" presStyleCnt="6">
        <dgm:presLayoutVars>
          <dgm:chMax val="1"/>
          <dgm:chPref val="1"/>
        </dgm:presLayoutVars>
      </dgm:prSet>
      <dgm:spPr/>
    </dgm:pt>
    <dgm:pt modelId="{F8EFD133-DD5B-4B3E-8CC1-2AA8070817F5}" type="pres">
      <dgm:prSet presAssocID="{6DAA1186-4FDB-4DF5-BB6C-E60CD1E0CCCD}" presName="sibTrans" presStyleCnt="0"/>
      <dgm:spPr/>
    </dgm:pt>
    <dgm:pt modelId="{3555A5A1-3487-4497-8FC1-4A3FD41B6828}" type="pres">
      <dgm:prSet presAssocID="{91834D45-DF77-4A73-BEF2-4CFDB28F47C7}" presName="compNode" presStyleCnt="0"/>
      <dgm:spPr/>
    </dgm:pt>
    <dgm:pt modelId="{27D3592A-0E72-4448-BC95-4F71A9C6C2A5}" type="pres">
      <dgm:prSet presAssocID="{91834D45-DF77-4A73-BEF2-4CFDB28F47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733A9DB9-852E-418D-857F-E1BC5E6A6E4F}" type="pres">
      <dgm:prSet presAssocID="{91834D45-DF77-4A73-BEF2-4CFDB28F47C7}" presName="spaceRect" presStyleCnt="0"/>
      <dgm:spPr/>
    </dgm:pt>
    <dgm:pt modelId="{792A4398-4789-4544-8DFC-9885BE299E27}" type="pres">
      <dgm:prSet presAssocID="{91834D45-DF77-4A73-BEF2-4CFDB28F47C7}" presName="textRect" presStyleLbl="revTx" presStyleIdx="3" presStyleCnt="6">
        <dgm:presLayoutVars>
          <dgm:chMax val="1"/>
          <dgm:chPref val="1"/>
        </dgm:presLayoutVars>
      </dgm:prSet>
      <dgm:spPr/>
    </dgm:pt>
    <dgm:pt modelId="{11EF93A6-75AA-478C-9481-87144581569B}" type="pres">
      <dgm:prSet presAssocID="{ADA65835-C975-486C-9A82-FB2C9E106E78}" presName="sibTrans" presStyleCnt="0"/>
      <dgm:spPr/>
    </dgm:pt>
    <dgm:pt modelId="{8FF1D808-D0D7-472F-A300-E7DBF5E48CBD}" type="pres">
      <dgm:prSet presAssocID="{00750205-A5A9-4DA9-9CE4-4AE3E1B2703D}" presName="compNode" presStyleCnt="0"/>
      <dgm:spPr/>
    </dgm:pt>
    <dgm:pt modelId="{D81830DD-D044-4B60-B6E4-4A1344F3DF0C}" type="pres">
      <dgm:prSet presAssocID="{00750205-A5A9-4DA9-9CE4-4AE3E1B270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6B7C4ABC-A46E-4CDF-BE90-6C2B7BEC65AD}" type="pres">
      <dgm:prSet presAssocID="{00750205-A5A9-4DA9-9CE4-4AE3E1B2703D}" presName="spaceRect" presStyleCnt="0"/>
      <dgm:spPr/>
    </dgm:pt>
    <dgm:pt modelId="{5E222831-DFA5-4632-B264-7C45E6892598}" type="pres">
      <dgm:prSet presAssocID="{00750205-A5A9-4DA9-9CE4-4AE3E1B2703D}" presName="textRect" presStyleLbl="revTx" presStyleIdx="4" presStyleCnt="6">
        <dgm:presLayoutVars>
          <dgm:chMax val="1"/>
          <dgm:chPref val="1"/>
        </dgm:presLayoutVars>
      </dgm:prSet>
      <dgm:spPr/>
    </dgm:pt>
    <dgm:pt modelId="{9E75E429-B8F9-4768-91E5-0B1A281A73F9}" type="pres">
      <dgm:prSet presAssocID="{2BFF967E-9CE1-46A8-933B-A2A0B2E740C3}" presName="sibTrans" presStyleCnt="0"/>
      <dgm:spPr/>
    </dgm:pt>
    <dgm:pt modelId="{93B1C61A-E446-46D3-ADC3-584006A79011}" type="pres">
      <dgm:prSet presAssocID="{26738B14-26E5-4526-85A6-FCAAD23C32BD}" presName="compNode" presStyleCnt="0"/>
      <dgm:spPr/>
    </dgm:pt>
    <dgm:pt modelId="{918FD25D-1903-4F92-8D8B-0BDAA06B7657}" type="pres">
      <dgm:prSet presAssocID="{26738B14-26E5-4526-85A6-FCAAD23C32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D7F706F7-2A51-462D-A3BD-953C30CD855B}" type="pres">
      <dgm:prSet presAssocID="{26738B14-26E5-4526-85A6-FCAAD23C32BD}" presName="spaceRect" presStyleCnt="0"/>
      <dgm:spPr/>
    </dgm:pt>
    <dgm:pt modelId="{799CAABD-28EB-4A6A-874C-8BFAF068B0F9}" type="pres">
      <dgm:prSet presAssocID="{26738B14-26E5-4526-85A6-FCAAD23C32B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444C02-7AE2-4042-AE7E-CC9884826B74}" type="presOf" srcId="{91A4734E-7C3B-4869-860F-158EBEF51829}" destId="{426DD4CD-78DA-485D-A228-E410F97FD8B7}" srcOrd="0" destOrd="0" presId="urn:microsoft.com/office/officeart/2018/2/layout/IconLabelList"/>
    <dgm:cxn modelId="{F1CF0B0C-632E-440F-AE4C-125D0683D5FE}" type="presOf" srcId="{67E82608-3F4A-475F-B618-7A64B3C824AF}" destId="{381341C3-77AD-49A5-83C3-6C7F4539805D}" srcOrd="0" destOrd="0" presId="urn:microsoft.com/office/officeart/2018/2/layout/IconLabelList"/>
    <dgm:cxn modelId="{7BC5B90E-AC35-4EFD-B6E6-2685042792DA}" type="presOf" srcId="{26738B14-26E5-4526-85A6-FCAAD23C32BD}" destId="{799CAABD-28EB-4A6A-874C-8BFAF068B0F9}" srcOrd="0" destOrd="0" presId="urn:microsoft.com/office/officeart/2018/2/layout/IconLabelList"/>
    <dgm:cxn modelId="{A8BF3E1B-606A-4260-9B5D-4AE76DEA25F5}" type="presOf" srcId="{00750205-A5A9-4DA9-9CE4-4AE3E1B2703D}" destId="{5E222831-DFA5-4632-B264-7C45E6892598}" srcOrd="0" destOrd="0" presId="urn:microsoft.com/office/officeart/2018/2/layout/IconLabelList"/>
    <dgm:cxn modelId="{5AC63D1C-0BC4-4E61-8ED0-60837088E1DF}" srcId="{941C4B5E-AA9B-4241-999A-F6423EE5FBFC}" destId="{67E82608-3F4A-475F-B618-7A64B3C824AF}" srcOrd="0" destOrd="0" parTransId="{6F681705-8F53-41E9-B1AE-D034EB5C17E3}" sibTransId="{B8884368-18C9-4D80-82BA-C1A78BFA4150}"/>
    <dgm:cxn modelId="{C01E1E1F-333C-4483-9F62-24EE0D054D7B}" srcId="{941C4B5E-AA9B-4241-999A-F6423EE5FBFC}" destId="{0C517C90-1D15-4E5A-A9E9-CB3DE3515F82}" srcOrd="1" destOrd="0" parTransId="{E686EDCD-396F-465E-AC60-67D5FCF13412}" sibTransId="{E1323D91-0043-403C-B556-778F8105342A}"/>
    <dgm:cxn modelId="{95275839-3AD4-46E1-A973-DFDB0684BB9D}" srcId="{941C4B5E-AA9B-4241-999A-F6423EE5FBFC}" destId="{00750205-A5A9-4DA9-9CE4-4AE3E1B2703D}" srcOrd="4" destOrd="0" parTransId="{0EF81410-B2D9-49DD-9D94-EED426F35C7C}" sibTransId="{2BFF967E-9CE1-46A8-933B-A2A0B2E740C3}"/>
    <dgm:cxn modelId="{124E0240-2AE1-43CC-89FB-F9BBD3BE9A3E}" srcId="{941C4B5E-AA9B-4241-999A-F6423EE5FBFC}" destId="{26738B14-26E5-4526-85A6-FCAAD23C32BD}" srcOrd="5" destOrd="0" parTransId="{F7EEAB1D-6D05-439F-9603-2BA26055450B}" sibTransId="{EDCDD58F-27D3-4BE9-93DB-2E70CFB48896}"/>
    <dgm:cxn modelId="{5F1C204A-5FF1-4713-BBEF-1A9C7A79FFCE}" type="presOf" srcId="{91834D45-DF77-4A73-BEF2-4CFDB28F47C7}" destId="{792A4398-4789-4544-8DFC-9885BE299E27}" srcOrd="0" destOrd="0" presId="urn:microsoft.com/office/officeart/2018/2/layout/IconLabelList"/>
    <dgm:cxn modelId="{6A8DED96-6086-4944-BD37-89433B551921}" srcId="{941C4B5E-AA9B-4241-999A-F6423EE5FBFC}" destId="{91A4734E-7C3B-4869-860F-158EBEF51829}" srcOrd="2" destOrd="0" parTransId="{49ECCC16-E961-4BBE-B06D-B255362513C2}" sibTransId="{6DAA1186-4FDB-4DF5-BB6C-E60CD1E0CCCD}"/>
    <dgm:cxn modelId="{7623B9DD-7F33-47B7-896D-E2ECFD2D7F14}" type="presOf" srcId="{941C4B5E-AA9B-4241-999A-F6423EE5FBFC}" destId="{36533EE6-AC50-4C3D-A052-3704300E2B53}" srcOrd="0" destOrd="0" presId="urn:microsoft.com/office/officeart/2018/2/layout/IconLabelList"/>
    <dgm:cxn modelId="{B95498E4-8A4F-426E-A3B3-4E5477F91BEA}" type="presOf" srcId="{0C517C90-1D15-4E5A-A9E9-CB3DE3515F82}" destId="{061976FF-6D0E-4F0B-805D-3FE9CD9D895E}" srcOrd="0" destOrd="0" presId="urn:microsoft.com/office/officeart/2018/2/layout/IconLabelList"/>
    <dgm:cxn modelId="{749363E8-3A8D-4F37-820E-E927D7A2D9A3}" srcId="{941C4B5E-AA9B-4241-999A-F6423EE5FBFC}" destId="{91834D45-DF77-4A73-BEF2-4CFDB28F47C7}" srcOrd="3" destOrd="0" parTransId="{43C53715-06C3-48D6-A4E1-9E19BDC7C512}" sibTransId="{ADA65835-C975-486C-9A82-FB2C9E106E78}"/>
    <dgm:cxn modelId="{B13B17CD-328C-43AC-A026-EAB5F507B773}" type="presParOf" srcId="{36533EE6-AC50-4C3D-A052-3704300E2B53}" destId="{1E3A4259-A6AA-4F58-B383-8592975533BC}" srcOrd="0" destOrd="0" presId="urn:microsoft.com/office/officeart/2018/2/layout/IconLabelList"/>
    <dgm:cxn modelId="{6F9D02EE-6C4A-494B-9FF8-DCC8F15E210F}" type="presParOf" srcId="{1E3A4259-A6AA-4F58-B383-8592975533BC}" destId="{99587608-F665-4600-81D9-511DC7B8B5FB}" srcOrd="0" destOrd="0" presId="urn:microsoft.com/office/officeart/2018/2/layout/IconLabelList"/>
    <dgm:cxn modelId="{728912C4-A4ED-4213-9DE0-B8C2619C314A}" type="presParOf" srcId="{1E3A4259-A6AA-4F58-B383-8592975533BC}" destId="{41D80C8A-03A3-463E-BDC3-F234CDCAB2C6}" srcOrd="1" destOrd="0" presId="urn:microsoft.com/office/officeart/2018/2/layout/IconLabelList"/>
    <dgm:cxn modelId="{370B9CB0-D62A-465D-AB5B-AB964423F3B4}" type="presParOf" srcId="{1E3A4259-A6AA-4F58-B383-8592975533BC}" destId="{381341C3-77AD-49A5-83C3-6C7F4539805D}" srcOrd="2" destOrd="0" presId="urn:microsoft.com/office/officeart/2018/2/layout/IconLabelList"/>
    <dgm:cxn modelId="{A957DD39-D4BD-407B-9488-7804444983BD}" type="presParOf" srcId="{36533EE6-AC50-4C3D-A052-3704300E2B53}" destId="{A097105B-D75B-4F69-8191-27EE768F289C}" srcOrd="1" destOrd="0" presId="urn:microsoft.com/office/officeart/2018/2/layout/IconLabelList"/>
    <dgm:cxn modelId="{1A19AB88-3F4E-4676-9A33-6E14659E6540}" type="presParOf" srcId="{36533EE6-AC50-4C3D-A052-3704300E2B53}" destId="{19227F57-443B-4438-9196-17BF55BE234E}" srcOrd="2" destOrd="0" presId="urn:microsoft.com/office/officeart/2018/2/layout/IconLabelList"/>
    <dgm:cxn modelId="{674E3477-0E51-4A44-9AC8-7607494280F0}" type="presParOf" srcId="{19227F57-443B-4438-9196-17BF55BE234E}" destId="{CB70630B-3731-4C62-A65E-08ECF1D0EF37}" srcOrd="0" destOrd="0" presId="urn:microsoft.com/office/officeart/2018/2/layout/IconLabelList"/>
    <dgm:cxn modelId="{B2EA71F4-2CCA-4984-930D-D7BA08680B2C}" type="presParOf" srcId="{19227F57-443B-4438-9196-17BF55BE234E}" destId="{7BE18D1B-E503-4080-B6AB-99C3FB060C81}" srcOrd="1" destOrd="0" presId="urn:microsoft.com/office/officeart/2018/2/layout/IconLabelList"/>
    <dgm:cxn modelId="{313813E0-2678-4791-BD9D-C67CD6D777DB}" type="presParOf" srcId="{19227F57-443B-4438-9196-17BF55BE234E}" destId="{061976FF-6D0E-4F0B-805D-3FE9CD9D895E}" srcOrd="2" destOrd="0" presId="urn:microsoft.com/office/officeart/2018/2/layout/IconLabelList"/>
    <dgm:cxn modelId="{5114947F-B850-4781-94A2-03BC0BE009D1}" type="presParOf" srcId="{36533EE6-AC50-4C3D-A052-3704300E2B53}" destId="{29B4EB3C-B21F-497E-82AE-1E40C9B8AF3A}" srcOrd="3" destOrd="0" presId="urn:microsoft.com/office/officeart/2018/2/layout/IconLabelList"/>
    <dgm:cxn modelId="{C0CF00BD-5102-40B2-9F6C-1F1607F7CE33}" type="presParOf" srcId="{36533EE6-AC50-4C3D-A052-3704300E2B53}" destId="{2A227089-7036-4406-8753-380CD7A09512}" srcOrd="4" destOrd="0" presId="urn:microsoft.com/office/officeart/2018/2/layout/IconLabelList"/>
    <dgm:cxn modelId="{2BFC3FB0-6A04-4919-9844-B2D4B41230F6}" type="presParOf" srcId="{2A227089-7036-4406-8753-380CD7A09512}" destId="{F293F84D-A832-4913-A68F-A2C7D853C7AB}" srcOrd="0" destOrd="0" presId="urn:microsoft.com/office/officeart/2018/2/layout/IconLabelList"/>
    <dgm:cxn modelId="{795471D4-D381-4BFD-B8C7-2EB62BEED118}" type="presParOf" srcId="{2A227089-7036-4406-8753-380CD7A09512}" destId="{A25B5718-FD83-4CDD-9716-FE7D561D5D57}" srcOrd="1" destOrd="0" presId="urn:microsoft.com/office/officeart/2018/2/layout/IconLabelList"/>
    <dgm:cxn modelId="{45DCF22A-6A51-4C45-BD5C-45C8F3261B44}" type="presParOf" srcId="{2A227089-7036-4406-8753-380CD7A09512}" destId="{426DD4CD-78DA-485D-A228-E410F97FD8B7}" srcOrd="2" destOrd="0" presId="urn:microsoft.com/office/officeart/2018/2/layout/IconLabelList"/>
    <dgm:cxn modelId="{C3AC5088-522E-432F-A3F8-F529BD9DD5BA}" type="presParOf" srcId="{36533EE6-AC50-4C3D-A052-3704300E2B53}" destId="{F8EFD133-DD5B-4B3E-8CC1-2AA8070817F5}" srcOrd="5" destOrd="0" presId="urn:microsoft.com/office/officeart/2018/2/layout/IconLabelList"/>
    <dgm:cxn modelId="{1BCF61BF-3E2B-4066-BE34-DF70FDCBA332}" type="presParOf" srcId="{36533EE6-AC50-4C3D-A052-3704300E2B53}" destId="{3555A5A1-3487-4497-8FC1-4A3FD41B6828}" srcOrd="6" destOrd="0" presId="urn:microsoft.com/office/officeart/2018/2/layout/IconLabelList"/>
    <dgm:cxn modelId="{82F6BCB0-CA37-4884-857C-B815A7AB46AD}" type="presParOf" srcId="{3555A5A1-3487-4497-8FC1-4A3FD41B6828}" destId="{27D3592A-0E72-4448-BC95-4F71A9C6C2A5}" srcOrd="0" destOrd="0" presId="urn:microsoft.com/office/officeart/2018/2/layout/IconLabelList"/>
    <dgm:cxn modelId="{D178070C-974E-49DD-BEA0-D22B791F895B}" type="presParOf" srcId="{3555A5A1-3487-4497-8FC1-4A3FD41B6828}" destId="{733A9DB9-852E-418D-857F-E1BC5E6A6E4F}" srcOrd="1" destOrd="0" presId="urn:microsoft.com/office/officeart/2018/2/layout/IconLabelList"/>
    <dgm:cxn modelId="{C3993547-D479-4F5B-99BC-53C2ED0F2421}" type="presParOf" srcId="{3555A5A1-3487-4497-8FC1-4A3FD41B6828}" destId="{792A4398-4789-4544-8DFC-9885BE299E27}" srcOrd="2" destOrd="0" presId="urn:microsoft.com/office/officeart/2018/2/layout/IconLabelList"/>
    <dgm:cxn modelId="{42AF0329-167B-45E5-A8B7-9C3306E1B691}" type="presParOf" srcId="{36533EE6-AC50-4C3D-A052-3704300E2B53}" destId="{11EF93A6-75AA-478C-9481-87144581569B}" srcOrd="7" destOrd="0" presId="urn:microsoft.com/office/officeart/2018/2/layout/IconLabelList"/>
    <dgm:cxn modelId="{BA198389-8E7B-4A48-AFE6-597C35368B61}" type="presParOf" srcId="{36533EE6-AC50-4C3D-A052-3704300E2B53}" destId="{8FF1D808-D0D7-472F-A300-E7DBF5E48CBD}" srcOrd="8" destOrd="0" presId="urn:microsoft.com/office/officeart/2018/2/layout/IconLabelList"/>
    <dgm:cxn modelId="{9D5C5698-1597-47B4-AAE8-372E33F8333C}" type="presParOf" srcId="{8FF1D808-D0D7-472F-A300-E7DBF5E48CBD}" destId="{D81830DD-D044-4B60-B6E4-4A1344F3DF0C}" srcOrd="0" destOrd="0" presId="urn:microsoft.com/office/officeart/2018/2/layout/IconLabelList"/>
    <dgm:cxn modelId="{0EDD3DD6-9DA4-46A9-A904-CAFBE604859D}" type="presParOf" srcId="{8FF1D808-D0D7-472F-A300-E7DBF5E48CBD}" destId="{6B7C4ABC-A46E-4CDF-BE90-6C2B7BEC65AD}" srcOrd="1" destOrd="0" presId="urn:microsoft.com/office/officeart/2018/2/layout/IconLabelList"/>
    <dgm:cxn modelId="{8F841826-06BA-4034-B96B-BD695A413166}" type="presParOf" srcId="{8FF1D808-D0D7-472F-A300-E7DBF5E48CBD}" destId="{5E222831-DFA5-4632-B264-7C45E6892598}" srcOrd="2" destOrd="0" presId="urn:microsoft.com/office/officeart/2018/2/layout/IconLabelList"/>
    <dgm:cxn modelId="{27717707-FD40-4BA1-BAF4-E7A1EBB3DB32}" type="presParOf" srcId="{36533EE6-AC50-4C3D-A052-3704300E2B53}" destId="{9E75E429-B8F9-4768-91E5-0B1A281A73F9}" srcOrd="9" destOrd="0" presId="urn:microsoft.com/office/officeart/2018/2/layout/IconLabelList"/>
    <dgm:cxn modelId="{7E287EAA-66D2-4F97-BD6A-85C373C23932}" type="presParOf" srcId="{36533EE6-AC50-4C3D-A052-3704300E2B53}" destId="{93B1C61A-E446-46D3-ADC3-584006A79011}" srcOrd="10" destOrd="0" presId="urn:microsoft.com/office/officeart/2018/2/layout/IconLabelList"/>
    <dgm:cxn modelId="{7CB605DD-2A14-40FC-8559-1FBEA179BDC6}" type="presParOf" srcId="{93B1C61A-E446-46D3-ADC3-584006A79011}" destId="{918FD25D-1903-4F92-8D8B-0BDAA06B7657}" srcOrd="0" destOrd="0" presId="urn:microsoft.com/office/officeart/2018/2/layout/IconLabelList"/>
    <dgm:cxn modelId="{662BAEAE-DA56-4950-844E-AE4CF0F2B03E}" type="presParOf" srcId="{93B1C61A-E446-46D3-ADC3-584006A79011}" destId="{D7F706F7-2A51-462D-A3BD-953C30CD855B}" srcOrd="1" destOrd="0" presId="urn:microsoft.com/office/officeart/2018/2/layout/IconLabelList"/>
    <dgm:cxn modelId="{39DD5B82-59E2-4594-AA88-3CB6E44BBD10}" type="presParOf" srcId="{93B1C61A-E446-46D3-ADC3-584006A79011}" destId="{799CAABD-28EB-4A6A-874C-8BFAF068B0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44BFF-71AC-4302-B61A-8A8BB3D09B37}">
      <dsp:nvSpPr>
        <dsp:cNvPr id="0" name=""/>
        <dsp:cNvSpPr/>
      </dsp:nvSpPr>
      <dsp:spPr>
        <a:xfrm>
          <a:off x="0" y="9056"/>
          <a:ext cx="5990135" cy="779219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Overview</a:t>
          </a:r>
        </a:p>
      </dsp:txBody>
      <dsp:txXfrm>
        <a:off x="0" y="9056"/>
        <a:ext cx="5990135" cy="779219"/>
      </dsp:txXfrm>
    </dsp:sp>
    <dsp:sp modelId="{F1178B25-3378-4E88-904A-2D9266A5DA19}">
      <dsp:nvSpPr>
        <dsp:cNvPr id="0" name=""/>
        <dsp:cNvSpPr/>
      </dsp:nvSpPr>
      <dsp:spPr>
        <a:xfrm>
          <a:off x="0" y="788276"/>
          <a:ext cx="5990135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Client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Current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Design Challenges</a:t>
          </a:r>
        </a:p>
      </dsp:txBody>
      <dsp:txXfrm>
        <a:off x="0" y="788276"/>
        <a:ext cx="5990135" cy="1453140"/>
      </dsp:txXfrm>
    </dsp:sp>
    <dsp:sp modelId="{8FEC2F3D-C54F-4ABA-A2D3-4E9FCF48C693}">
      <dsp:nvSpPr>
        <dsp:cNvPr id="0" name=""/>
        <dsp:cNvSpPr/>
      </dsp:nvSpPr>
      <dsp:spPr>
        <a:xfrm>
          <a:off x="0" y="2241417"/>
          <a:ext cx="5990135" cy="779219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System</a:t>
          </a:r>
        </a:p>
      </dsp:txBody>
      <dsp:txXfrm>
        <a:off x="0" y="2241417"/>
        <a:ext cx="5990135" cy="779219"/>
      </dsp:txXfrm>
    </dsp:sp>
    <dsp:sp modelId="{108A5D93-C45D-4EB6-83CE-8C5163B40BE5}">
      <dsp:nvSpPr>
        <dsp:cNvPr id="0" name=""/>
        <dsp:cNvSpPr/>
      </dsp:nvSpPr>
      <dsp:spPr>
        <a:xfrm>
          <a:off x="0" y="3020637"/>
          <a:ext cx="5990135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System Solutions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Design Process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solidFill>
                <a:schemeClr val="bg1"/>
              </a:solidFill>
            </a:rPr>
            <a:t>Demo</a:t>
          </a:r>
        </a:p>
      </dsp:txBody>
      <dsp:txXfrm>
        <a:off x="0" y="3020637"/>
        <a:ext cx="5990135" cy="1453140"/>
      </dsp:txXfrm>
    </dsp:sp>
    <dsp:sp modelId="{0E29F747-A83E-49D7-84E4-CF2BD35E30C7}">
      <dsp:nvSpPr>
        <dsp:cNvPr id="0" name=""/>
        <dsp:cNvSpPr/>
      </dsp:nvSpPr>
      <dsp:spPr>
        <a:xfrm>
          <a:off x="0" y="4473777"/>
          <a:ext cx="5990135" cy="779219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Lessons Learned</a:t>
          </a:r>
        </a:p>
      </dsp:txBody>
      <dsp:txXfrm>
        <a:off x="0" y="4473777"/>
        <a:ext cx="5990135" cy="779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87608-F665-4600-81D9-511DC7B8B5FB}">
      <dsp:nvSpPr>
        <dsp:cNvPr id="0" name=""/>
        <dsp:cNvSpPr/>
      </dsp:nvSpPr>
      <dsp:spPr>
        <a:xfrm>
          <a:off x="405923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41C3-77AD-49A5-83C3-6C7F4539805D}">
      <dsp:nvSpPr>
        <dsp:cNvPr id="0" name=""/>
        <dsp:cNvSpPr/>
      </dsp:nvSpPr>
      <dsp:spPr>
        <a:xfrm>
          <a:off x="1318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>
              <a:solidFill>
                <a:schemeClr val="bg1"/>
              </a:solidFill>
            </a:rPr>
            <a:t>Microsoft ASP.NET Framework 4.7</a:t>
          </a:r>
          <a:endParaRPr lang="en-US" sz="1100" kern="1200">
            <a:solidFill>
              <a:schemeClr val="bg1"/>
            </a:solidFill>
          </a:endParaRPr>
        </a:p>
      </dsp:txBody>
      <dsp:txXfrm>
        <a:off x="1318" y="1979476"/>
        <a:ext cx="1471289" cy="588515"/>
      </dsp:txXfrm>
    </dsp:sp>
    <dsp:sp modelId="{CB70630B-3731-4C62-A65E-08ECF1D0EF37}">
      <dsp:nvSpPr>
        <dsp:cNvPr id="0" name=""/>
        <dsp:cNvSpPr/>
      </dsp:nvSpPr>
      <dsp:spPr>
        <a:xfrm>
          <a:off x="2134687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976FF-6D0E-4F0B-805D-3FE9CD9D895E}">
      <dsp:nvSpPr>
        <dsp:cNvPr id="0" name=""/>
        <dsp:cNvSpPr/>
      </dsp:nvSpPr>
      <dsp:spPr>
        <a:xfrm>
          <a:off x="1730083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Model-View-Controller Software Design Pattern</a:t>
          </a:r>
        </a:p>
      </dsp:txBody>
      <dsp:txXfrm>
        <a:off x="1730083" y="1979476"/>
        <a:ext cx="1471289" cy="588515"/>
      </dsp:txXfrm>
    </dsp:sp>
    <dsp:sp modelId="{F293F84D-A832-4913-A68F-A2C7D853C7AB}">
      <dsp:nvSpPr>
        <dsp:cNvPr id="0" name=""/>
        <dsp:cNvSpPr/>
      </dsp:nvSpPr>
      <dsp:spPr>
        <a:xfrm>
          <a:off x="3863452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D4CD-78DA-485D-A228-E410F97FD8B7}">
      <dsp:nvSpPr>
        <dsp:cNvPr id="0" name=""/>
        <dsp:cNvSpPr/>
      </dsp:nvSpPr>
      <dsp:spPr>
        <a:xfrm>
          <a:off x="3458848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Entity Framework, Object Relational  Mapping</a:t>
          </a:r>
        </a:p>
      </dsp:txBody>
      <dsp:txXfrm>
        <a:off x="3458848" y="1979476"/>
        <a:ext cx="1471289" cy="588515"/>
      </dsp:txXfrm>
    </dsp:sp>
    <dsp:sp modelId="{27D3592A-0E72-4448-BC95-4F71A9C6C2A5}">
      <dsp:nvSpPr>
        <dsp:cNvPr id="0" name=""/>
        <dsp:cNvSpPr/>
      </dsp:nvSpPr>
      <dsp:spPr>
        <a:xfrm>
          <a:off x="5592217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4398-4789-4544-8DFC-9885BE299E27}">
      <dsp:nvSpPr>
        <dsp:cNvPr id="0" name=""/>
        <dsp:cNvSpPr/>
      </dsp:nvSpPr>
      <dsp:spPr>
        <a:xfrm>
          <a:off x="5187612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>
              <a:solidFill>
                <a:schemeClr val="bg1"/>
              </a:solidFill>
            </a:rPr>
            <a:t>Agile Development an Iterative processes.</a:t>
          </a:r>
          <a:endParaRPr lang="en-US" sz="1100" kern="1200">
            <a:solidFill>
              <a:schemeClr val="bg1"/>
            </a:solidFill>
          </a:endParaRPr>
        </a:p>
      </dsp:txBody>
      <dsp:txXfrm>
        <a:off x="5187612" y="1979476"/>
        <a:ext cx="1471289" cy="588515"/>
      </dsp:txXfrm>
    </dsp:sp>
    <dsp:sp modelId="{D81830DD-D044-4B60-B6E4-4A1344F3DF0C}">
      <dsp:nvSpPr>
        <dsp:cNvPr id="0" name=""/>
        <dsp:cNvSpPr/>
      </dsp:nvSpPr>
      <dsp:spPr>
        <a:xfrm>
          <a:off x="7320981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22831-DFA5-4632-B264-7C45E6892598}">
      <dsp:nvSpPr>
        <dsp:cNvPr id="0" name=""/>
        <dsp:cNvSpPr/>
      </dsp:nvSpPr>
      <dsp:spPr>
        <a:xfrm>
          <a:off x="6916377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>
              <a:solidFill>
                <a:schemeClr val="bg1"/>
              </a:solidFill>
            </a:rPr>
            <a:t>Documentation; Sprints, scrum reports, test plans, etc. </a:t>
          </a:r>
          <a:endParaRPr lang="en-US" sz="1100" kern="1200">
            <a:solidFill>
              <a:schemeClr val="bg1"/>
            </a:solidFill>
          </a:endParaRPr>
        </a:p>
      </dsp:txBody>
      <dsp:txXfrm>
        <a:off x="6916377" y="1979476"/>
        <a:ext cx="1471289" cy="588515"/>
      </dsp:txXfrm>
    </dsp:sp>
    <dsp:sp modelId="{918FD25D-1903-4F92-8D8B-0BDAA06B7657}">
      <dsp:nvSpPr>
        <dsp:cNvPr id="0" name=""/>
        <dsp:cNvSpPr/>
      </dsp:nvSpPr>
      <dsp:spPr>
        <a:xfrm>
          <a:off x="9049746" y="1096658"/>
          <a:ext cx="662080" cy="6620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CAABD-28EB-4A6A-874C-8BFAF068B0F9}">
      <dsp:nvSpPr>
        <dsp:cNvPr id="0" name=""/>
        <dsp:cNvSpPr/>
      </dsp:nvSpPr>
      <dsp:spPr>
        <a:xfrm>
          <a:off x="8645142" y="197947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Version Control, mainly GitHub</a:t>
          </a:r>
        </a:p>
      </dsp:txBody>
      <dsp:txXfrm>
        <a:off x="8645142" y="1979476"/>
        <a:ext cx="1471289" cy="58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9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9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1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53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1172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89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9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3" r:id="rId4"/>
    <p:sldLayoutId id="2147483762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p-stem.temple.edu/CIS4396-S04&#8203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b.jennings@temple.edu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 descr="Different coloured organisers">
            <a:extLst>
              <a:ext uri="{FF2B5EF4-FFF2-40B4-BE49-F238E27FC236}">
                <a16:creationId xmlns:a16="http://schemas.microsoft.com/office/drawing/2014/main" id="{861045E0-BC67-CF7E-0205-334AB756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7020"/>
          <a:stretch/>
        </p:blipFill>
        <p:spPr>
          <a:xfrm>
            <a:off x="-1524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8B6A6-B8F6-7881-D019-BD4A27F21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BioCat</a:t>
            </a:r>
            <a:r>
              <a:rPr lang="en-US"/>
              <a:t>: A Catalogue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A24F9-31C6-A9C1-8A9D-2537D57AC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By: Steven Dang, Peter Bui, Cyrus Ng, Scott Heigl-Yates, Thinh Phan</a:t>
            </a:r>
          </a:p>
        </p:txBody>
      </p:sp>
    </p:spTree>
    <p:extLst>
      <p:ext uri="{BB962C8B-B14F-4D97-AF65-F5344CB8AC3E}">
        <p14:creationId xmlns:p14="http://schemas.microsoft.com/office/powerpoint/2010/main" val="30234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5531"/>
            <a:ext cx="3629305" cy="100552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DESIGN PROCESS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507B3-2678-86ED-298A-1B6FD2B0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31095" y="2507550"/>
            <a:ext cx="10117750" cy="36646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Utilizing Microsoft ASP.NET Framework 4.7, with MVC 5 and Entity Framework (Object-Relational-Mapping) to build out our system in Visual Studio with GitHub as our version control.</a:t>
            </a:r>
          </a:p>
          <a:p>
            <a:r>
              <a:rPr lang="en-US">
                <a:solidFill>
                  <a:schemeClr val="bg1"/>
                </a:solidFill>
              </a:rPr>
              <a:t>Work in a Simulated Agile Development with Iterative processes such as sprints, scrum reports, test plans, etc. </a:t>
            </a:r>
          </a:p>
          <a:p>
            <a:r>
              <a:rPr lang="en-US">
                <a:solidFill>
                  <a:schemeClr val="bg1"/>
                </a:solidFill>
              </a:rPr>
              <a:t>With weekly reports and updates made to our Professor Rob </a:t>
            </a:r>
            <a:r>
              <a:rPr lang="en-US" err="1">
                <a:solidFill>
                  <a:schemeClr val="bg1"/>
                </a:solidFill>
              </a:rPr>
              <a:t>Zahorchak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6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7CA-9FAD-610D-5005-54C1818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97958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1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5531"/>
            <a:ext cx="3629305" cy="100552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LESSONS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LEARNED</a:t>
            </a:r>
            <a:endParaRPr lang="en-US" sz="380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E2E256F-E61F-F264-2CFD-EC37A33BEFF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42312329"/>
              </p:ext>
            </p:extLst>
          </p:nvPr>
        </p:nvGraphicFramePr>
        <p:xfrm>
          <a:off x="1131095" y="2507550"/>
          <a:ext cx="10117750" cy="366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81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EF201-AC14-9CF5-0403-952E0EAF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C7B8EB-04E5-2730-5DFA-BB5C268D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8308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06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7CA-9FAD-610D-5005-54C1818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97958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588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16792"/>
            <a:ext cx="3629305" cy="100552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7F33-11DB-19E6-348D-3D20758E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5065" y="2188351"/>
            <a:ext cx="4480560" cy="73152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Doctor Robert Jennings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12B18-DDC4-A08F-78C5-26D68580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5065" y="2945720"/>
            <a:ext cx="6942394" cy="366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Biology Department Lab Manager and Assistant Professor</a:t>
            </a:r>
          </a:p>
          <a:p>
            <a:r>
              <a:rPr lang="en-US" dirty="0">
                <a:solidFill>
                  <a:schemeClr val="bg1"/>
                </a:solidFill>
              </a:rPr>
              <a:t>Contact Info: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rob.jennings@temple.edu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Location: BioLife 248G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person standing on a boat&#10;&#10;Description automatically generated with medium confidence">
            <a:extLst>
              <a:ext uri="{FF2B5EF4-FFF2-40B4-BE49-F238E27FC236}">
                <a16:creationId xmlns:a16="http://schemas.microsoft.com/office/drawing/2014/main" id="{DFB8FDDA-8306-E0FF-D994-50E9B211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95581"/>
            <a:ext cx="2286521" cy="2286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00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1471"/>
            <a:ext cx="3629305" cy="100552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CURRENT SYSTEM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AFB00F-616C-F438-7F59-C93098CEA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095" y="2490297"/>
            <a:ext cx="4480560" cy="36646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Currently all the microscope slides are being managed through multiple excel sheets under the </a:t>
            </a:r>
            <a:r>
              <a:rPr lang="en-US" err="1">
                <a:solidFill>
                  <a:schemeClr val="bg1"/>
                </a:solidFill>
              </a:rPr>
              <a:t>BioBase</a:t>
            </a:r>
            <a:r>
              <a:rPr lang="en-US">
                <a:solidFill>
                  <a:schemeClr val="bg1"/>
                </a:solidFill>
              </a:rPr>
              <a:t> Project SharePoint. </a:t>
            </a:r>
          </a:p>
          <a:p>
            <a:r>
              <a:rPr lang="en-US">
                <a:solidFill>
                  <a:schemeClr val="bg1"/>
                </a:solidFill>
              </a:rPr>
              <a:t>Lab Coordinators must meet with Dr. Jennings to look through extensive excel files and find necessary slides for their class and labs.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2FA2BE-6CC4-378F-4F7C-837DE27B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36" y="1284304"/>
            <a:ext cx="5454769" cy="52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2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8B28-B8A8-0665-F7A7-64787521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70" y="405063"/>
            <a:ext cx="9692640" cy="9728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Geology Excel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199E3-FE9D-430F-6D37-424A6F27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70" y="1377928"/>
            <a:ext cx="10126898" cy="53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16792"/>
            <a:ext cx="3629305" cy="1005522"/>
          </a:xfrm>
        </p:spPr>
        <p:txBody>
          <a:bodyPr>
            <a:normAutofit fontScale="90000"/>
          </a:bodyPr>
          <a:lstStyle/>
          <a:p>
            <a:r>
              <a:rPr lang="en-US" sz="38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507B3-2678-86ED-298A-1B6FD2B0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6282" y="2504813"/>
            <a:ext cx="10117750" cy="137488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Currently over 50,000 slides exists and all being manage and track through various excel files.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Dr. Jennings wants a system to manage and track the microscope slides electronically without the use of excel files.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 descr="Open Folder">
            <a:extLst>
              <a:ext uri="{FF2B5EF4-FFF2-40B4-BE49-F238E27FC236}">
                <a16:creationId xmlns:a16="http://schemas.microsoft.com/office/drawing/2014/main" id="{FFAB10E4-1E45-2400-633D-99731F1200D4}"/>
              </a:ext>
            </a:extLst>
          </p:cNvPr>
          <p:cNvSpPr/>
          <p:nvPr/>
        </p:nvSpPr>
        <p:spPr>
          <a:xfrm>
            <a:off x="943155" y="2578838"/>
            <a:ext cx="443127" cy="4431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 descr="Microscope">
            <a:extLst>
              <a:ext uri="{FF2B5EF4-FFF2-40B4-BE49-F238E27FC236}">
                <a16:creationId xmlns:a16="http://schemas.microsoft.com/office/drawing/2014/main" id="{5E89A73D-E08F-C066-3D10-89E4EC9CA65E}"/>
              </a:ext>
            </a:extLst>
          </p:cNvPr>
          <p:cNvSpPr/>
          <p:nvPr/>
        </p:nvSpPr>
        <p:spPr>
          <a:xfrm>
            <a:off x="943156" y="3313542"/>
            <a:ext cx="458296" cy="4431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Chat bubble with solid fill">
            <a:extLst>
              <a:ext uri="{FF2B5EF4-FFF2-40B4-BE49-F238E27FC236}">
                <a16:creationId xmlns:a16="http://schemas.microsoft.com/office/drawing/2014/main" id="{DCB7DA86-A28A-F4F2-923B-D2AF2FD4ECE5}"/>
              </a:ext>
            </a:extLst>
          </p:cNvPr>
          <p:cNvSpPr/>
          <p:nvPr/>
        </p:nvSpPr>
        <p:spPr>
          <a:xfrm>
            <a:off x="943155" y="4006798"/>
            <a:ext cx="443127" cy="4431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287F8-01C1-4070-028C-55EBA4102C8C}"/>
              </a:ext>
            </a:extLst>
          </p:cNvPr>
          <p:cNvSpPr txBox="1"/>
          <p:nvPr/>
        </p:nvSpPr>
        <p:spPr>
          <a:xfrm>
            <a:off x="1401452" y="3995430"/>
            <a:ext cx="9862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 way for Lab Coordinators and Faculty can browse and request slides electronically.</a:t>
            </a:r>
          </a:p>
        </p:txBody>
      </p:sp>
    </p:spTree>
    <p:extLst>
      <p:ext uri="{BB962C8B-B14F-4D97-AF65-F5344CB8AC3E}">
        <p14:creationId xmlns:p14="http://schemas.microsoft.com/office/powerpoint/2010/main" val="43994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7CA-9FAD-610D-5005-54C1818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97958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>
                <a:solidFill>
                  <a:schemeClr val="tx1"/>
                </a:solidFill>
              </a:rPr>
              <a:t>Our System</a:t>
            </a:r>
          </a:p>
        </p:txBody>
      </p:sp>
    </p:spTree>
    <p:extLst>
      <p:ext uri="{BB962C8B-B14F-4D97-AF65-F5344CB8AC3E}">
        <p14:creationId xmlns:p14="http://schemas.microsoft.com/office/powerpoint/2010/main" val="188301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0964D-0C8B-E0B2-61C0-C60B6EEB559A}"/>
              </a:ext>
            </a:extLst>
          </p:cNvPr>
          <p:cNvSpPr/>
          <p:nvPr/>
        </p:nvSpPr>
        <p:spPr>
          <a:xfrm>
            <a:off x="1237488" y="616792"/>
            <a:ext cx="3653689" cy="137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9C66D-DD88-9033-114C-20387D59A6D9}"/>
              </a:ext>
            </a:extLst>
          </p:cNvPr>
          <p:cNvSpPr/>
          <p:nvPr/>
        </p:nvSpPr>
        <p:spPr>
          <a:xfrm>
            <a:off x="1131095" y="490852"/>
            <a:ext cx="3653689" cy="1374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8E0-E686-5DB7-5A50-B3F94B2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5531"/>
            <a:ext cx="3629305" cy="100552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SYSTEM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SOLUTION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507B3-2678-86ED-298A-1B6FD2B0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31095" y="2507550"/>
            <a:ext cx="10117750" cy="36646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 backend where Dr. Jennings and his team can manage and track the slides through a database, with the ability to import prior slides through excel files, add new slides, and delete old slides, and update slide information.</a:t>
            </a:r>
          </a:p>
          <a:p>
            <a:r>
              <a:rPr lang="en-US">
                <a:solidFill>
                  <a:schemeClr val="bg1"/>
                </a:solidFill>
              </a:rPr>
              <a:t>A Wawa-Like System, where lab coordinators and faculty can browse the catalogue of slides the biology department has to offer. </a:t>
            </a:r>
          </a:p>
          <a:p>
            <a:r>
              <a:rPr lang="en-US">
                <a:solidFill>
                  <a:schemeClr val="bg1"/>
                </a:solidFill>
              </a:rPr>
              <a:t>The catalogue will have a request system where users can select slides from the catalogue they want and it will send a request to the admin team.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884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212529"/>
      </a:dk1>
      <a:lt1>
        <a:sysClr val="window" lastClr="FFFFFF"/>
      </a:lt1>
      <a:dk2>
        <a:srgbClr val="323232"/>
      </a:dk2>
      <a:lt2>
        <a:srgbClr val="FFFFFF"/>
      </a:lt2>
      <a:accent1>
        <a:srgbClr val="DC3545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C6E7CA581EA449644503A47532666" ma:contentTypeVersion="11" ma:contentTypeDescription="Create a new document." ma:contentTypeScope="" ma:versionID="473be6dcba32a6962fe8ed631f9ae9a9">
  <xsd:schema xmlns:xsd="http://www.w3.org/2001/XMLSchema" xmlns:xs="http://www.w3.org/2001/XMLSchema" xmlns:p="http://schemas.microsoft.com/office/2006/metadata/properties" xmlns:ns3="30161b18-9e39-40c2-a682-609f60153b69" xmlns:ns4="f14eda6f-dd63-4dce-83f4-3142056a886d" targetNamespace="http://schemas.microsoft.com/office/2006/metadata/properties" ma:root="true" ma:fieldsID="130e697ef47e0e142199b7c3b52b60b7" ns3:_="" ns4:_="">
    <xsd:import namespace="30161b18-9e39-40c2-a682-609f60153b69"/>
    <xsd:import namespace="f14eda6f-dd63-4dce-83f4-3142056a88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61b18-9e39-40c2-a682-609f60153b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eda6f-dd63-4dce-83f4-3142056a88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161b18-9e39-40c2-a682-609f60153b69" xsi:nil="true"/>
  </documentManagement>
</p:properties>
</file>

<file path=customXml/itemProps1.xml><?xml version="1.0" encoding="utf-8"?>
<ds:datastoreItem xmlns:ds="http://schemas.openxmlformats.org/officeDocument/2006/customXml" ds:itemID="{48AEEF9F-ACCE-47FA-9590-AADE1E65FB59}">
  <ds:schemaRefs>
    <ds:schemaRef ds:uri="30161b18-9e39-40c2-a682-609f60153b69"/>
    <ds:schemaRef ds:uri="f14eda6f-dd63-4dce-83f4-3142056a88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FA4E22-3505-46F0-BA62-E6ECD554AB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CFE9E3-987D-4BF9-8372-CEE569D28971}">
  <ds:schemaRefs>
    <ds:schemaRef ds:uri="30161b18-9e39-40c2-a682-609f60153b69"/>
    <ds:schemaRef ds:uri="f14eda6f-dd63-4dce-83f4-3142056a88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BioCat: A Catalogue System</vt:lpstr>
      <vt:lpstr>AGENDA</vt:lpstr>
      <vt:lpstr>Overview</vt:lpstr>
      <vt:lpstr>CLIENT</vt:lpstr>
      <vt:lpstr>CURRENT SYSTEM</vt:lpstr>
      <vt:lpstr>Geology Excel File</vt:lpstr>
      <vt:lpstr>CHALLENGES</vt:lpstr>
      <vt:lpstr>Our System</vt:lpstr>
      <vt:lpstr>SYSTEM SOLUTION</vt:lpstr>
      <vt:lpstr>DESIGN PROCESS</vt:lpstr>
      <vt:lpstr>Demo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BIOCAT: A Catalogue System</dc:title>
  <dc:creator>Steven Dang</dc:creator>
  <cp:revision>21</cp:revision>
  <dcterms:created xsi:type="dcterms:W3CDTF">2022-11-29T19:33:13Z</dcterms:created>
  <dcterms:modified xsi:type="dcterms:W3CDTF">2023-05-08T19:33:21Z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0x01010068AC6E7CA581EA449644503A47532666</vt:lpwstr>
  </property>
</Properties>
</file>