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DD1B-A116-5107-6775-2BA088C7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A1CE7-660B-61B2-001D-5D82E2E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817C-F704-41A5-3C67-D8A443E5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EBFA-3DFE-CF03-4C8F-0A5E24C4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6CD6-1B12-01A5-96C4-E2D854C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AAF2-FE6C-1A1E-BAF8-21AA6C7F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1E8E-9F1B-9DBF-4926-D505830F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8C16-6721-A73A-62D7-045D644B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BE8B-193C-177E-C56D-A54851F2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DD60-25D4-F0A1-DCDE-9168F54A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61709-EA97-4B5E-EB1F-7B2A2DB0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7A8F4-16B1-9368-6371-2C3D01ED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51AA-73BC-9F04-53A1-3CB6C96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2C96-DBC8-B1E1-8680-642A1CC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B5154-5C99-827B-A157-8528C6C6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3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9E4B-135F-E448-2F89-2493FCE0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B987-8449-F06D-A402-38961209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EB47-CB1F-70BC-E5AC-93FFD797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315A-D43A-B920-5914-FA851D3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FDBF-B55C-7167-9758-C04FA2E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9D53-86FE-10D1-24A4-83AF8C31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C40E7-BF3B-1DCD-8F38-3B13A225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4932-53B7-15FD-6539-A575E948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23B8-C807-8165-8ED9-4EE88E22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98E9-AA11-3D8A-BFE9-F652B645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22C-7365-2552-4345-563A6A5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E3C5-3DC2-244B-BF44-1941148A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A4BA-FE67-47DD-98DC-8588937E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04CB2-C577-F295-8B33-9E2DCBC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74AE-3238-E23D-5C46-7483A656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B027-27C3-A555-AD3E-6CEFB4C2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0F82-17B2-9870-EF69-EFF2337E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A231-C996-52AF-2EF2-2527C097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C84F9-806C-E050-1917-A5A68081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02DE-9A19-2F3B-836F-FDB970787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68E2E-EE60-8C49-8DBD-09760D7E6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3325E-7437-969E-055D-F53126E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7B024-7CC7-52FE-8BF4-FC4C241F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B1AA8-9C5B-F229-8D64-EBD8502F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579-06DB-1D0B-88C3-C72E384B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029B6-4EA5-04B2-C769-DE7090A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9FE2-8CD1-90EE-88D4-D1EFF496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B1C51-6DD6-F299-F1B4-AA3D18E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D75E7-F9A0-DF30-AEE6-E307A767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9CD91-FF0B-A628-468B-B8FE02BB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589C-E307-4CEE-F845-E8F92E28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9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932B-5D8F-A033-0F8B-58B46B93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1361-84D9-7D91-1F3A-BAEAAFFD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5BE16-161E-1D52-BA1E-1F4983B9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4742-D063-EFC6-9A73-4C24F72B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2902-4E14-7743-09C7-1BAAAB4A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5CC6-13A1-02D9-701C-A6EF120F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9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C8F2-574B-5F96-9A73-677EA4F7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2F3D9-3A28-A28E-DD37-1A16D64DB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F446-79AF-6014-51B9-4098FBEA9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30EE-F44C-F651-F935-87DCB70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314C-2579-28AC-2436-5BF7DC07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A2D4-3497-5DFB-9300-7A64F814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56F6-AA4A-B3FA-5009-227691DD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1E72-CC80-D0E5-0C99-B652C4CD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D0ED-EBFF-DF2B-F715-F98E8C864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09A74-8FE9-4EC5-B100-33DD808FA55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EBBF-6298-0E46-8DAA-66F805B24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F341-0890-CD9A-37D9-5BCEA018B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A55D-8D53-4C0E-9926-39C4A3FB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9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eter.upfold.org.uk/blog/2016/04/27/forms-based-adfs-3-0-endpoints-inexplicably-showing-http-503/" TargetMode="External"/><Relationship Id="rId7" Type="http://schemas.openxmlformats.org/officeDocument/2006/relationships/hyperlink" Target="https://www.azuredevops.tips/getting-started-with-azure-devop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kapn.net/support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es.wikipedia.org/wiki/Windows_Defe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11">
            <a:extLst>
              <a:ext uri="{FF2B5EF4-FFF2-40B4-BE49-F238E27FC236}">
                <a16:creationId xmlns:a16="http://schemas.microsoft.com/office/drawing/2014/main" id="{54E76ED4-6E85-BCD3-EE16-8A3AD798BAEF}"/>
              </a:ext>
            </a:extLst>
          </p:cNvPr>
          <p:cNvSpPr/>
          <p:nvPr/>
        </p:nvSpPr>
        <p:spPr>
          <a:xfrm>
            <a:off x="1770222" y="3446653"/>
            <a:ext cx="384594" cy="648180"/>
          </a:xfrm>
          <a:custGeom>
            <a:avLst/>
            <a:gdLst>
              <a:gd name="connsiteX0" fmla="*/ 93027 w 488373"/>
              <a:gd name="connsiteY0" fmla="*/ 815784 h 823086"/>
              <a:gd name="connsiteX1" fmla="*/ 0 w 488373"/>
              <a:gd name="connsiteY1" fmla="*/ 815784 h 823086"/>
              <a:gd name="connsiteX2" fmla="*/ 77026 w 488373"/>
              <a:gd name="connsiteY2" fmla="*/ 823087 h 823086"/>
              <a:gd name="connsiteX3" fmla="*/ 488374 w 488373"/>
              <a:gd name="connsiteY3" fmla="*/ 411348 h 823086"/>
              <a:gd name="connsiteX4" fmla="*/ 76634 w 488373"/>
              <a:gd name="connsiteY4" fmla="*/ 0 h 823086"/>
              <a:gd name="connsiteX5" fmla="*/ 31750 w 488373"/>
              <a:gd name="connsiteY5" fmla="*/ 2477 h 823086"/>
              <a:gd name="connsiteX6" fmla="*/ 93218 w 488373"/>
              <a:gd name="connsiteY6" fmla="*/ 2476 h 8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73" h="823086">
                <a:moveTo>
                  <a:pt x="93027" y="815784"/>
                </a:moveTo>
                <a:lnTo>
                  <a:pt x="0" y="815784"/>
                </a:lnTo>
                <a:cubicBezTo>
                  <a:pt x="25392" y="820607"/>
                  <a:pt x="51179" y="823052"/>
                  <a:pt x="77026" y="823087"/>
                </a:cubicBezTo>
                <a:cubicBezTo>
                  <a:pt x="304315" y="822979"/>
                  <a:pt x="488481" y="638637"/>
                  <a:pt x="488374" y="411348"/>
                </a:cubicBezTo>
                <a:cubicBezTo>
                  <a:pt x="488266" y="184059"/>
                  <a:pt x="303924" y="-108"/>
                  <a:pt x="76634" y="0"/>
                </a:cubicBezTo>
                <a:cubicBezTo>
                  <a:pt x="61639" y="7"/>
                  <a:pt x="46655" y="834"/>
                  <a:pt x="31750" y="2477"/>
                </a:cubicBezTo>
                <a:lnTo>
                  <a:pt x="93218" y="2476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" name="Forma libre 12">
            <a:extLst>
              <a:ext uri="{FF2B5EF4-FFF2-40B4-BE49-F238E27FC236}">
                <a16:creationId xmlns:a16="http://schemas.microsoft.com/office/drawing/2014/main" id="{2F19E578-091A-1163-164A-3F911C818B95}"/>
              </a:ext>
            </a:extLst>
          </p:cNvPr>
          <p:cNvSpPr/>
          <p:nvPr/>
        </p:nvSpPr>
        <p:spPr>
          <a:xfrm>
            <a:off x="1430829" y="4089082"/>
            <a:ext cx="669433" cy="192960"/>
          </a:xfrm>
          <a:custGeom>
            <a:avLst/>
            <a:gdLst>
              <a:gd name="connsiteX0" fmla="*/ 0 w 850074"/>
              <a:gd name="connsiteY0" fmla="*/ 0 h 245028"/>
              <a:gd name="connsiteX1" fmla="*/ 0 w 850074"/>
              <a:gd name="connsiteY1" fmla="*/ 0 h 245028"/>
              <a:gd name="connsiteX2" fmla="*/ 850075 w 850074"/>
              <a:gd name="connsiteY2" fmla="*/ 147574 h 245028"/>
              <a:gd name="connsiteX3" fmla="*/ 0 w 850074"/>
              <a:gd name="connsiteY3" fmla="*/ 0 h 2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074" h="245028">
                <a:moveTo>
                  <a:pt x="0" y="0"/>
                </a:moveTo>
                <a:lnTo>
                  <a:pt x="0" y="0"/>
                </a:lnTo>
                <a:cubicBezTo>
                  <a:pt x="204966" y="257592"/>
                  <a:pt x="570281" y="321011"/>
                  <a:pt x="850075" y="147574"/>
                </a:cubicBezTo>
                <a:cubicBezTo>
                  <a:pt x="570281" y="321011"/>
                  <a:pt x="204966" y="257592"/>
                  <a:pt x="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" name="Forma libre 13">
            <a:extLst>
              <a:ext uri="{FF2B5EF4-FFF2-40B4-BE49-F238E27FC236}">
                <a16:creationId xmlns:a16="http://schemas.microsoft.com/office/drawing/2014/main" id="{44A8161E-6807-8F74-9F1C-0DF3AAF242D3}"/>
              </a:ext>
            </a:extLst>
          </p:cNvPr>
          <p:cNvSpPr/>
          <p:nvPr/>
        </p:nvSpPr>
        <p:spPr>
          <a:xfrm>
            <a:off x="2100263" y="4199097"/>
            <a:ext cx="10001" cy="6250"/>
          </a:xfrm>
          <a:custGeom>
            <a:avLst/>
            <a:gdLst>
              <a:gd name="connsiteX0" fmla="*/ 12700 w 12700"/>
              <a:gd name="connsiteY0" fmla="*/ 0 h 7937"/>
              <a:gd name="connsiteX1" fmla="*/ 0 w 12700"/>
              <a:gd name="connsiteY1" fmla="*/ 7938 h 7937"/>
              <a:gd name="connsiteX2" fmla="*/ 12700 w 12700"/>
              <a:gd name="connsiteY2" fmla="*/ 0 h 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7937">
                <a:moveTo>
                  <a:pt x="12700" y="0"/>
                </a:moveTo>
                <a:cubicBezTo>
                  <a:pt x="8573" y="2730"/>
                  <a:pt x="4445" y="5334"/>
                  <a:pt x="0" y="7938"/>
                </a:cubicBezTo>
                <a:cubicBezTo>
                  <a:pt x="4382" y="5016"/>
                  <a:pt x="8509" y="2413"/>
                  <a:pt x="1270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" name="Forma libre 14">
            <a:extLst>
              <a:ext uri="{FF2B5EF4-FFF2-40B4-BE49-F238E27FC236}">
                <a16:creationId xmlns:a16="http://schemas.microsoft.com/office/drawing/2014/main" id="{93E307D3-4F60-75F6-1F02-8CEC9BCF62F2}"/>
              </a:ext>
            </a:extLst>
          </p:cNvPr>
          <p:cNvSpPr/>
          <p:nvPr/>
        </p:nvSpPr>
        <p:spPr>
          <a:xfrm>
            <a:off x="2110914" y="4178144"/>
            <a:ext cx="28653" cy="20252"/>
          </a:xfrm>
          <a:custGeom>
            <a:avLst/>
            <a:gdLst>
              <a:gd name="connsiteX0" fmla="*/ 36385 w 36385"/>
              <a:gd name="connsiteY0" fmla="*/ 0 h 25717"/>
              <a:gd name="connsiteX1" fmla="*/ 0 w 36385"/>
              <a:gd name="connsiteY1" fmla="*/ 25717 h 25717"/>
              <a:gd name="connsiteX2" fmla="*/ 36385 w 36385"/>
              <a:gd name="connsiteY2" fmla="*/ 0 h 2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5" h="25717">
                <a:moveTo>
                  <a:pt x="36385" y="0"/>
                </a:moveTo>
                <a:cubicBezTo>
                  <a:pt x="24574" y="8975"/>
                  <a:pt x="12446" y="17547"/>
                  <a:pt x="0" y="25717"/>
                </a:cubicBezTo>
                <a:cubicBezTo>
                  <a:pt x="12446" y="17547"/>
                  <a:pt x="24574" y="8975"/>
                  <a:pt x="36385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" name="Forma libre 15">
            <a:extLst>
              <a:ext uri="{FF2B5EF4-FFF2-40B4-BE49-F238E27FC236}">
                <a16:creationId xmlns:a16="http://schemas.microsoft.com/office/drawing/2014/main" id="{76EE3D4F-9DA2-27D3-C23C-090DE89546D3}"/>
              </a:ext>
            </a:extLst>
          </p:cNvPr>
          <p:cNvSpPr/>
          <p:nvPr/>
        </p:nvSpPr>
        <p:spPr>
          <a:xfrm>
            <a:off x="1830828" y="3259578"/>
            <a:ext cx="3700" cy="5001"/>
          </a:xfrm>
          <a:custGeom>
            <a:avLst/>
            <a:gdLst>
              <a:gd name="connsiteX0" fmla="*/ 4699 w 4698"/>
              <a:gd name="connsiteY0" fmla="*/ 0 h 6350"/>
              <a:gd name="connsiteX1" fmla="*/ 699 w 4698"/>
              <a:gd name="connsiteY1" fmla="*/ 0 h 6350"/>
              <a:gd name="connsiteX2" fmla="*/ 0 w 4698"/>
              <a:gd name="connsiteY2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" h="6350">
                <a:moveTo>
                  <a:pt x="4699" y="0"/>
                </a:moveTo>
                <a:lnTo>
                  <a:pt x="699" y="0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" name="Forma libre 16">
            <a:extLst>
              <a:ext uri="{FF2B5EF4-FFF2-40B4-BE49-F238E27FC236}">
                <a16:creationId xmlns:a16="http://schemas.microsoft.com/office/drawing/2014/main" id="{6AE279A7-3BE3-9031-BC2D-BC9151B8AB5D}"/>
              </a:ext>
            </a:extLst>
          </p:cNvPr>
          <p:cNvSpPr/>
          <p:nvPr/>
        </p:nvSpPr>
        <p:spPr>
          <a:xfrm>
            <a:off x="2141868" y="4030075"/>
            <a:ext cx="129515" cy="146268"/>
          </a:xfrm>
          <a:custGeom>
            <a:avLst/>
            <a:gdLst>
              <a:gd name="connsiteX0" fmla="*/ 0 w 164464"/>
              <a:gd name="connsiteY0" fmla="*/ 185738 h 185737"/>
              <a:gd name="connsiteX1" fmla="*/ 164465 w 164464"/>
              <a:gd name="connsiteY1" fmla="*/ 0 h 185737"/>
              <a:gd name="connsiteX2" fmla="*/ 0 w 164464"/>
              <a:gd name="connsiteY2" fmla="*/ 185738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64" h="185737">
                <a:moveTo>
                  <a:pt x="0" y="185738"/>
                </a:moveTo>
                <a:cubicBezTo>
                  <a:pt x="66213" y="134932"/>
                  <a:pt x="122047" y="71876"/>
                  <a:pt x="164465" y="0"/>
                </a:cubicBezTo>
                <a:cubicBezTo>
                  <a:pt x="122047" y="71876"/>
                  <a:pt x="66213" y="134932"/>
                  <a:pt x="0" y="185738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" name="Forma libre 17">
            <a:extLst>
              <a:ext uri="{FF2B5EF4-FFF2-40B4-BE49-F238E27FC236}">
                <a16:creationId xmlns:a16="http://schemas.microsoft.com/office/drawing/2014/main" id="{25BBEBC0-D98D-9E56-616C-EFB612DA14A4}"/>
              </a:ext>
            </a:extLst>
          </p:cNvPr>
          <p:cNvSpPr/>
          <p:nvPr/>
        </p:nvSpPr>
        <p:spPr>
          <a:xfrm>
            <a:off x="2341592" y="3773093"/>
            <a:ext cx="350" cy="16201"/>
          </a:xfrm>
          <a:custGeom>
            <a:avLst/>
            <a:gdLst>
              <a:gd name="connsiteX0" fmla="*/ 444 w 444"/>
              <a:gd name="connsiteY0" fmla="*/ 0 h 20573"/>
              <a:gd name="connsiteX1" fmla="*/ 0 w 444"/>
              <a:gd name="connsiteY1" fmla="*/ 20574 h 20573"/>
              <a:gd name="connsiteX2" fmla="*/ 444 w 444"/>
              <a:gd name="connsiteY2" fmla="*/ 0 h 2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" h="20573">
                <a:moveTo>
                  <a:pt x="444" y="0"/>
                </a:moveTo>
                <a:cubicBezTo>
                  <a:pt x="444" y="6858"/>
                  <a:pt x="444" y="13779"/>
                  <a:pt x="0" y="20574"/>
                </a:cubicBezTo>
                <a:cubicBezTo>
                  <a:pt x="254" y="13907"/>
                  <a:pt x="444" y="6858"/>
                  <a:pt x="444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" name="Forma libre 18">
            <a:extLst>
              <a:ext uri="{FF2B5EF4-FFF2-40B4-BE49-F238E27FC236}">
                <a16:creationId xmlns:a16="http://schemas.microsoft.com/office/drawing/2014/main" id="{ABFE21FB-9435-1D0B-FCF6-4F93361F10A4}"/>
              </a:ext>
            </a:extLst>
          </p:cNvPr>
          <p:cNvSpPr/>
          <p:nvPr/>
        </p:nvSpPr>
        <p:spPr>
          <a:xfrm>
            <a:off x="1319614" y="3766792"/>
            <a:ext cx="111214" cy="322290"/>
          </a:xfrm>
          <a:custGeom>
            <a:avLst/>
            <a:gdLst>
              <a:gd name="connsiteX0" fmla="*/ 1 w 141224"/>
              <a:gd name="connsiteY0" fmla="*/ 4890 h 409257"/>
              <a:gd name="connsiteX1" fmla="*/ 1 w 141224"/>
              <a:gd name="connsiteY1" fmla="*/ 0 h 409257"/>
              <a:gd name="connsiteX2" fmla="*/ 1 w 141224"/>
              <a:gd name="connsiteY2" fmla="*/ 4890 h 409257"/>
              <a:gd name="connsiteX3" fmla="*/ 141225 w 141224"/>
              <a:gd name="connsiteY3" fmla="*/ 409258 h 409257"/>
              <a:gd name="connsiteX4" fmla="*/ 141225 w 141224"/>
              <a:gd name="connsiteY4" fmla="*/ 409258 h 409257"/>
              <a:gd name="connsiteX5" fmla="*/ 1 w 141224"/>
              <a:gd name="connsiteY5" fmla="*/ 4890 h 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" h="409257">
                <a:moveTo>
                  <a:pt x="1" y="4890"/>
                </a:moveTo>
                <a:cubicBezTo>
                  <a:pt x="1" y="3239"/>
                  <a:pt x="1" y="1651"/>
                  <a:pt x="1" y="0"/>
                </a:cubicBezTo>
                <a:cubicBezTo>
                  <a:pt x="1" y="1651"/>
                  <a:pt x="1" y="3239"/>
                  <a:pt x="1" y="4890"/>
                </a:cubicBezTo>
                <a:cubicBezTo>
                  <a:pt x="-260" y="151814"/>
                  <a:pt x="49552" y="294441"/>
                  <a:pt x="141225" y="409258"/>
                </a:cubicBezTo>
                <a:lnTo>
                  <a:pt x="141225" y="409258"/>
                </a:lnTo>
                <a:cubicBezTo>
                  <a:pt x="49574" y="294429"/>
                  <a:pt x="-235" y="151809"/>
                  <a:pt x="1" y="4890"/>
                </a:cubicBezTo>
                <a:close/>
              </a:path>
            </a:pathLst>
          </a:custGeom>
          <a:solidFill>
            <a:srgbClr val="FFAF2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" name="Forma libre 19">
            <a:extLst>
              <a:ext uri="{FF2B5EF4-FFF2-40B4-BE49-F238E27FC236}">
                <a16:creationId xmlns:a16="http://schemas.microsoft.com/office/drawing/2014/main" id="{73269445-4147-EF98-1F6C-CAA8E0DD12B2}"/>
              </a:ext>
            </a:extLst>
          </p:cNvPr>
          <p:cNvSpPr/>
          <p:nvPr/>
        </p:nvSpPr>
        <p:spPr>
          <a:xfrm>
            <a:off x="2520764" y="3735688"/>
            <a:ext cx="350" cy="16252"/>
          </a:xfrm>
          <a:custGeom>
            <a:avLst/>
            <a:gdLst>
              <a:gd name="connsiteX0" fmla="*/ 445 w 444"/>
              <a:gd name="connsiteY0" fmla="*/ 0 h 20637"/>
              <a:gd name="connsiteX1" fmla="*/ 0 w 444"/>
              <a:gd name="connsiteY1" fmla="*/ 20638 h 20637"/>
              <a:gd name="connsiteX2" fmla="*/ 445 w 444"/>
              <a:gd name="connsiteY2" fmla="*/ 0 h 2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" h="20637">
                <a:moveTo>
                  <a:pt x="445" y="0"/>
                </a:moveTo>
                <a:cubicBezTo>
                  <a:pt x="445" y="6858"/>
                  <a:pt x="64" y="13716"/>
                  <a:pt x="0" y="20638"/>
                </a:cubicBezTo>
                <a:cubicBezTo>
                  <a:pt x="64" y="13716"/>
                  <a:pt x="190" y="6858"/>
                  <a:pt x="445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" name="Forma libre 20">
            <a:extLst>
              <a:ext uri="{FF2B5EF4-FFF2-40B4-BE49-F238E27FC236}">
                <a16:creationId xmlns:a16="http://schemas.microsoft.com/office/drawing/2014/main" id="{513A1F9A-0EA2-E6ED-EC40-1D27E9D2D5ED}"/>
              </a:ext>
            </a:extLst>
          </p:cNvPr>
          <p:cNvSpPr/>
          <p:nvPr/>
        </p:nvSpPr>
        <p:spPr>
          <a:xfrm>
            <a:off x="2707591" y="3430199"/>
            <a:ext cx="384944" cy="648180"/>
          </a:xfrm>
          <a:custGeom>
            <a:avLst/>
            <a:gdLst>
              <a:gd name="connsiteX0" fmla="*/ 395791 w 488818"/>
              <a:gd name="connsiteY0" fmla="*/ 7303 h 823086"/>
              <a:gd name="connsiteX1" fmla="*/ 488819 w 488818"/>
              <a:gd name="connsiteY1" fmla="*/ 7303 h 823086"/>
              <a:gd name="connsiteX2" fmla="*/ 411793 w 488818"/>
              <a:gd name="connsiteY2" fmla="*/ 0 h 823086"/>
              <a:gd name="connsiteX3" fmla="*/ 0 w 488818"/>
              <a:gd name="connsiteY3" fmla="*/ 411294 h 823086"/>
              <a:gd name="connsiteX4" fmla="*/ 411294 w 488818"/>
              <a:gd name="connsiteY4" fmla="*/ 823087 h 823086"/>
              <a:gd name="connsiteX5" fmla="*/ 457195 w 488818"/>
              <a:gd name="connsiteY5" fmla="*/ 820547 h 823086"/>
              <a:gd name="connsiteX6" fmla="*/ 395791 w 488818"/>
              <a:gd name="connsiteY6" fmla="*/ 820547 h 8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18" h="823086">
                <a:moveTo>
                  <a:pt x="395791" y="7303"/>
                </a:moveTo>
                <a:lnTo>
                  <a:pt x="488819" y="7303"/>
                </a:lnTo>
                <a:cubicBezTo>
                  <a:pt x="463426" y="2479"/>
                  <a:pt x="437640" y="35"/>
                  <a:pt x="411793" y="0"/>
                </a:cubicBezTo>
                <a:cubicBezTo>
                  <a:pt x="184504" y="-138"/>
                  <a:pt x="138" y="184005"/>
                  <a:pt x="0" y="411294"/>
                </a:cubicBezTo>
                <a:cubicBezTo>
                  <a:pt x="-138" y="638583"/>
                  <a:pt x="184005" y="822949"/>
                  <a:pt x="411294" y="823087"/>
                </a:cubicBezTo>
                <a:cubicBezTo>
                  <a:pt x="426629" y="823096"/>
                  <a:pt x="441954" y="822248"/>
                  <a:pt x="457195" y="820547"/>
                </a:cubicBezTo>
                <a:lnTo>
                  <a:pt x="395791" y="82054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" name="Forma libre 21">
            <a:extLst>
              <a:ext uri="{FF2B5EF4-FFF2-40B4-BE49-F238E27FC236}">
                <a16:creationId xmlns:a16="http://schemas.microsoft.com/office/drawing/2014/main" id="{28E18EE8-5ADB-1E5C-C56D-E972A581FEBD}"/>
              </a:ext>
            </a:extLst>
          </p:cNvPr>
          <p:cNvSpPr/>
          <p:nvPr/>
        </p:nvSpPr>
        <p:spPr>
          <a:xfrm>
            <a:off x="3028178" y="4265404"/>
            <a:ext cx="3700" cy="5001"/>
          </a:xfrm>
          <a:custGeom>
            <a:avLst/>
            <a:gdLst>
              <a:gd name="connsiteX0" fmla="*/ 0 w 4698"/>
              <a:gd name="connsiteY0" fmla="*/ 0 h 6350"/>
              <a:gd name="connsiteX1" fmla="*/ 4001 w 4698"/>
              <a:gd name="connsiteY1" fmla="*/ 0 h 6350"/>
              <a:gd name="connsiteX2" fmla="*/ 4699 w 4698"/>
              <a:gd name="connsiteY2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" h="6350">
                <a:moveTo>
                  <a:pt x="0" y="0"/>
                </a:moveTo>
                <a:lnTo>
                  <a:pt x="4001" y="0"/>
                </a:lnTo>
                <a:lnTo>
                  <a:pt x="4699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" name="Forma libre 22">
            <a:extLst>
              <a:ext uri="{FF2B5EF4-FFF2-40B4-BE49-F238E27FC236}">
                <a16:creationId xmlns:a16="http://schemas.microsoft.com/office/drawing/2014/main" id="{D28765D1-1BBE-D0A9-2F5A-65B2939602AA}"/>
              </a:ext>
            </a:extLst>
          </p:cNvPr>
          <p:cNvSpPr/>
          <p:nvPr/>
        </p:nvSpPr>
        <p:spPr>
          <a:xfrm>
            <a:off x="2591324" y="3243010"/>
            <a:ext cx="840555" cy="251898"/>
          </a:xfrm>
          <a:custGeom>
            <a:avLst/>
            <a:gdLst>
              <a:gd name="connsiteX0" fmla="*/ 559498 w 1067371"/>
              <a:gd name="connsiteY0" fmla="*/ 85 h 319870"/>
              <a:gd name="connsiteX1" fmla="*/ 0 w 1067371"/>
              <a:gd name="connsiteY1" fmla="*/ 319871 h 319870"/>
              <a:gd name="connsiteX2" fmla="*/ 888876 w 1067371"/>
              <a:gd name="connsiteY2" fmla="*/ 89907 h 319870"/>
              <a:gd name="connsiteX3" fmla="*/ 1067372 w 1067371"/>
              <a:gd name="connsiteY3" fmla="*/ 245005 h 319870"/>
              <a:gd name="connsiteX4" fmla="*/ 1067371 w 1067371"/>
              <a:gd name="connsiteY4" fmla="*/ 245005 h 319870"/>
              <a:gd name="connsiteX5" fmla="*/ 559498 w 1067371"/>
              <a:gd name="connsiteY5" fmla="*/ 85 h 31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371" h="319870">
                <a:moveTo>
                  <a:pt x="559498" y="85"/>
                </a:moveTo>
                <a:cubicBezTo>
                  <a:pt x="329500" y="-29"/>
                  <a:pt x="116631" y="121637"/>
                  <a:pt x="0" y="319871"/>
                </a:cubicBezTo>
                <a:cubicBezTo>
                  <a:pt x="181954" y="10912"/>
                  <a:pt x="579917" y="-92046"/>
                  <a:pt x="888876" y="89907"/>
                </a:cubicBezTo>
                <a:cubicBezTo>
                  <a:pt x="957367" y="130244"/>
                  <a:pt x="1017869" y="182815"/>
                  <a:pt x="1067372" y="245005"/>
                </a:cubicBezTo>
                <a:lnTo>
                  <a:pt x="1067371" y="245005"/>
                </a:lnTo>
                <a:cubicBezTo>
                  <a:pt x="944320" y="90148"/>
                  <a:pt x="757292" y="-45"/>
                  <a:pt x="559498" y="85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" name="Forma libre 23">
            <a:extLst>
              <a:ext uri="{FF2B5EF4-FFF2-40B4-BE49-F238E27FC236}">
                <a16:creationId xmlns:a16="http://schemas.microsoft.com/office/drawing/2014/main" id="{7962D76F-3977-7819-8900-CEE39B96775E}"/>
              </a:ext>
            </a:extLst>
          </p:cNvPr>
          <p:cNvSpPr/>
          <p:nvPr/>
        </p:nvSpPr>
        <p:spPr>
          <a:xfrm>
            <a:off x="3431829" y="3435951"/>
            <a:ext cx="111286" cy="322290"/>
          </a:xfrm>
          <a:custGeom>
            <a:avLst/>
            <a:gdLst>
              <a:gd name="connsiteX0" fmla="*/ 141288 w 141315"/>
              <a:gd name="connsiteY0" fmla="*/ 409258 h 409257"/>
              <a:gd name="connsiteX1" fmla="*/ 141288 w 141315"/>
              <a:gd name="connsiteY1" fmla="*/ 404304 h 409257"/>
              <a:gd name="connsiteX2" fmla="*/ 0 w 141315"/>
              <a:gd name="connsiteY2" fmla="*/ 0 h 409257"/>
              <a:gd name="connsiteX3" fmla="*/ 0 w 141315"/>
              <a:gd name="connsiteY3" fmla="*/ 0 h 409257"/>
              <a:gd name="connsiteX4" fmla="*/ 141288 w 141315"/>
              <a:gd name="connsiteY4" fmla="*/ 404304 h 409257"/>
              <a:gd name="connsiteX5" fmla="*/ 141288 w 141315"/>
              <a:gd name="connsiteY5" fmla="*/ 409258 h 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15" h="409257">
                <a:moveTo>
                  <a:pt x="141288" y="409258"/>
                </a:moveTo>
                <a:cubicBezTo>
                  <a:pt x="141288" y="407607"/>
                  <a:pt x="141288" y="405955"/>
                  <a:pt x="141288" y="404304"/>
                </a:cubicBezTo>
                <a:cubicBezTo>
                  <a:pt x="141486" y="257399"/>
                  <a:pt x="91655" y="114806"/>
                  <a:pt x="0" y="0"/>
                </a:cubicBezTo>
                <a:lnTo>
                  <a:pt x="0" y="0"/>
                </a:lnTo>
                <a:cubicBezTo>
                  <a:pt x="91664" y="114801"/>
                  <a:pt x="141496" y="257398"/>
                  <a:pt x="141288" y="404304"/>
                </a:cubicBezTo>
                <a:cubicBezTo>
                  <a:pt x="141351" y="405955"/>
                  <a:pt x="141288" y="407607"/>
                  <a:pt x="141288" y="409258"/>
                </a:cubicBezTo>
                <a:close/>
              </a:path>
            </a:pathLst>
          </a:custGeom>
          <a:solidFill>
            <a:srgbClr val="FFAF2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" name="Forma libre 24">
            <a:extLst>
              <a:ext uri="{FF2B5EF4-FFF2-40B4-BE49-F238E27FC236}">
                <a16:creationId xmlns:a16="http://schemas.microsoft.com/office/drawing/2014/main" id="{B68EE9BF-D090-4C4C-DA1C-256B3BDA909B}"/>
              </a:ext>
            </a:extLst>
          </p:cNvPr>
          <p:cNvSpPr/>
          <p:nvPr/>
        </p:nvSpPr>
        <p:spPr>
          <a:xfrm>
            <a:off x="3388073" y="5283932"/>
            <a:ext cx="5001" cy="6150"/>
          </a:xfrm>
          <a:custGeom>
            <a:avLst/>
            <a:gdLst>
              <a:gd name="connsiteX0" fmla="*/ 6350 w 6350"/>
              <a:gd name="connsiteY0" fmla="*/ 0 h 7810"/>
              <a:gd name="connsiteX1" fmla="*/ 0 w 6350"/>
              <a:gd name="connsiteY1" fmla="*/ 7810 h 7810"/>
              <a:gd name="connsiteX2" fmla="*/ 6350 w 6350"/>
              <a:gd name="connsiteY2" fmla="*/ 0 h 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7810">
                <a:moveTo>
                  <a:pt x="6350" y="0"/>
                </a:moveTo>
                <a:cubicBezTo>
                  <a:pt x="4191" y="2667"/>
                  <a:pt x="2032" y="5271"/>
                  <a:pt x="0" y="7810"/>
                </a:cubicBezTo>
                <a:cubicBezTo>
                  <a:pt x="2032" y="5271"/>
                  <a:pt x="4191" y="2667"/>
                  <a:pt x="635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" name="Forma libre 25">
            <a:extLst>
              <a:ext uri="{FF2B5EF4-FFF2-40B4-BE49-F238E27FC236}">
                <a16:creationId xmlns:a16="http://schemas.microsoft.com/office/drawing/2014/main" id="{14A2DEE5-77CA-6623-AFD0-29AD5013AC7E}"/>
              </a:ext>
            </a:extLst>
          </p:cNvPr>
          <p:cNvSpPr/>
          <p:nvPr/>
        </p:nvSpPr>
        <p:spPr>
          <a:xfrm>
            <a:off x="3336516" y="5336688"/>
            <a:ext cx="5701" cy="5001"/>
          </a:xfrm>
          <a:custGeom>
            <a:avLst/>
            <a:gdLst>
              <a:gd name="connsiteX0" fmla="*/ 7239 w 7239"/>
              <a:gd name="connsiteY0" fmla="*/ 0 h 6350"/>
              <a:gd name="connsiteX1" fmla="*/ 0 w 7239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" h="6350">
                <a:moveTo>
                  <a:pt x="7239" y="0"/>
                </a:moveTo>
                <a:lnTo>
                  <a:pt x="0" y="635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9" name="Forma libre 26">
            <a:extLst>
              <a:ext uri="{FF2B5EF4-FFF2-40B4-BE49-F238E27FC236}">
                <a16:creationId xmlns:a16="http://schemas.microsoft.com/office/drawing/2014/main" id="{E1C0DF35-B10C-C470-85A4-626208F66DD9}"/>
              </a:ext>
            </a:extLst>
          </p:cNvPr>
          <p:cNvSpPr/>
          <p:nvPr/>
        </p:nvSpPr>
        <p:spPr>
          <a:xfrm>
            <a:off x="3204251" y="5423499"/>
            <a:ext cx="4250" cy="1850"/>
          </a:xfrm>
          <a:custGeom>
            <a:avLst/>
            <a:gdLst>
              <a:gd name="connsiteX0" fmla="*/ 5397 w 5397"/>
              <a:gd name="connsiteY0" fmla="*/ 0 h 2349"/>
              <a:gd name="connsiteX1" fmla="*/ 0 w 5397"/>
              <a:gd name="connsiteY1" fmla="*/ 2349 h 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7" h="2349">
                <a:moveTo>
                  <a:pt x="5397" y="0"/>
                </a:moveTo>
                <a:lnTo>
                  <a:pt x="0" y="2349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0" name="Forma libre 27">
            <a:extLst>
              <a:ext uri="{FF2B5EF4-FFF2-40B4-BE49-F238E27FC236}">
                <a16:creationId xmlns:a16="http://schemas.microsoft.com/office/drawing/2014/main" id="{19A2BBD0-67B2-59FB-A53A-91D3FD851786}"/>
              </a:ext>
            </a:extLst>
          </p:cNvPr>
          <p:cNvSpPr/>
          <p:nvPr/>
        </p:nvSpPr>
        <p:spPr>
          <a:xfrm>
            <a:off x="3236804" y="5407147"/>
            <a:ext cx="5001" cy="2600"/>
          </a:xfrm>
          <a:custGeom>
            <a:avLst/>
            <a:gdLst>
              <a:gd name="connsiteX0" fmla="*/ 6350 w 6350"/>
              <a:gd name="connsiteY0" fmla="*/ 0 h 3301"/>
              <a:gd name="connsiteX1" fmla="*/ 0 w 6350"/>
              <a:gd name="connsiteY1" fmla="*/ 3302 h 3301"/>
              <a:gd name="connsiteX2" fmla="*/ 6350 w 6350"/>
              <a:gd name="connsiteY2" fmla="*/ 0 h 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3301">
                <a:moveTo>
                  <a:pt x="6350" y="0"/>
                </a:moveTo>
                <a:cubicBezTo>
                  <a:pt x="4318" y="1143"/>
                  <a:pt x="2222" y="2222"/>
                  <a:pt x="0" y="3302"/>
                </a:cubicBezTo>
                <a:cubicBezTo>
                  <a:pt x="2222" y="2222"/>
                  <a:pt x="4572" y="1143"/>
                  <a:pt x="635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1" name="Forma libre 28">
            <a:extLst>
              <a:ext uri="{FF2B5EF4-FFF2-40B4-BE49-F238E27FC236}">
                <a16:creationId xmlns:a16="http://schemas.microsoft.com/office/drawing/2014/main" id="{BECFCA2C-B31B-D9F3-D5F9-5CCE7FB4E6CE}"/>
              </a:ext>
            </a:extLst>
          </p:cNvPr>
          <p:cNvSpPr/>
          <p:nvPr/>
        </p:nvSpPr>
        <p:spPr>
          <a:xfrm>
            <a:off x="3225853" y="5412847"/>
            <a:ext cx="5001" cy="2400"/>
          </a:xfrm>
          <a:custGeom>
            <a:avLst/>
            <a:gdLst>
              <a:gd name="connsiteX0" fmla="*/ 6350 w 6350"/>
              <a:gd name="connsiteY0" fmla="*/ 0 h 3048"/>
              <a:gd name="connsiteX1" fmla="*/ 0 w 6350"/>
              <a:gd name="connsiteY1" fmla="*/ 3048 h 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048">
                <a:moveTo>
                  <a:pt x="6350" y="0"/>
                </a:moveTo>
                <a:lnTo>
                  <a:pt x="0" y="3048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2" name="Forma libre 29">
            <a:extLst>
              <a:ext uri="{FF2B5EF4-FFF2-40B4-BE49-F238E27FC236}">
                <a16:creationId xmlns:a16="http://schemas.microsoft.com/office/drawing/2014/main" id="{FDA5C920-10E6-AC04-C07E-6AA32C425B59}"/>
              </a:ext>
            </a:extLst>
          </p:cNvPr>
          <p:cNvSpPr/>
          <p:nvPr/>
        </p:nvSpPr>
        <p:spPr>
          <a:xfrm>
            <a:off x="3215252" y="5418298"/>
            <a:ext cx="4501" cy="2150"/>
          </a:xfrm>
          <a:custGeom>
            <a:avLst/>
            <a:gdLst>
              <a:gd name="connsiteX0" fmla="*/ 5715 w 5715"/>
              <a:gd name="connsiteY0" fmla="*/ 0 h 2730"/>
              <a:gd name="connsiteX1" fmla="*/ 0 w 5715"/>
              <a:gd name="connsiteY1" fmla="*/ 2730 h 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" h="2730">
                <a:moveTo>
                  <a:pt x="5715" y="0"/>
                </a:moveTo>
                <a:lnTo>
                  <a:pt x="0" y="273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3" name="Forma libre 30">
            <a:extLst>
              <a:ext uri="{FF2B5EF4-FFF2-40B4-BE49-F238E27FC236}">
                <a16:creationId xmlns:a16="http://schemas.microsoft.com/office/drawing/2014/main" id="{3652604A-6761-58C8-FA83-40605382D8CD}"/>
              </a:ext>
            </a:extLst>
          </p:cNvPr>
          <p:cNvSpPr/>
          <p:nvPr/>
        </p:nvSpPr>
        <p:spPr>
          <a:xfrm>
            <a:off x="3170646" y="5437401"/>
            <a:ext cx="3300" cy="1150"/>
          </a:xfrm>
          <a:custGeom>
            <a:avLst/>
            <a:gdLst>
              <a:gd name="connsiteX0" fmla="*/ 4191 w 4191"/>
              <a:gd name="connsiteY0" fmla="*/ 0 h 1460"/>
              <a:gd name="connsiteX1" fmla="*/ 0 w 4191"/>
              <a:gd name="connsiteY1" fmla="*/ 1460 h 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" h="1460">
                <a:moveTo>
                  <a:pt x="4191" y="0"/>
                </a:moveTo>
                <a:lnTo>
                  <a:pt x="0" y="146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4" name="Forma libre 31">
            <a:extLst>
              <a:ext uri="{FF2B5EF4-FFF2-40B4-BE49-F238E27FC236}">
                <a16:creationId xmlns:a16="http://schemas.microsoft.com/office/drawing/2014/main" id="{B5B6F48F-80A9-B82B-3E57-75A19F475F7A}"/>
              </a:ext>
            </a:extLst>
          </p:cNvPr>
          <p:cNvSpPr/>
          <p:nvPr/>
        </p:nvSpPr>
        <p:spPr>
          <a:xfrm>
            <a:off x="3395774" y="5274581"/>
            <a:ext cx="5001" cy="6200"/>
          </a:xfrm>
          <a:custGeom>
            <a:avLst/>
            <a:gdLst>
              <a:gd name="connsiteX0" fmla="*/ 6350 w 6350"/>
              <a:gd name="connsiteY0" fmla="*/ 0 h 7873"/>
              <a:gd name="connsiteX1" fmla="*/ 0 w 6350"/>
              <a:gd name="connsiteY1" fmla="*/ 7874 h 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7873">
                <a:moveTo>
                  <a:pt x="6350" y="0"/>
                </a:moveTo>
                <a:lnTo>
                  <a:pt x="0" y="7874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5" name="Forma libre 32">
            <a:extLst>
              <a:ext uri="{FF2B5EF4-FFF2-40B4-BE49-F238E27FC236}">
                <a16:creationId xmlns:a16="http://schemas.microsoft.com/office/drawing/2014/main" id="{603F8A24-7565-AB86-1E5C-FD770503E1AC}"/>
              </a:ext>
            </a:extLst>
          </p:cNvPr>
          <p:cNvSpPr/>
          <p:nvPr/>
        </p:nvSpPr>
        <p:spPr>
          <a:xfrm>
            <a:off x="3159244" y="5441451"/>
            <a:ext cx="2950" cy="950"/>
          </a:xfrm>
          <a:custGeom>
            <a:avLst/>
            <a:gdLst>
              <a:gd name="connsiteX0" fmla="*/ 3746 w 3746"/>
              <a:gd name="connsiteY0" fmla="*/ 0 h 1206"/>
              <a:gd name="connsiteX1" fmla="*/ 0 w 3746"/>
              <a:gd name="connsiteY1" fmla="*/ 1207 h 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6" h="1206">
                <a:moveTo>
                  <a:pt x="3746" y="0"/>
                </a:moveTo>
                <a:lnTo>
                  <a:pt x="0" y="120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6" name="Forma libre 33">
            <a:extLst>
              <a:ext uri="{FF2B5EF4-FFF2-40B4-BE49-F238E27FC236}">
                <a16:creationId xmlns:a16="http://schemas.microsoft.com/office/drawing/2014/main" id="{4027EC8D-B330-308D-8228-D571BCCCEA2C}"/>
              </a:ext>
            </a:extLst>
          </p:cNvPr>
          <p:cNvSpPr/>
          <p:nvPr/>
        </p:nvSpPr>
        <p:spPr>
          <a:xfrm>
            <a:off x="3403175" y="5265029"/>
            <a:ext cx="5001" cy="6201"/>
          </a:xfrm>
          <a:custGeom>
            <a:avLst/>
            <a:gdLst>
              <a:gd name="connsiteX0" fmla="*/ 6350 w 6350"/>
              <a:gd name="connsiteY0" fmla="*/ 0 h 7874"/>
              <a:gd name="connsiteX1" fmla="*/ 0 w 6350"/>
              <a:gd name="connsiteY1" fmla="*/ 7874 h 7874"/>
              <a:gd name="connsiteX2" fmla="*/ 6350 w 6350"/>
              <a:gd name="connsiteY2" fmla="*/ 0 h 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7874">
                <a:moveTo>
                  <a:pt x="6350" y="0"/>
                </a:moveTo>
                <a:cubicBezTo>
                  <a:pt x="4318" y="2667"/>
                  <a:pt x="2349" y="5271"/>
                  <a:pt x="0" y="7874"/>
                </a:cubicBezTo>
                <a:cubicBezTo>
                  <a:pt x="2349" y="5334"/>
                  <a:pt x="4318" y="2667"/>
                  <a:pt x="635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7" name="Forma libre 34">
            <a:extLst>
              <a:ext uri="{FF2B5EF4-FFF2-40B4-BE49-F238E27FC236}">
                <a16:creationId xmlns:a16="http://schemas.microsoft.com/office/drawing/2014/main" id="{81B33AB9-0569-1382-4074-8645295907FA}"/>
              </a:ext>
            </a:extLst>
          </p:cNvPr>
          <p:cNvSpPr/>
          <p:nvPr/>
        </p:nvSpPr>
        <p:spPr>
          <a:xfrm>
            <a:off x="3181748" y="5433050"/>
            <a:ext cx="3650" cy="1350"/>
          </a:xfrm>
          <a:custGeom>
            <a:avLst/>
            <a:gdLst>
              <a:gd name="connsiteX0" fmla="*/ 4635 w 4635"/>
              <a:gd name="connsiteY0" fmla="*/ 0 h 1714"/>
              <a:gd name="connsiteX1" fmla="*/ 0 w 4635"/>
              <a:gd name="connsiteY1" fmla="*/ 1715 h 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35" h="1714">
                <a:moveTo>
                  <a:pt x="4635" y="0"/>
                </a:moveTo>
                <a:lnTo>
                  <a:pt x="0" y="171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8" name="Forma libre 35">
            <a:extLst>
              <a:ext uri="{FF2B5EF4-FFF2-40B4-BE49-F238E27FC236}">
                <a16:creationId xmlns:a16="http://schemas.microsoft.com/office/drawing/2014/main" id="{013931A8-7319-7B68-2A46-D547F605B449}"/>
              </a:ext>
            </a:extLst>
          </p:cNvPr>
          <p:cNvSpPr/>
          <p:nvPr/>
        </p:nvSpPr>
        <p:spPr>
          <a:xfrm>
            <a:off x="3193149" y="5428400"/>
            <a:ext cx="4000" cy="1650"/>
          </a:xfrm>
          <a:custGeom>
            <a:avLst/>
            <a:gdLst>
              <a:gd name="connsiteX0" fmla="*/ 5080 w 5079"/>
              <a:gd name="connsiteY0" fmla="*/ 0 h 2095"/>
              <a:gd name="connsiteX1" fmla="*/ 0 w 5079"/>
              <a:gd name="connsiteY1" fmla="*/ 2095 h 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79" h="2095">
                <a:moveTo>
                  <a:pt x="5080" y="0"/>
                </a:moveTo>
                <a:lnTo>
                  <a:pt x="0" y="209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29" name="Forma libre 36">
            <a:extLst>
              <a:ext uri="{FF2B5EF4-FFF2-40B4-BE49-F238E27FC236}">
                <a16:creationId xmlns:a16="http://schemas.microsoft.com/office/drawing/2014/main" id="{671DD55E-D77C-0739-0866-DCE8D85DD423}"/>
              </a:ext>
            </a:extLst>
          </p:cNvPr>
          <p:cNvSpPr/>
          <p:nvPr/>
        </p:nvSpPr>
        <p:spPr>
          <a:xfrm>
            <a:off x="3278610" y="5381844"/>
            <a:ext cx="5450" cy="3550"/>
          </a:xfrm>
          <a:custGeom>
            <a:avLst/>
            <a:gdLst>
              <a:gd name="connsiteX0" fmla="*/ 6921 w 6921"/>
              <a:gd name="connsiteY0" fmla="*/ 0 h 4508"/>
              <a:gd name="connsiteX1" fmla="*/ 0 w 6921"/>
              <a:gd name="connsiteY1" fmla="*/ 4508 h 4508"/>
              <a:gd name="connsiteX2" fmla="*/ 6921 w 6921"/>
              <a:gd name="connsiteY2" fmla="*/ 0 h 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1" h="4508">
                <a:moveTo>
                  <a:pt x="6921" y="0"/>
                </a:moveTo>
                <a:cubicBezTo>
                  <a:pt x="4635" y="1524"/>
                  <a:pt x="2349" y="3048"/>
                  <a:pt x="0" y="4508"/>
                </a:cubicBezTo>
                <a:cubicBezTo>
                  <a:pt x="2286" y="3048"/>
                  <a:pt x="4635" y="1524"/>
                  <a:pt x="6921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0" name="Forma libre 37">
            <a:extLst>
              <a:ext uri="{FF2B5EF4-FFF2-40B4-BE49-F238E27FC236}">
                <a16:creationId xmlns:a16="http://schemas.microsoft.com/office/drawing/2014/main" id="{33B39DE8-9484-C4D8-CE2A-C054A9293744}"/>
              </a:ext>
            </a:extLst>
          </p:cNvPr>
          <p:cNvSpPr/>
          <p:nvPr/>
        </p:nvSpPr>
        <p:spPr>
          <a:xfrm>
            <a:off x="3308314" y="5360291"/>
            <a:ext cx="5650" cy="4350"/>
          </a:xfrm>
          <a:custGeom>
            <a:avLst/>
            <a:gdLst>
              <a:gd name="connsiteX0" fmla="*/ 7176 w 7175"/>
              <a:gd name="connsiteY0" fmla="*/ 0 h 5524"/>
              <a:gd name="connsiteX1" fmla="*/ 0 w 7175"/>
              <a:gd name="connsiteY1" fmla="*/ 5524 h 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" h="5524">
                <a:moveTo>
                  <a:pt x="7176" y="0"/>
                </a:moveTo>
                <a:lnTo>
                  <a:pt x="0" y="5524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1" name="Forma libre 38">
            <a:extLst>
              <a:ext uri="{FF2B5EF4-FFF2-40B4-BE49-F238E27FC236}">
                <a16:creationId xmlns:a16="http://schemas.microsoft.com/office/drawing/2014/main" id="{B251B358-6F2D-2060-03FB-9D4672904197}"/>
              </a:ext>
            </a:extLst>
          </p:cNvPr>
          <p:cNvSpPr/>
          <p:nvPr/>
        </p:nvSpPr>
        <p:spPr>
          <a:xfrm>
            <a:off x="3247606" y="5401196"/>
            <a:ext cx="5001" cy="2850"/>
          </a:xfrm>
          <a:custGeom>
            <a:avLst/>
            <a:gdLst>
              <a:gd name="connsiteX0" fmla="*/ 6350 w 6350"/>
              <a:gd name="connsiteY0" fmla="*/ 0 h 3619"/>
              <a:gd name="connsiteX1" fmla="*/ 0 w 6350"/>
              <a:gd name="connsiteY1" fmla="*/ 3620 h 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619">
                <a:moveTo>
                  <a:pt x="6350" y="0"/>
                </a:moveTo>
                <a:lnTo>
                  <a:pt x="0" y="362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2" name="Forma libre 39">
            <a:extLst>
              <a:ext uri="{FF2B5EF4-FFF2-40B4-BE49-F238E27FC236}">
                <a16:creationId xmlns:a16="http://schemas.microsoft.com/office/drawing/2014/main" id="{72B99C61-E701-244F-19EF-98E7E92C0D7B}"/>
              </a:ext>
            </a:extLst>
          </p:cNvPr>
          <p:cNvSpPr/>
          <p:nvPr/>
        </p:nvSpPr>
        <p:spPr>
          <a:xfrm>
            <a:off x="3354419" y="5319886"/>
            <a:ext cx="5600" cy="5500"/>
          </a:xfrm>
          <a:custGeom>
            <a:avLst/>
            <a:gdLst>
              <a:gd name="connsiteX0" fmla="*/ 7112 w 7111"/>
              <a:gd name="connsiteY0" fmla="*/ 0 h 6984"/>
              <a:gd name="connsiteX1" fmla="*/ 0 w 7111"/>
              <a:gd name="connsiteY1" fmla="*/ 6985 h 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1" h="6984">
                <a:moveTo>
                  <a:pt x="7112" y="0"/>
                </a:moveTo>
                <a:lnTo>
                  <a:pt x="0" y="698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3" name="Forma libre 40">
            <a:extLst>
              <a:ext uri="{FF2B5EF4-FFF2-40B4-BE49-F238E27FC236}">
                <a16:creationId xmlns:a16="http://schemas.microsoft.com/office/drawing/2014/main" id="{4E43D7F1-62DA-11A2-34E4-46F6D95BF50F}"/>
              </a:ext>
            </a:extLst>
          </p:cNvPr>
          <p:cNvSpPr/>
          <p:nvPr/>
        </p:nvSpPr>
        <p:spPr>
          <a:xfrm>
            <a:off x="3345568" y="5328387"/>
            <a:ext cx="5650" cy="5001"/>
          </a:xfrm>
          <a:custGeom>
            <a:avLst/>
            <a:gdLst>
              <a:gd name="connsiteX0" fmla="*/ 7175 w 7175"/>
              <a:gd name="connsiteY0" fmla="*/ 0 h 6350"/>
              <a:gd name="connsiteX1" fmla="*/ 0 w 7175"/>
              <a:gd name="connsiteY1" fmla="*/ 6350 h 6350"/>
              <a:gd name="connsiteX2" fmla="*/ 7175 w 7175"/>
              <a:gd name="connsiteY2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5" h="6350">
                <a:moveTo>
                  <a:pt x="7175" y="0"/>
                </a:moveTo>
                <a:cubicBezTo>
                  <a:pt x="4826" y="2222"/>
                  <a:pt x="2413" y="4508"/>
                  <a:pt x="0" y="6350"/>
                </a:cubicBezTo>
                <a:cubicBezTo>
                  <a:pt x="2413" y="4508"/>
                  <a:pt x="4826" y="2222"/>
                  <a:pt x="7175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4" name="Forma libre 41">
            <a:extLst>
              <a:ext uri="{FF2B5EF4-FFF2-40B4-BE49-F238E27FC236}">
                <a16:creationId xmlns:a16="http://schemas.microsoft.com/office/drawing/2014/main" id="{07A98DF7-3B56-FEAF-2941-6E8F0B381448}"/>
              </a:ext>
            </a:extLst>
          </p:cNvPr>
          <p:cNvSpPr/>
          <p:nvPr/>
        </p:nvSpPr>
        <p:spPr>
          <a:xfrm>
            <a:off x="3298562" y="5367692"/>
            <a:ext cx="5650" cy="4101"/>
          </a:xfrm>
          <a:custGeom>
            <a:avLst/>
            <a:gdLst>
              <a:gd name="connsiteX0" fmla="*/ 7176 w 7175"/>
              <a:gd name="connsiteY0" fmla="*/ 0 h 5207"/>
              <a:gd name="connsiteX1" fmla="*/ 0 w 7175"/>
              <a:gd name="connsiteY1" fmla="*/ 5207 h 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" h="5207">
                <a:moveTo>
                  <a:pt x="7176" y="0"/>
                </a:moveTo>
                <a:lnTo>
                  <a:pt x="0" y="520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5" name="Forma libre 42">
            <a:extLst>
              <a:ext uri="{FF2B5EF4-FFF2-40B4-BE49-F238E27FC236}">
                <a16:creationId xmlns:a16="http://schemas.microsoft.com/office/drawing/2014/main" id="{D776863B-2AA1-623B-C366-27A87734A182}"/>
              </a:ext>
            </a:extLst>
          </p:cNvPr>
          <p:cNvSpPr/>
          <p:nvPr/>
        </p:nvSpPr>
        <p:spPr>
          <a:xfrm>
            <a:off x="3327316" y="5344738"/>
            <a:ext cx="5701" cy="5001"/>
          </a:xfrm>
          <a:custGeom>
            <a:avLst/>
            <a:gdLst>
              <a:gd name="connsiteX0" fmla="*/ 7239 w 7239"/>
              <a:gd name="connsiteY0" fmla="*/ 0 h 6350"/>
              <a:gd name="connsiteX1" fmla="*/ 0 w 7239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" h="6350">
                <a:moveTo>
                  <a:pt x="7239" y="0"/>
                </a:moveTo>
                <a:lnTo>
                  <a:pt x="0" y="635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6" name="Forma libre 43">
            <a:extLst>
              <a:ext uri="{FF2B5EF4-FFF2-40B4-BE49-F238E27FC236}">
                <a16:creationId xmlns:a16="http://schemas.microsoft.com/office/drawing/2014/main" id="{65B2C10D-AB94-524D-B5CC-420A3BBDDB62}"/>
              </a:ext>
            </a:extLst>
          </p:cNvPr>
          <p:cNvSpPr/>
          <p:nvPr/>
        </p:nvSpPr>
        <p:spPr>
          <a:xfrm>
            <a:off x="3317915" y="5352640"/>
            <a:ext cx="5650" cy="4550"/>
          </a:xfrm>
          <a:custGeom>
            <a:avLst/>
            <a:gdLst>
              <a:gd name="connsiteX0" fmla="*/ 7176 w 7175"/>
              <a:gd name="connsiteY0" fmla="*/ 0 h 5778"/>
              <a:gd name="connsiteX1" fmla="*/ 0 w 7175"/>
              <a:gd name="connsiteY1" fmla="*/ 5779 h 5778"/>
              <a:gd name="connsiteX2" fmla="*/ 7176 w 7175"/>
              <a:gd name="connsiteY2" fmla="*/ 0 h 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5" h="5778">
                <a:moveTo>
                  <a:pt x="7176" y="0"/>
                </a:moveTo>
                <a:cubicBezTo>
                  <a:pt x="4826" y="1968"/>
                  <a:pt x="2413" y="3873"/>
                  <a:pt x="0" y="5779"/>
                </a:cubicBezTo>
                <a:cubicBezTo>
                  <a:pt x="2413" y="3873"/>
                  <a:pt x="4826" y="2032"/>
                  <a:pt x="7176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7" name="Forma libre 44">
            <a:extLst>
              <a:ext uri="{FF2B5EF4-FFF2-40B4-BE49-F238E27FC236}">
                <a16:creationId xmlns:a16="http://schemas.microsoft.com/office/drawing/2014/main" id="{E110D9CD-4034-A837-3EE9-95465DF485CE}"/>
              </a:ext>
            </a:extLst>
          </p:cNvPr>
          <p:cNvSpPr/>
          <p:nvPr/>
        </p:nvSpPr>
        <p:spPr>
          <a:xfrm>
            <a:off x="3371572" y="5302284"/>
            <a:ext cx="5450" cy="5850"/>
          </a:xfrm>
          <a:custGeom>
            <a:avLst/>
            <a:gdLst>
              <a:gd name="connsiteX0" fmla="*/ 6922 w 6921"/>
              <a:gd name="connsiteY0" fmla="*/ 0 h 7429"/>
              <a:gd name="connsiteX1" fmla="*/ 0 w 6921"/>
              <a:gd name="connsiteY1" fmla="*/ 7430 h 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1" h="7429">
                <a:moveTo>
                  <a:pt x="6922" y="0"/>
                </a:moveTo>
                <a:lnTo>
                  <a:pt x="0" y="743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8" name="Forma libre 45">
            <a:extLst>
              <a:ext uri="{FF2B5EF4-FFF2-40B4-BE49-F238E27FC236}">
                <a16:creationId xmlns:a16="http://schemas.microsoft.com/office/drawing/2014/main" id="{BD49A474-DAE8-7DE5-A125-239C41D68B73}"/>
              </a:ext>
            </a:extLst>
          </p:cNvPr>
          <p:cNvSpPr/>
          <p:nvPr/>
        </p:nvSpPr>
        <p:spPr>
          <a:xfrm>
            <a:off x="3258008" y="5394995"/>
            <a:ext cx="5250" cy="3100"/>
          </a:xfrm>
          <a:custGeom>
            <a:avLst/>
            <a:gdLst>
              <a:gd name="connsiteX0" fmla="*/ 6667 w 6667"/>
              <a:gd name="connsiteY0" fmla="*/ 0 h 3936"/>
              <a:gd name="connsiteX1" fmla="*/ 0 w 6667"/>
              <a:gd name="connsiteY1" fmla="*/ 3937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" h="3936">
                <a:moveTo>
                  <a:pt x="6667" y="0"/>
                </a:moveTo>
                <a:lnTo>
                  <a:pt x="0" y="393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39" name="Forma libre 46">
            <a:extLst>
              <a:ext uri="{FF2B5EF4-FFF2-40B4-BE49-F238E27FC236}">
                <a16:creationId xmlns:a16="http://schemas.microsoft.com/office/drawing/2014/main" id="{1B4D5977-DA94-2AFC-2BDD-756639F49ADC}"/>
              </a:ext>
            </a:extLst>
          </p:cNvPr>
          <p:cNvSpPr/>
          <p:nvPr/>
        </p:nvSpPr>
        <p:spPr>
          <a:xfrm>
            <a:off x="3268408" y="5388544"/>
            <a:ext cx="5350" cy="3350"/>
          </a:xfrm>
          <a:custGeom>
            <a:avLst/>
            <a:gdLst>
              <a:gd name="connsiteX0" fmla="*/ 6795 w 6794"/>
              <a:gd name="connsiteY0" fmla="*/ 0 h 4254"/>
              <a:gd name="connsiteX1" fmla="*/ 0 w 6794"/>
              <a:gd name="connsiteY1" fmla="*/ 4255 h 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94" h="4254">
                <a:moveTo>
                  <a:pt x="6795" y="0"/>
                </a:moveTo>
                <a:lnTo>
                  <a:pt x="0" y="425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0" name="Forma libre 47">
            <a:extLst>
              <a:ext uri="{FF2B5EF4-FFF2-40B4-BE49-F238E27FC236}">
                <a16:creationId xmlns:a16="http://schemas.microsoft.com/office/drawing/2014/main" id="{C5F34832-EC3A-186E-DAFB-BDC80D40CB53}"/>
              </a:ext>
            </a:extLst>
          </p:cNvPr>
          <p:cNvSpPr/>
          <p:nvPr/>
        </p:nvSpPr>
        <p:spPr>
          <a:xfrm>
            <a:off x="3363120" y="5311185"/>
            <a:ext cx="5501" cy="5650"/>
          </a:xfrm>
          <a:custGeom>
            <a:avLst/>
            <a:gdLst>
              <a:gd name="connsiteX0" fmla="*/ 6985 w 6985"/>
              <a:gd name="connsiteY0" fmla="*/ 0 h 7175"/>
              <a:gd name="connsiteX1" fmla="*/ 0 w 6985"/>
              <a:gd name="connsiteY1" fmla="*/ 7176 h 7175"/>
              <a:gd name="connsiteX2" fmla="*/ 6985 w 6985"/>
              <a:gd name="connsiteY2" fmla="*/ 0 h 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" h="7175">
                <a:moveTo>
                  <a:pt x="6985" y="0"/>
                </a:moveTo>
                <a:cubicBezTo>
                  <a:pt x="4699" y="2413"/>
                  <a:pt x="2349" y="4826"/>
                  <a:pt x="0" y="7176"/>
                </a:cubicBezTo>
                <a:cubicBezTo>
                  <a:pt x="2349" y="4826"/>
                  <a:pt x="4699" y="2413"/>
                  <a:pt x="6985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1" name="Forma libre 48">
            <a:extLst>
              <a:ext uri="{FF2B5EF4-FFF2-40B4-BE49-F238E27FC236}">
                <a16:creationId xmlns:a16="http://schemas.microsoft.com/office/drawing/2014/main" id="{E81B6DB1-99BD-EF4F-E87B-00E87FCF7544}"/>
              </a:ext>
            </a:extLst>
          </p:cNvPr>
          <p:cNvSpPr/>
          <p:nvPr/>
        </p:nvSpPr>
        <p:spPr>
          <a:xfrm>
            <a:off x="3410926" y="5255378"/>
            <a:ext cx="4501" cy="6150"/>
          </a:xfrm>
          <a:custGeom>
            <a:avLst/>
            <a:gdLst>
              <a:gd name="connsiteX0" fmla="*/ 5715 w 5715"/>
              <a:gd name="connsiteY0" fmla="*/ 0 h 7810"/>
              <a:gd name="connsiteX1" fmla="*/ 0 w 5715"/>
              <a:gd name="connsiteY1" fmla="*/ 7811 h 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" h="7810">
                <a:moveTo>
                  <a:pt x="5715" y="0"/>
                </a:moveTo>
                <a:lnTo>
                  <a:pt x="0" y="7811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2" name="Forma libre 49">
            <a:extLst>
              <a:ext uri="{FF2B5EF4-FFF2-40B4-BE49-F238E27FC236}">
                <a16:creationId xmlns:a16="http://schemas.microsoft.com/office/drawing/2014/main" id="{12ECD162-1F11-EF8B-CD9D-0E466AE25903}"/>
              </a:ext>
            </a:extLst>
          </p:cNvPr>
          <p:cNvSpPr/>
          <p:nvPr/>
        </p:nvSpPr>
        <p:spPr>
          <a:xfrm>
            <a:off x="3288661" y="5374893"/>
            <a:ext cx="5550" cy="3800"/>
          </a:xfrm>
          <a:custGeom>
            <a:avLst/>
            <a:gdLst>
              <a:gd name="connsiteX0" fmla="*/ 7048 w 7048"/>
              <a:gd name="connsiteY0" fmla="*/ 0 h 4826"/>
              <a:gd name="connsiteX1" fmla="*/ 0 w 7048"/>
              <a:gd name="connsiteY1" fmla="*/ 4826 h 4826"/>
              <a:gd name="connsiteX2" fmla="*/ 7048 w 7048"/>
              <a:gd name="connsiteY2" fmla="*/ 0 h 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" h="4826">
                <a:moveTo>
                  <a:pt x="7048" y="0"/>
                </a:moveTo>
                <a:cubicBezTo>
                  <a:pt x="4699" y="1651"/>
                  <a:pt x="2413" y="3239"/>
                  <a:pt x="0" y="4826"/>
                </a:cubicBezTo>
                <a:cubicBezTo>
                  <a:pt x="2222" y="3239"/>
                  <a:pt x="4699" y="1651"/>
                  <a:pt x="7048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3" name="Forma libre 50">
            <a:extLst>
              <a:ext uri="{FF2B5EF4-FFF2-40B4-BE49-F238E27FC236}">
                <a16:creationId xmlns:a16="http://schemas.microsoft.com/office/drawing/2014/main" id="{B7483E80-FB0D-466E-7D08-005B8F24A438}"/>
              </a:ext>
            </a:extLst>
          </p:cNvPr>
          <p:cNvSpPr/>
          <p:nvPr/>
        </p:nvSpPr>
        <p:spPr>
          <a:xfrm>
            <a:off x="3380072" y="5293183"/>
            <a:ext cx="5350" cy="6050"/>
          </a:xfrm>
          <a:custGeom>
            <a:avLst/>
            <a:gdLst>
              <a:gd name="connsiteX0" fmla="*/ 6795 w 6794"/>
              <a:gd name="connsiteY0" fmla="*/ 0 h 7683"/>
              <a:gd name="connsiteX1" fmla="*/ 0 w 6794"/>
              <a:gd name="connsiteY1" fmla="*/ 7684 h 7683"/>
              <a:gd name="connsiteX2" fmla="*/ 6795 w 6794"/>
              <a:gd name="connsiteY2" fmla="*/ 0 h 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" h="7683">
                <a:moveTo>
                  <a:pt x="6795" y="0"/>
                </a:moveTo>
                <a:cubicBezTo>
                  <a:pt x="4572" y="2604"/>
                  <a:pt x="2286" y="5143"/>
                  <a:pt x="0" y="7684"/>
                </a:cubicBezTo>
                <a:cubicBezTo>
                  <a:pt x="1968" y="5143"/>
                  <a:pt x="4254" y="2604"/>
                  <a:pt x="6795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4" name="Forma libre 51">
            <a:extLst>
              <a:ext uri="{FF2B5EF4-FFF2-40B4-BE49-F238E27FC236}">
                <a16:creationId xmlns:a16="http://schemas.microsoft.com/office/drawing/2014/main" id="{76FE77E8-9C55-049F-D825-D8DB37A48E75}"/>
              </a:ext>
            </a:extLst>
          </p:cNvPr>
          <p:cNvSpPr/>
          <p:nvPr/>
        </p:nvSpPr>
        <p:spPr>
          <a:xfrm>
            <a:off x="3431729" y="5226274"/>
            <a:ext cx="3150" cy="5001"/>
          </a:xfrm>
          <a:custGeom>
            <a:avLst/>
            <a:gdLst>
              <a:gd name="connsiteX0" fmla="*/ 4001 w 4000"/>
              <a:gd name="connsiteY0" fmla="*/ 0 h 6350"/>
              <a:gd name="connsiteX1" fmla="*/ 0 w 4000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" h="6350">
                <a:moveTo>
                  <a:pt x="4001" y="0"/>
                </a:moveTo>
                <a:lnTo>
                  <a:pt x="0" y="635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5" name="Forma libre 52">
            <a:extLst>
              <a:ext uri="{FF2B5EF4-FFF2-40B4-BE49-F238E27FC236}">
                <a16:creationId xmlns:a16="http://schemas.microsoft.com/office/drawing/2014/main" id="{A12CD00B-C759-D770-F932-75A65009EC34}"/>
              </a:ext>
            </a:extLst>
          </p:cNvPr>
          <p:cNvSpPr/>
          <p:nvPr/>
        </p:nvSpPr>
        <p:spPr>
          <a:xfrm>
            <a:off x="3424978" y="5235926"/>
            <a:ext cx="3750" cy="5650"/>
          </a:xfrm>
          <a:custGeom>
            <a:avLst/>
            <a:gdLst>
              <a:gd name="connsiteX0" fmla="*/ 4763 w 4762"/>
              <a:gd name="connsiteY0" fmla="*/ 0 h 7175"/>
              <a:gd name="connsiteX1" fmla="*/ 0 w 4762"/>
              <a:gd name="connsiteY1" fmla="*/ 7175 h 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7175">
                <a:moveTo>
                  <a:pt x="4763" y="0"/>
                </a:moveTo>
                <a:lnTo>
                  <a:pt x="0" y="7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6" name="Forma libre 53">
            <a:extLst>
              <a:ext uri="{FF2B5EF4-FFF2-40B4-BE49-F238E27FC236}">
                <a16:creationId xmlns:a16="http://schemas.microsoft.com/office/drawing/2014/main" id="{3B016799-C59D-23DD-3A2E-9EF40DD01920}"/>
              </a:ext>
            </a:extLst>
          </p:cNvPr>
          <p:cNvSpPr/>
          <p:nvPr/>
        </p:nvSpPr>
        <p:spPr>
          <a:xfrm>
            <a:off x="2949319" y="4632251"/>
            <a:ext cx="375145" cy="648180"/>
          </a:xfrm>
          <a:custGeom>
            <a:avLst/>
            <a:gdLst>
              <a:gd name="connsiteX0" fmla="*/ 97663 w 476375"/>
              <a:gd name="connsiteY0" fmla="*/ 817880 h 823086"/>
              <a:gd name="connsiteX1" fmla="*/ 0 w 476375"/>
              <a:gd name="connsiteY1" fmla="*/ 817880 h 823086"/>
              <a:gd name="connsiteX2" fmla="*/ 65215 w 476375"/>
              <a:gd name="connsiteY2" fmla="*/ 823087 h 823086"/>
              <a:gd name="connsiteX3" fmla="*/ 476376 w 476375"/>
              <a:gd name="connsiteY3" fmla="*/ 411161 h 823086"/>
              <a:gd name="connsiteX4" fmla="*/ 64450 w 476375"/>
              <a:gd name="connsiteY4" fmla="*/ 0 h 823086"/>
              <a:gd name="connsiteX5" fmla="*/ 3239 w 476375"/>
              <a:gd name="connsiteY5" fmla="*/ 4635 h 823086"/>
              <a:gd name="connsiteX6" fmla="*/ 97663 w 476375"/>
              <a:gd name="connsiteY6" fmla="*/ 4635 h 8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375" h="823086">
                <a:moveTo>
                  <a:pt x="97663" y="817880"/>
                </a:moveTo>
                <a:lnTo>
                  <a:pt x="0" y="817880"/>
                </a:lnTo>
                <a:cubicBezTo>
                  <a:pt x="21568" y="821320"/>
                  <a:pt x="43374" y="823061"/>
                  <a:pt x="65215" y="823087"/>
                </a:cubicBezTo>
                <a:cubicBezTo>
                  <a:pt x="292504" y="822876"/>
                  <a:pt x="476587" y="638450"/>
                  <a:pt x="476376" y="411161"/>
                </a:cubicBezTo>
                <a:cubicBezTo>
                  <a:pt x="476164" y="183872"/>
                  <a:pt x="291739" y="-211"/>
                  <a:pt x="64450" y="0"/>
                </a:cubicBezTo>
                <a:cubicBezTo>
                  <a:pt x="43959" y="19"/>
                  <a:pt x="23499" y="1569"/>
                  <a:pt x="3239" y="4635"/>
                </a:cubicBezTo>
                <a:lnTo>
                  <a:pt x="97663" y="463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7" name="Forma libre 54">
            <a:extLst>
              <a:ext uri="{FF2B5EF4-FFF2-40B4-BE49-F238E27FC236}">
                <a16:creationId xmlns:a16="http://schemas.microsoft.com/office/drawing/2014/main" id="{9E4A5974-9CFC-2550-1790-1F87A5A3767A}"/>
              </a:ext>
            </a:extLst>
          </p:cNvPr>
          <p:cNvSpPr/>
          <p:nvPr/>
        </p:nvSpPr>
        <p:spPr>
          <a:xfrm>
            <a:off x="3438129" y="5216974"/>
            <a:ext cx="2300" cy="3900"/>
          </a:xfrm>
          <a:custGeom>
            <a:avLst/>
            <a:gdLst>
              <a:gd name="connsiteX0" fmla="*/ 2921 w 2921"/>
              <a:gd name="connsiteY0" fmla="*/ 0 h 4953"/>
              <a:gd name="connsiteX1" fmla="*/ 0 w 2921"/>
              <a:gd name="connsiteY1" fmla="*/ 4953 h 4953"/>
              <a:gd name="connsiteX2" fmla="*/ 2921 w 2921"/>
              <a:gd name="connsiteY2" fmla="*/ 0 h 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" h="4953">
                <a:moveTo>
                  <a:pt x="2921" y="0"/>
                </a:moveTo>
                <a:cubicBezTo>
                  <a:pt x="1905" y="1651"/>
                  <a:pt x="953" y="3302"/>
                  <a:pt x="0" y="4953"/>
                </a:cubicBezTo>
                <a:cubicBezTo>
                  <a:pt x="1080" y="3302"/>
                  <a:pt x="2032" y="1651"/>
                  <a:pt x="2921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8" name="Forma libre 55">
            <a:extLst>
              <a:ext uri="{FF2B5EF4-FFF2-40B4-BE49-F238E27FC236}">
                <a16:creationId xmlns:a16="http://schemas.microsoft.com/office/drawing/2014/main" id="{DFD9BC84-BEB3-32ED-647B-4D0FCD836F56}"/>
              </a:ext>
            </a:extLst>
          </p:cNvPr>
          <p:cNvSpPr/>
          <p:nvPr/>
        </p:nvSpPr>
        <p:spPr>
          <a:xfrm>
            <a:off x="3000075" y="5467505"/>
            <a:ext cx="50" cy="99"/>
          </a:xfrm>
          <a:custGeom>
            <a:avLst/>
            <a:gdLst>
              <a:gd name="connsiteX0" fmla="*/ 0 w 63"/>
              <a:gd name="connsiteY0" fmla="*/ 127 h 126"/>
              <a:gd name="connsiteX1" fmla="*/ 64 w 63"/>
              <a:gd name="connsiteY1" fmla="*/ 0 h 126"/>
              <a:gd name="connsiteX2" fmla="*/ 0 w 63"/>
              <a:gd name="connsiteY2" fmla="*/ 0 h 126"/>
              <a:gd name="connsiteX3" fmla="*/ 0 w 63"/>
              <a:gd name="connsiteY3" fmla="*/ 127 h 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" h="126">
                <a:moveTo>
                  <a:pt x="0" y="127"/>
                </a:moveTo>
                <a:lnTo>
                  <a:pt x="64" y="0"/>
                </a:lnTo>
                <a:lnTo>
                  <a:pt x="0" y="0"/>
                </a:lnTo>
                <a:lnTo>
                  <a:pt x="0" y="12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49" name="Forma libre 56">
            <a:extLst>
              <a:ext uri="{FF2B5EF4-FFF2-40B4-BE49-F238E27FC236}">
                <a16:creationId xmlns:a16="http://schemas.microsoft.com/office/drawing/2014/main" id="{43D64133-AE41-750D-D389-C18C7D69A9D7}"/>
              </a:ext>
            </a:extLst>
          </p:cNvPr>
          <p:cNvSpPr/>
          <p:nvPr/>
        </p:nvSpPr>
        <p:spPr>
          <a:xfrm>
            <a:off x="3511789" y="4946740"/>
            <a:ext cx="44" cy="19702"/>
          </a:xfrm>
          <a:custGeom>
            <a:avLst/>
            <a:gdLst>
              <a:gd name="connsiteX0" fmla="*/ 0 w 56"/>
              <a:gd name="connsiteY0" fmla="*/ 25019 h 25019"/>
              <a:gd name="connsiteX1" fmla="*/ 0 w 56"/>
              <a:gd name="connsiteY1" fmla="*/ 12319 h 25019"/>
              <a:gd name="connsiteX2" fmla="*/ 0 w 56"/>
              <a:gd name="connsiteY2" fmla="*/ 0 h 25019"/>
              <a:gd name="connsiteX3" fmla="*/ 0 w 56"/>
              <a:gd name="connsiteY3" fmla="*/ 12255 h 25019"/>
              <a:gd name="connsiteX4" fmla="*/ 0 w 56"/>
              <a:gd name="connsiteY4" fmla="*/ 25019 h 2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" h="25019">
                <a:moveTo>
                  <a:pt x="0" y="25019"/>
                </a:moveTo>
                <a:cubicBezTo>
                  <a:pt x="0" y="20765"/>
                  <a:pt x="0" y="16446"/>
                  <a:pt x="0" y="12319"/>
                </a:cubicBezTo>
                <a:cubicBezTo>
                  <a:pt x="0" y="8191"/>
                  <a:pt x="0" y="4064"/>
                  <a:pt x="0" y="0"/>
                </a:cubicBezTo>
                <a:cubicBezTo>
                  <a:pt x="0" y="4064"/>
                  <a:pt x="0" y="8128"/>
                  <a:pt x="0" y="12255"/>
                </a:cubicBezTo>
                <a:cubicBezTo>
                  <a:pt x="0" y="16383"/>
                  <a:pt x="127" y="20701"/>
                  <a:pt x="0" y="25019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0" name="Forma libre 57">
            <a:extLst>
              <a:ext uri="{FF2B5EF4-FFF2-40B4-BE49-F238E27FC236}">
                <a16:creationId xmlns:a16="http://schemas.microsoft.com/office/drawing/2014/main" id="{4D9119BC-9E19-3F23-FB10-E2E4652BE903}"/>
              </a:ext>
            </a:extLst>
          </p:cNvPr>
          <p:cNvSpPr/>
          <p:nvPr/>
        </p:nvSpPr>
        <p:spPr>
          <a:xfrm>
            <a:off x="3444580" y="5208722"/>
            <a:ext cx="850" cy="1550"/>
          </a:xfrm>
          <a:custGeom>
            <a:avLst/>
            <a:gdLst>
              <a:gd name="connsiteX0" fmla="*/ 1079 w 1079"/>
              <a:gd name="connsiteY0" fmla="*/ 0 h 1968"/>
              <a:gd name="connsiteX1" fmla="*/ 0 w 1079"/>
              <a:gd name="connsiteY1" fmla="*/ 1968 h 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" h="1968">
                <a:moveTo>
                  <a:pt x="1079" y="0"/>
                </a:moveTo>
                <a:lnTo>
                  <a:pt x="0" y="1968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1" name="Forma libre 58">
            <a:extLst>
              <a:ext uri="{FF2B5EF4-FFF2-40B4-BE49-F238E27FC236}">
                <a16:creationId xmlns:a16="http://schemas.microsoft.com/office/drawing/2014/main" id="{D1F6B710-B947-F045-72A3-1B9C10E98F5E}"/>
              </a:ext>
            </a:extLst>
          </p:cNvPr>
          <p:cNvSpPr/>
          <p:nvPr/>
        </p:nvSpPr>
        <p:spPr>
          <a:xfrm>
            <a:off x="3418027" y="5245628"/>
            <a:ext cx="4150" cy="6050"/>
          </a:xfrm>
          <a:custGeom>
            <a:avLst/>
            <a:gdLst>
              <a:gd name="connsiteX0" fmla="*/ 5270 w 5270"/>
              <a:gd name="connsiteY0" fmla="*/ 0 h 7683"/>
              <a:gd name="connsiteX1" fmla="*/ 0 w 5270"/>
              <a:gd name="connsiteY1" fmla="*/ 7683 h 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0" h="7683">
                <a:moveTo>
                  <a:pt x="5270" y="0"/>
                </a:moveTo>
                <a:lnTo>
                  <a:pt x="0" y="7683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2" name="Forma libre 59">
            <a:extLst>
              <a:ext uri="{FF2B5EF4-FFF2-40B4-BE49-F238E27FC236}">
                <a16:creationId xmlns:a16="http://schemas.microsoft.com/office/drawing/2014/main" id="{F0A206D8-42A5-D939-35B0-1495610CE80F}"/>
              </a:ext>
            </a:extLst>
          </p:cNvPr>
          <p:cNvSpPr/>
          <p:nvPr/>
        </p:nvSpPr>
        <p:spPr>
          <a:xfrm>
            <a:off x="3125040" y="5452003"/>
            <a:ext cx="1050" cy="250"/>
          </a:xfrm>
          <a:custGeom>
            <a:avLst/>
            <a:gdLst>
              <a:gd name="connsiteX0" fmla="*/ 1334 w 1333"/>
              <a:gd name="connsiteY0" fmla="*/ 0 h 317"/>
              <a:gd name="connsiteX1" fmla="*/ 0 w 1333"/>
              <a:gd name="connsiteY1" fmla="*/ 317 h 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" h="317">
                <a:moveTo>
                  <a:pt x="1334" y="0"/>
                </a:moveTo>
                <a:lnTo>
                  <a:pt x="0" y="317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3" name="Forma libre 60">
            <a:extLst>
              <a:ext uri="{FF2B5EF4-FFF2-40B4-BE49-F238E27FC236}">
                <a16:creationId xmlns:a16="http://schemas.microsoft.com/office/drawing/2014/main" id="{E5DFFB52-3136-EECD-171C-7063D51D21C7}"/>
              </a:ext>
            </a:extLst>
          </p:cNvPr>
          <p:cNvSpPr/>
          <p:nvPr/>
        </p:nvSpPr>
        <p:spPr>
          <a:xfrm>
            <a:off x="3148043" y="5445252"/>
            <a:ext cx="2350" cy="750"/>
          </a:xfrm>
          <a:custGeom>
            <a:avLst/>
            <a:gdLst>
              <a:gd name="connsiteX0" fmla="*/ 2984 w 2984"/>
              <a:gd name="connsiteY0" fmla="*/ 0 h 952"/>
              <a:gd name="connsiteX1" fmla="*/ 0 w 2984"/>
              <a:gd name="connsiteY1" fmla="*/ 952 h 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" h="952">
                <a:moveTo>
                  <a:pt x="2984" y="0"/>
                </a:moveTo>
                <a:lnTo>
                  <a:pt x="0" y="952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4" name="Forma libre 61">
            <a:extLst>
              <a:ext uri="{FF2B5EF4-FFF2-40B4-BE49-F238E27FC236}">
                <a16:creationId xmlns:a16="http://schemas.microsoft.com/office/drawing/2014/main" id="{5B39B6C1-E408-3100-6125-B894ADF85D30}"/>
              </a:ext>
            </a:extLst>
          </p:cNvPr>
          <p:cNvSpPr/>
          <p:nvPr/>
        </p:nvSpPr>
        <p:spPr>
          <a:xfrm>
            <a:off x="3136491" y="5448802"/>
            <a:ext cx="1750" cy="450"/>
          </a:xfrm>
          <a:custGeom>
            <a:avLst/>
            <a:gdLst>
              <a:gd name="connsiteX0" fmla="*/ 2223 w 2222"/>
              <a:gd name="connsiteY0" fmla="*/ 0 h 571"/>
              <a:gd name="connsiteX1" fmla="*/ 0 w 2222"/>
              <a:gd name="connsiteY1" fmla="*/ 572 h 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" h="571">
                <a:moveTo>
                  <a:pt x="2223" y="0"/>
                </a:moveTo>
                <a:lnTo>
                  <a:pt x="0" y="572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5" name="Forma libre 62">
            <a:extLst>
              <a:ext uri="{FF2B5EF4-FFF2-40B4-BE49-F238E27FC236}">
                <a16:creationId xmlns:a16="http://schemas.microsoft.com/office/drawing/2014/main" id="{48A062C2-6CFA-8952-9B90-4180D82165D2}"/>
              </a:ext>
            </a:extLst>
          </p:cNvPr>
          <p:cNvSpPr/>
          <p:nvPr/>
        </p:nvSpPr>
        <p:spPr>
          <a:xfrm>
            <a:off x="3113839" y="5454953"/>
            <a:ext cx="5001" cy="5001"/>
          </a:xfrm>
          <a:custGeom>
            <a:avLst/>
            <a:gdLst>
              <a:gd name="connsiteX0" fmla="*/ 0 w 6350"/>
              <a:gd name="connsiteY0" fmla="*/ 0 h 6350"/>
              <a:gd name="connsiteX1" fmla="*/ 0 w 635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6" name="Forma libre 63">
            <a:extLst>
              <a:ext uri="{FF2B5EF4-FFF2-40B4-BE49-F238E27FC236}">
                <a16:creationId xmlns:a16="http://schemas.microsoft.com/office/drawing/2014/main" id="{C081E213-313F-E928-9B88-2149C2AFFA34}"/>
              </a:ext>
            </a:extLst>
          </p:cNvPr>
          <p:cNvSpPr/>
          <p:nvPr/>
        </p:nvSpPr>
        <p:spPr>
          <a:xfrm>
            <a:off x="2516364" y="5119912"/>
            <a:ext cx="5001" cy="250"/>
          </a:xfrm>
          <a:custGeom>
            <a:avLst/>
            <a:gdLst>
              <a:gd name="connsiteX0" fmla="*/ 0 w 6350"/>
              <a:gd name="connsiteY0" fmla="*/ 317 h 317"/>
              <a:gd name="connsiteX1" fmla="*/ 0 w 6350"/>
              <a:gd name="connsiteY1" fmla="*/ 0 h 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17">
                <a:moveTo>
                  <a:pt x="0" y="317"/>
                </a:moveTo>
                <a:lnTo>
                  <a:pt x="0" y="0"/>
                </a:lnTo>
                <a:close/>
              </a:path>
            </a:pathLst>
          </a:custGeom>
          <a:solidFill>
            <a:srgbClr val="F75D5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7" name="Forma libre 64">
            <a:extLst>
              <a:ext uri="{FF2B5EF4-FFF2-40B4-BE49-F238E27FC236}">
                <a16:creationId xmlns:a16="http://schemas.microsoft.com/office/drawing/2014/main" id="{139A31EA-D7A0-6DE5-D2A9-20410AE6F133}"/>
              </a:ext>
            </a:extLst>
          </p:cNvPr>
          <p:cNvSpPr/>
          <p:nvPr/>
        </p:nvSpPr>
        <p:spPr>
          <a:xfrm>
            <a:off x="6424653" y="3430050"/>
            <a:ext cx="381117" cy="648380"/>
          </a:xfrm>
          <a:custGeom>
            <a:avLst/>
            <a:gdLst>
              <a:gd name="connsiteX0" fmla="*/ 86995 w 483958"/>
              <a:gd name="connsiteY0" fmla="*/ 816991 h 823340"/>
              <a:gd name="connsiteX1" fmla="*/ 0 w 483958"/>
              <a:gd name="connsiteY1" fmla="*/ 816991 h 823340"/>
              <a:gd name="connsiteX2" fmla="*/ 72517 w 483958"/>
              <a:gd name="connsiteY2" fmla="*/ 823341 h 823340"/>
              <a:gd name="connsiteX3" fmla="*/ 241809 w 483958"/>
              <a:gd name="connsiteY3" fmla="*/ 786892 h 823340"/>
              <a:gd name="connsiteX4" fmla="*/ 259779 w 483958"/>
              <a:gd name="connsiteY4" fmla="*/ 778256 h 823340"/>
              <a:gd name="connsiteX5" fmla="*/ 285814 w 483958"/>
              <a:gd name="connsiteY5" fmla="*/ 763651 h 823340"/>
              <a:gd name="connsiteX6" fmla="*/ 294259 w 483958"/>
              <a:gd name="connsiteY6" fmla="*/ 758380 h 823340"/>
              <a:gd name="connsiteX7" fmla="*/ 310705 w 483958"/>
              <a:gd name="connsiteY7" fmla="*/ 747332 h 823340"/>
              <a:gd name="connsiteX8" fmla="*/ 326454 w 483958"/>
              <a:gd name="connsiteY8" fmla="*/ 735457 h 823340"/>
              <a:gd name="connsiteX9" fmla="*/ 341693 w 483958"/>
              <a:gd name="connsiteY9" fmla="*/ 722757 h 823340"/>
              <a:gd name="connsiteX10" fmla="*/ 383622 w 483958"/>
              <a:gd name="connsiteY10" fmla="*/ 142259 h 823340"/>
              <a:gd name="connsiteX11" fmla="*/ 72390 w 483958"/>
              <a:gd name="connsiteY11" fmla="*/ 0 h 823340"/>
              <a:gd name="connsiteX12" fmla="*/ 18923 w 483958"/>
              <a:gd name="connsiteY12" fmla="*/ 3556 h 823340"/>
              <a:gd name="connsiteX13" fmla="*/ 86995 w 483958"/>
              <a:gd name="connsiteY13" fmla="*/ 3556 h 82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3958" h="823340">
                <a:moveTo>
                  <a:pt x="86995" y="816991"/>
                </a:moveTo>
                <a:lnTo>
                  <a:pt x="0" y="816991"/>
                </a:lnTo>
                <a:cubicBezTo>
                  <a:pt x="23939" y="821233"/>
                  <a:pt x="48205" y="823358"/>
                  <a:pt x="72517" y="823341"/>
                </a:cubicBezTo>
                <a:cubicBezTo>
                  <a:pt x="130901" y="823394"/>
                  <a:pt x="188620" y="810967"/>
                  <a:pt x="241809" y="786892"/>
                </a:cubicBezTo>
                <a:cubicBezTo>
                  <a:pt x="248158" y="784161"/>
                  <a:pt x="253873" y="781304"/>
                  <a:pt x="259779" y="778256"/>
                </a:cubicBezTo>
                <a:cubicBezTo>
                  <a:pt x="268668" y="773747"/>
                  <a:pt x="277368" y="768795"/>
                  <a:pt x="285814" y="763651"/>
                </a:cubicBezTo>
                <a:lnTo>
                  <a:pt x="294259" y="758380"/>
                </a:lnTo>
                <a:cubicBezTo>
                  <a:pt x="299847" y="754888"/>
                  <a:pt x="305308" y="751141"/>
                  <a:pt x="310705" y="747332"/>
                </a:cubicBezTo>
                <a:cubicBezTo>
                  <a:pt x="316103" y="743521"/>
                  <a:pt x="321310" y="739521"/>
                  <a:pt x="326454" y="735457"/>
                </a:cubicBezTo>
                <a:cubicBezTo>
                  <a:pt x="331597" y="731393"/>
                  <a:pt x="336804" y="727265"/>
                  <a:pt x="341693" y="722757"/>
                </a:cubicBezTo>
                <a:cubicBezTo>
                  <a:pt x="513572" y="574035"/>
                  <a:pt x="532344" y="314137"/>
                  <a:pt x="383622" y="142259"/>
                </a:cubicBezTo>
                <a:cubicBezTo>
                  <a:pt x="305446" y="51910"/>
                  <a:pt x="191866" y="-5"/>
                  <a:pt x="72390" y="0"/>
                </a:cubicBezTo>
                <a:cubicBezTo>
                  <a:pt x="54511" y="59"/>
                  <a:pt x="36653" y="1246"/>
                  <a:pt x="18923" y="3556"/>
                </a:cubicBezTo>
                <a:lnTo>
                  <a:pt x="86995" y="3556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8" name="Forma libre 65">
            <a:extLst>
              <a:ext uri="{FF2B5EF4-FFF2-40B4-BE49-F238E27FC236}">
                <a16:creationId xmlns:a16="http://schemas.microsoft.com/office/drawing/2014/main" id="{E122ED56-1265-41CB-2A0E-41DAF9AFD6D5}"/>
              </a:ext>
            </a:extLst>
          </p:cNvPr>
          <p:cNvSpPr/>
          <p:nvPr/>
        </p:nvSpPr>
        <p:spPr>
          <a:xfrm>
            <a:off x="6080760" y="4073430"/>
            <a:ext cx="386598" cy="191874"/>
          </a:xfrm>
          <a:custGeom>
            <a:avLst/>
            <a:gdLst>
              <a:gd name="connsiteX0" fmla="*/ 488061 w 490918"/>
              <a:gd name="connsiteY0" fmla="*/ 243649 h 243649"/>
              <a:gd name="connsiteX1" fmla="*/ 490919 w 490918"/>
              <a:gd name="connsiteY1" fmla="*/ 243649 h 243649"/>
              <a:gd name="connsiteX2" fmla="*/ 1969 w 490918"/>
              <a:gd name="connsiteY2" fmla="*/ 0 h 243649"/>
              <a:gd name="connsiteX3" fmla="*/ 0 w 490918"/>
              <a:gd name="connsiteY3" fmla="*/ 0 h 243649"/>
              <a:gd name="connsiteX4" fmla="*/ 488061 w 490918"/>
              <a:gd name="connsiteY4" fmla="*/ 243649 h 24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918" h="243649">
                <a:moveTo>
                  <a:pt x="488061" y="243649"/>
                </a:moveTo>
                <a:lnTo>
                  <a:pt x="490919" y="243649"/>
                </a:lnTo>
                <a:cubicBezTo>
                  <a:pt x="299982" y="238501"/>
                  <a:pt x="121053" y="149339"/>
                  <a:pt x="1969" y="0"/>
                </a:cubicBezTo>
                <a:lnTo>
                  <a:pt x="0" y="0"/>
                </a:lnTo>
                <a:cubicBezTo>
                  <a:pt x="118886" y="149105"/>
                  <a:pt x="297438" y="238242"/>
                  <a:pt x="488061" y="243649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59" name="Forma libre 66">
            <a:extLst>
              <a:ext uri="{FF2B5EF4-FFF2-40B4-BE49-F238E27FC236}">
                <a16:creationId xmlns:a16="http://schemas.microsoft.com/office/drawing/2014/main" id="{03F6B4FD-1FDF-25EF-56C6-3161716338B5}"/>
              </a:ext>
            </a:extLst>
          </p:cNvPr>
          <p:cNvSpPr/>
          <p:nvPr/>
        </p:nvSpPr>
        <p:spPr>
          <a:xfrm>
            <a:off x="6082359" y="3243176"/>
            <a:ext cx="398450" cy="190024"/>
          </a:xfrm>
          <a:custGeom>
            <a:avLst/>
            <a:gdLst>
              <a:gd name="connsiteX0" fmla="*/ 505968 w 505968"/>
              <a:gd name="connsiteY0" fmla="*/ 0 h 241300"/>
              <a:gd name="connsiteX1" fmla="*/ 504825 w 505968"/>
              <a:gd name="connsiteY1" fmla="*/ 0 h 241300"/>
              <a:gd name="connsiteX2" fmla="*/ 0 w 505968"/>
              <a:gd name="connsiteY2" fmla="*/ 241300 h 241300"/>
              <a:gd name="connsiteX3" fmla="*/ 2096 w 505968"/>
              <a:gd name="connsiteY3" fmla="*/ 241300 h 241300"/>
              <a:gd name="connsiteX4" fmla="*/ 505968 w 505968"/>
              <a:gd name="connsiteY4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8" h="241300">
                <a:moveTo>
                  <a:pt x="505968" y="0"/>
                </a:moveTo>
                <a:lnTo>
                  <a:pt x="504825" y="0"/>
                </a:lnTo>
                <a:cubicBezTo>
                  <a:pt x="308695" y="-148"/>
                  <a:pt x="123061" y="88583"/>
                  <a:pt x="0" y="241300"/>
                </a:cubicBezTo>
                <a:lnTo>
                  <a:pt x="2096" y="241300"/>
                </a:lnTo>
                <a:cubicBezTo>
                  <a:pt x="124983" y="88887"/>
                  <a:pt x="310185" y="195"/>
                  <a:pt x="505968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0" name="Forma libre 67">
            <a:extLst>
              <a:ext uri="{FF2B5EF4-FFF2-40B4-BE49-F238E27FC236}">
                <a16:creationId xmlns:a16="http://schemas.microsoft.com/office/drawing/2014/main" id="{AF2541B2-094C-4F9A-E236-18678CF831E8}"/>
              </a:ext>
            </a:extLst>
          </p:cNvPr>
          <p:cNvSpPr/>
          <p:nvPr/>
        </p:nvSpPr>
        <p:spPr>
          <a:xfrm>
            <a:off x="5968695" y="3433000"/>
            <a:ext cx="115614" cy="640430"/>
          </a:xfrm>
          <a:custGeom>
            <a:avLst/>
            <a:gdLst>
              <a:gd name="connsiteX0" fmla="*/ 0 w 146812"/>
              <a:gd name="connsiteY0" fmla="*/ 407988 h 813244"/>
              <a:gd name="connsiteX1" fmla="*/ 142304 w 146812"/>
              <a:gd name="connsiteY1" fmla="*/ 813245 h 813244"/>
              <a:gd name="connsiteX2" fmla="*/ 144526 w 146812"/>
              <a:gd name="connsiteY2" fmla="*/ 813245 h 813244"/>
              <a:gd name="connsiteX3" fmla="*/ 146812 w 146812"/>
              <a:gd name="connsiteY3" fmla="*/ 0 h 813244"/>
              <a:gd name="connsiteX4" fmla="*/ 144717 w 146812"/>
              <a:gd name="connsiteY4" fmla="*/ 0 h 813244"/>
              <a:gd name="connsiteX5" fmla="*/ 509 w 146812"/>
              <a:gd name="connsiteY5" fmla="*/ 397383 h 813244"/>
              <a:gd name="connsiteX6" fmla="*/ 0 w 146812"/>
              <a:gd name="connsiteY6" fmla="*/ 407988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12" h="813244">
                <a:moveTo>
                  <a:pt x="0" y="407988"/>
                </a:moveTo>
                <a:cubicBezTo>
                  <a:pt x="-152" y="555346"/>
                  <a:pt x="50057" y="698332"/>
                  <a:pt x="142304" y="813245"/>
                </a:cubicBezTo>
                <a:lnTo>
                  <a:pt x="144526" y="813245"/>
                </a:lnTo>
                <a:cubicBezTo>
                  <a:pt x="-45718" y="575239"/>
                  <a:pt x="-44767" y="236932"/>
                  <a:pt x="146812" y="0"/>
                </a:cubicBezTo>
                <a:lnTo>
                  <a:pt x="144717" y="0"/>
                </a:lnTo>
                <a:cubicBezTo>
                  <a:pt x="53470" y="112556"/>
                  <a:pt x="2683" y="252504"/>
                  <a:pt x="509" y="397383"/>
                </a:cubicBezTo>
                <a:cubicBezTo>
                  <a:pt x="191" y="400939"/>
                  <a:pt x="0" y="404432"/>
                  <a:pt x="0" y="407988"/>
                </a:cubicBezTo>
                <a:close/>
              </a:path>
            </a:pathLst>
          </a:custGeom>
          <a:solidFill>
            <a:srgbClr val="0092B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1" name="Forma libre 68">
            <a:extLst>
              <a:ext uri="{FF2B5EF4-FFF2-40B4-BE49-F238E27FC236}">
                <a16:creationId xmlns:a16="http://schemas.microsoft.com/office/drawing/2014/main" id="{03D0EBC2-14C0-1A8E-78DC-4A300C3A5F1E}"/>
              </a:ext>
            </a:extLst>
          </p:cNvPr>
          <p:cNvSpPr/>
          <p:nvPr/>
        </p:nvSpPr>
        <p:spPr>
          <a:xfrm>
            <a:off x="6058107" y="5244177"/>
            <a:ext cx="3700" cy="5350"/>
          </a:xfrm>
          <a:custGeom>
            <a:avLst/>
            <a:gdLst>
              <a:gd name="connsiteX0" fmla="*/ 4699 w 4698"/>
              <a:gd name="connsiteY0" fmla="*/ 6795 h 6794"/>
              <a:gd name="connsiteX1" fmla="*/ 0 w 4698"/>
              <a:gd name="connsiteY1" fmla="*/ 0 h 6794"/>
              <a:gd name="connsiteX2" fmla="*/ 4699 w 4698"/>
              <a:gd name="connsiteY2" fmla="*/ 6795 h 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" h="6794">
                <a:moveTo>
                  <a:pt x="4699" y="6795"/>
                </a:moveTo>
                <a:cubicBezTo>
                  <a:pt x="3111" y="4572"/>
                  <a:pt x="1588" y="2286"/>
                  <a:pt x="0" y="0"/>
                </a:cubicBezTo>
                <a:cubicBezTo>
                  <a:pt x="1588" y="2286"/>
                  <a:pt x="3366" y="4572"/>
                  <a:pt x="4699" y="6795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2" name="Forma libre 69">
            <a:extLst>
              <a:ext uri="{FF2B5EF4-FFF2-40B4-BE49-F238E27FC236}">
                <a16:creationId xmlns:a16="http://schemas.microsoft.com/office/drawing/2014/main" id="{A517D165-F901-ECB2-FCA0-AF9C52B6D988}"/>
              </a:ext>
            </a:extLst>
          </p:cNvPr>
          <p:cNvSpPr/>
          <p:nvPr/>
        </p:nvSpPr>
        <p:spPr>
          <a:xfrm>
            <a:off x="6050956" y="5233476"/>
            <a:ext cx="4100" cy="6250"/>
          </a:xfrm>
          <a:custGeom>
            <a:avLst/>
            <a:gdLst>
              <a:gd name="connsiteX0" fmla="*/ 5207 w 5206"/>
              <a:gd name="connsiteY0" fmla="*/ 7938 h 7937"/>
              <a:gd name="connsiteX1" fmla="*/ 0 w 5206"/>
              <a:gd name="connsiteY1" fmla="*/ 0 h 7937"/>
              <a:gd name="connsiteX2" fmla="*/ 5207 w 5206"/>
              <a:gd name="connsiteY2" fmla="*/ 7938 h 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6" h="7937">
                <a:moveTo>
                  <a:pt x="5207" y="7938"/>
                </a:moveTo>
                <a:cubicBezTo>
                  <a:pt x="3428" y="5334"/>
                  <a:pt x="1715" y="2667"/>
                  <a:pt x="0" y="0"/>
                </a:cubicBezTo>
                <a:cubicBezTo>
                  <a:pt x="1715" y="2667"/>
                  <a:pt x="3428" y="5334"/>
                  <a:pt x="5207" y="7938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3" name="Forma libre 70">
            <a:extLst>
              <a:ext uri="{FF2B5EF4-FFF2-40B4-BE49-F238E27FC236}">
                <a16:creationId xmlns:a16="http://schemas.microsoft.com/office/drawing/2014/main" id="{03E1087D-72EB-44A5-9D9A-AF760B100665}"/>
              </a:ext>
            </a:extLst>
          </p:cNvPr>
          <p:cNvSpPr/>
          <p:nvPr/>
        </p:nvSpPr>
        <p:spPr>
          <a:xfrm>
            <a:off x="6031103" y="5199971"/>
            <a:ext cx="5001" cy="9251"/>
          </a:xfrm>
          <a:custGeom>
            <a:avLst/>
            <a:gdLst>
              <a:gd name="connsiteX0" fmla="*/ 6350 w 6350"/>
              <a:gd name="connsiteY0" fmla="*/ 11747 h 11747"/>
              <a:gd name="connsiteX1" fmla="*/ 0 w 6350"/>
              <a:gd name="connsiteY1" fmla="*/ 0 h 11747"/>
              <a:gd name="connsiteX2" fmla="*/ 6350 w 6350"/>
              <a:gd name="connsiteY2" fmla="*/ 11747 h 1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11747">
                <a:moveTo>
                  <a:pt x="6350" y="11747"/>
                </a:moveTo>
                <a:cubicBezTo>
                  <a:pt x="4128" y="7874"/>
                  <a:pt x="1969" y="3937"/>
                  <a:pt x="0" y="0"/>
                </a:cubicBezTo>
                <a:cubicBezTo>
                  <a:pt x="1969" y="3937"/>
                  <a:pt x="4128" y="7874"/>
                  <a:pt x="6350" y="11747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4" name="Forma libre 71">
            <a:extLst>
              <a:ext uri="{FF2B5EF4-FFF2-40B4-BE49-F238E27FC236}">
                <a16:creationId xmlns:a16="http://schemas.microsoft.com/office/drawing/2014/main" id="{996F1D8F-A0F3-F25A-2FB8-75E55A22D099}"/>
              </a:ext>
            </a:extLst>
          </p:cNvPr>
          <p:cNvSpPr/>
          <p:nvPr/>
        </p:nvSpPr>
        <p:spPr>
          <a:xfrm>
            <a:off x="6044005" y="5222523"/>
            <a:ext cx="4501" cy="7201"/>
          </a:xfrm>
          <a:custGeom>
            <a:avLst/>
            <a:gdLst>
              <a:gd name="connsiteX0" fmla="*/ 5715 w 5715"/>
              <a:gd name="connsiteY0" fmla="*/ 9144 h 9144"/>
              <a:gd name="connsiteX1" fmla="*/ 0 w 5715"/>
              <a:gd name="connsiteY1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" h="9144">
                <a:moveTo>
                  <a:pt x="5715" y="9144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5" name="Forma libre 72">
            <a:extLst>
              <a:ext uri="{FF2B5EF4-FFF2-40B4-BE49-F238E27FC236}">
                <a16:creationId xmlns:a16="http://schemas.microsoft.com/office/drawing/2014/main" id="{AE26E6B3-A8B2-E317-8187-DF7D930CD85D}"/>
              </a:ext>
            </a:extLst>
          </p:cNvPr>
          <p:cNvSpPr/>
          <p:nvPr/>
        </p:nvSpPr>
        <p:spPr>
          <a:xfrm>
            <a:off x="6065508" y="5254728"/>
            <a:ext cx="3300" cy="4501"/>
          </a:xfrm>
          <a:custGeom>
            <a:avLst/>
            <a:gdLst>
              <a:gd name="connsiteX0" fmla="*/ 4191 w 4191"/>
              <a:gd name="connsiteY0" fmla="*/ 5715 h 5715"/>
              <a:gd name="connsiteX1" fmla="*/ 0 w 4191"/>
              <a:gd name="connsiteY1" fmla="*/ 0 h 5715"/>
              <a:gd name="connsiteX2" fmla="*/ 4191 w 4191"/>
              <a:gd name="connsiteY2" fmla="*/ 5715 h 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" h="5715">
                <a:moveTo>
                  <a:pt x="4191" y="5715"/>
                </a:moveTo>
                <a:cubicBezTo>
                  <a:pt x="2731" y="3810"/>
                  <a:pt x="1398" y="1905"/>
                  <a:pt x="0" y="0"/>
                </a:cubicBezTo>
                <a:cubicBezTo>
                  <a:pt x="1398" y="1842"/>
                  <a:pt x="2731" y="3747"/>
                  <a:pt x="4191" y="5715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6" name="Forma libre 73">
            <a:extLst>
              <a:ext uri="{FF2B5EF4-FFF2-40B4-BE49-F238E27FC236}">
                <a16:creationId xmlns:a16="http://schemas.microsoft.com/office/drawing/2014/main" id="{B60A4AAA-6446-A655-E694-485E47D89E98}"/>
              </a:ext>
            </a:extLst>
          </p:cNvPr>
          <p:cNvSpPr/>
          <p:nvPr/>
        </p:nvSpPr>
        <p:spPr>
          <a:xfrm>
            <a:off x="6037204" y="5211322"/>
            <a:ext cx="5001" cy="8251"/>
          </a:xfrm>
          <a:custGeom>
            <a:avLst/>
            <a:gdLst>
              <a:gd name="connsiteX0" fmla="*/ 6350 w 6350"/>
              <a:gd name="connsiteY0" fmla="*/ 10478 h 10477"/>
              <a:gd name="connsiteX1" fmla="*/ 0 w 6350"/>
              <a:gd name="connsiteY1" fmla="*/ 0 h 10477"/>
              <a:gd name="connsiteX2" fmla="*/ 6350 w 6350"/>
              <a:gd name="connsiteY2" fmla="*/ 10478 h 1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10477">
                <a:moveTo>
                  <a:pt x="6350" y="10478"/>
                </a:moveTo>
                <a:cubicBezTo>
                  <a:pt x="4254" y="7049"/>
                  <a:pt x="2222" y="3556"/>
                  <a:pt x="0" y="0"/>
                </a:cubicBezTo>
                <a:cubicBezTo>
                  <a:pt x="2222" y="3683"/>
                  <a:pt x="4508" y="7049"/>
                  <a:pt x="6350" y="10478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7" name="Forma libre 74">
            <a:extLst>
              <a:ext uri="{FF2B5EF4-FFF2-40B4-BE49-F238E27FC236}">
                <a16:creationId xmlns:a16="http://schemas.microsoft.com/office/drawing/2014/main" id="{EC8BB5AE-80DD-4E34-E35D-0323C47C809C}"/>
              </a:ext>
            </a:extLst>
          </p:cNvPr>
          <p:cNvSpPr/>
          <p:nvPr/>
        </p:nvSpPr>
        <p:spPr>
          <a:xfrm>
            <a:off x="6080960" y="5274980"/>
            <a:ext cx="2350" cy="2900"/>
          </a:xfrm>
          <a:custGeom>
            <a:avLst/>
            <a:gdLst>
              <a:gd name="connsiteX0" fmla="*/ 2984 w 2984"/>
              <a:gd name="connsiteY0" fmla="*/ 3683 h 3682"/>
              <a:gd name="connsiteX1" fmla="*/ 0 w 2984"/>
              <a:gd name="connsiteY1" fmla="*/ 0 h 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" h="3682">
                <a:moveTo>
                  <a:pt x="2984" y="3683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8" name="Forma libre 75">
            <a:extLst>
              <a:ext uri="{FF2B5EF4-FFF2-40B4-BE49-F238E27FC236}">
                <a16:creationId xmlns:a16="http://schemas.microsoft.com/office/drawing/2014/main" id="{5F1B9F03-3530-9209-0477-661EC02BCC9C}"/>
              </a:ext>
            </a:extLst>
          </p:cNvPr>
          <p:cNvSpPr/>
          <p:nvPr/>
        </p:nvSpPr>
        <p:spPr>
          <a:xfrm>
            <a:off x="6114714" y="5313035"/>
            <a:ext cx="5001" cy="5001"/>
          </a:xfrm>
          <a:custGeom>
            <a:avLst/>
            <a:gdLst>
              <a:gd name="connsiteX0" fmla="*/ 0 w 6350"/>
              <a:gd name="connsiteY0" fmla="*/ 0 h 6350"/>
              <a:gd name="connsiteX1" fmla="*/ 0 w 635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69" name="Forma libre 76">
            <a:extLst>
              <a:ext uri="{FF2B5EF4-FFF2-40B4-BE49-F238E27FC236}">
                <a16:creationId xmlns:a16="http://schemas.microsoft.com/office/drawing/2014/main" id="{5D5BD6FA-AF26-44B6-B49B-4AA86315E5F7}"/>
              </a:ext>
            </a:extLst>
          </p:cNvPr>
          <p:cNvSpPr/>
          <p:nvPr/>
        </p:nvSpPr>
        <p:spPr>
          <a:xfrm>
            <a:off x="6105813" y="5303735"/>
            <a:ext cx="800" cy="799"/>
          </a:xfrm>
          <a:custGeom>
            <a:avLst/>
            <a:gdLst>
              <a:gd name="connsiteX0" fmla="*/ 1016 w 1016"/>
              <a:gd name="connsiteY0" fmla="*/ 1016 h 1015"/>
              <a:gd name="connsiteX1" fmla="*/ 0 w 1016"/>
              <a:gd name="connsiteY1" fmla="*/ 0 h 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" h="1015">
                <a:moveTo>
                  <a:pt x="1016" y="1016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0" name="Forma libre 77">
            <a:extLst>
              <a:ext uri="{FF2B5EF4-FFF2-40B4-BE49-F238E27FC236}">
                <a16:creationId xmlns:a16="http://schemas.microsoft.com/office/drawing/2014/main" id="{F0D498C8-9B62-3995-5D16-1337477BD71A}"/>
              </a:ext>
            </a:extLst>
          </p:cNvPr>
          <p:cNvSpPr/>
          <p:nvPr/>
        </p:nvSpPr>
        <p:spPr>
          <a:xfrm>
            <a:off x="6024803" y="5188369"/>
            <a:ext cx="5450" cy="10351"/>
          </a:xfrm>
          <a:custGeom>
            <a:avLst/>
            <a:gdLst>
              <a:gd name="connsiteX0" fmla="*/ 6921 w 6921"/>
              <a:gd name="connsiteY0" fmla="*/ 13145 h 13144"/>
              <a:gd name="connsiteX1" fmla="*/ 0 w 6921"/>
              <a:gd name="connsiteY1" fmla="*/ 0 h 13144"/>
              <a:gd name="connsiteX2" fmla="*/ 6921 w 6921"/>
              <a:gd name="connsiteY2" fmla="*/ 13145 h 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1" h="13144">
                <a:moveTo>
                  <a:pt x="6921" y="13145"/>
                </a:moveTo>
                <a:cubicBezTo>
                  <a:pt x="4572" y="8763"/>
                  <a:pt x="2222" y="4445"/>
                  <a:pt x="0" y="0"/>
                </a:cubicBezTo>
                <a:cubicBezTo>
                  <a:pt x="2222" y="4445"/>
                  <a:pt x="4508" y="8763"/>
                  <a:pt x="6921" y="13145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1" name="Forma libre 78">
            <a:extLst>
              <a:ext uri="{FF2B5EF4-FFF2-40B4-BE49-F238E27FC236}">
                <a16:creationId xmlns:a16="http://schemas.microsoft.com/office/drawing/2014/main" id="{47CBEEAC-78F6-D6A5-C941-656A0B02A722}"/>
              </a:ext>
            </a:extLst>
          </p:cNvPr>
          <p:cNvSpPr/>
          <p:nvPr/>
        </p:nvSpPr>
        <p:spPr>
          <a:xfrm>
            <a:off x="6097362" y="5294383"/>
            <a:ext cx="1300" cy="1450"/>
          </a:xfrm>
          <a:custGeom>
            <a:avLst/>
            <a:gdLst>
              <a:gd name="connsiteX0" fmla="*/ 1651 w 1651"/>
              <a:gd name="connsiteY0" fmla="*/ 1841 h 1841"/>
              <a:gd name="connsiteX1" fmla="*/ 0 w 1651"/>
              <a:gd name="connsiteY1" fmla="*/ 0 h 1841"/>
              <a:gd name="connsiteX2" fmla="*/ 1651 w 1651"/>
              <a:gd name="connsiteY2" fmla="*/ 1841 h 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" h="1841">
                <a:moveTo>
                  <a:pt x="1651" y="1841"/>
                </a:moveTo>
                <a:cubicBezTo>
                  <a:pt x="1067" y="1258"/>
                  <a:pt x="516" y="643"/>
                  <a:pt x="0" y="0"/>
                </a:cubicBezTo>
                <a:cubicBezTo>
                  <a:pt x="516" y="643"/>
                  <a:pt x="1067" y="1258"/>
                  <a:pt x="1651" y="1841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2" name="Forma libre 79">
            <a:extLst>
              <a:ext uri="{FF2B5EF4-FFF2-40B4-BE49-F238E27FC236}">
                <a16:creationId xmlns:a16="http://schemas.microsoft.com/office/drawing/2014/main" id="{7ED278D1-73FD-1DAB-F0E7-D6648E33DFC4}"/>
              </a:ext>
            </a:extLst>
          </p:cNvPr>
          <p:cNvSpPr/>
          <p:nvPr/>
        </p:nvSpPr>
        <p:spPr>
          <a:xfrm>
            <a:off x="6072909" y="5264929"/>
            <a:ext cx="2850" cy="3700"/>
          </a:xfrm>
          <a:custGeom>
            <a:avLst/>
            <a:gdLst>
              <a:gd name="connsiteX0" fmla="*/ 3619 w 3619"/>
              <a:gd name="connsiteY0" fmla="*/ 4699 h 4698"/>
              <a:gd name="connsiteX1" fmla="*/ 0 w 3619"/>
              <a:gd name="connsiteY1" fmla="*/ 0 h 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" h="4698">
                <a:moveTo>
                  <a:pt x="3619" y="4699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3" name="Forma libre 80">
            <a:extLst>
              <a:ext uri="{FF2B5EF4-FFF2-40B4-BE49-F238E27FC236}">
                <a16:creationId xmlns:a16="http://schemas.microsoft.com/office/drawing/2014/main" id="{96946033-584C-C5A9-22C9-C7A417238C32}"/>
              </a:ext>
            </a:extLst>
          </p:cNvPr>
          <p:cNvSpPr/>
          <p:nvPr/>
        </p:nvSpPr>
        <p:spPr>
          <a:xfrm>
            <a:off x="6088911" y="5284782"/>
            <a:ext cx="1850" cy="2200"/>
          </a:xfrm>
          <a:custGeom>
            <a:avLst/>
            <a:gdLst>
              <a:gd name="connsiteX0" fmla="*/ 2349 w 2349"/>
              <a:gd name="connsiteY0" fmla="*/ 2794 h 2794"/>
              <a:gd name="connsiteX1" fmla="*/ 0 w 2349"/>
              <a:gd name="connsiteY1" fmla="*/ 0 h 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" h="2794">
                <a:moveTo>
                  <a:pt x="2349" y="2794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4" name="Forma libre 81">
            <a:extLst>
              <a:ext uri="{FF2B5EF4-FFF2-40B4-BE49-F238E27FC236}">
                <a16:creationId xmlns:a16="http://schemas.microsoft.com/office/drawing/2014/main" id="{E52A5442-A374-0631-4E75-3D370D03E884}"/>
              </a:ext>
            </a:extLst>
          </p:cNvPr>
          <p:cNvSpPr/>
          <p:nvPr/>
        </p:nvSpPr>
        <p:spPr>
          <a:xfrm>
            <a:off x="6155902" y="4631650"/>
            <a:ext cx="394366" cy="647807"/>
          </a:xfrm>
          <a:custGeom>
            <a:avLst/>
            <a:gdLst>
              <a:gd name="connsiteX0" fmla="*/ 394420 w 500782"/>
              <a:gd name="connsiteY0" fmla="*/ 0 h 822612"/>
              <a:gd name="connsiteX1" fmla="*/ 361 w 500782"/>
              <a:gd name="connsiteY1" fmla="*/ 428193 h 822612"/>
              <a:gd name="connsiteX2" fmla="*/ 428553 w 500782"/>
              <a:gd name="connsiteY2" fmla="*/ 822252 h 822612"/>
              <a:gd name="connsiteX3" fmla="*/ 500782 w 500782"/>
              <a:gd name="connsiteY3" fmla="*/ 812800 h 822612"/>
              <a:gd name="connsiteX4" fmla="*/ 394420 w 500782"/>
              <a:gd name="connsiteY4" fmla="*/ 812800 h 8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782" h="822612">
                <a:moveTo>
                  <a:pt x="394420" y="0"/>
                </a:moveTo>
                <a:cubicBezTo>
                  <a:pt x="167361" y="9426"/>
                  <a:pt x="-9065" y="201134"/>
                  <a:pt x="361" y="428193"/>
                </a:cubicBezTo>
                <a:cubicBezTo>
                  <a:pt x="9787" y="655252"/>
                  <a:pt x="201495" y="831678"/>
                  <a:pt x="428553" y="822252"/>
                </a:cubicBezTo>
                <a:cubicBezTo>
                  <a:pt x="452862" y="821243"/>
                  <a:pt x="477032" y="818080"/>
                  <a:pt x="500782" y="812800"/>
                </a:cubicBezTo>
                <a:lnTo>
                  <a:pt x="394420" y="81280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5" name="Forma libre 82">
            <a:extLst>
              <a:ext uri="{FF2B5EF4-FFF2-40B4-BE49-F238E27FC236}">
                <a16:creationId xmlns:a16="http://schemas.microsoft.com/office/drawing/2014/main" id="{5ED7D401-ADB2-8FD5-9897-98ADC6A3296A}"/>
              </a:ext>
            </a:extLst>
          </p:cNvPr>
          <p:cNvSpPr/>
          <p:nvPr/>
        </p:nvSpPr>
        <p:spPr>
          <a:xfrm>
            <a:off x="7667858" y="3432250"/>
            <a:ext cx="336949" cy="640430"/>
          </a:xfrm>
          <a:custGeom>
            <a:avLst/>
            <a:gdLst>
              <a:gd name="connsiteX0" fmla="*/ 64 w 427872"/>
              <a:gd name="connsiteY0" fmla="*/ 813245 h 813244"/>
              <a:gd name="connsiteX1" fmla="*/ 93155 w 427872"/>
              <a:gd name="connsiteY1" fmla="*/ 813245 h 813244"/>
              <a:gd name="connsiteX2" fmla="*/ 420560 w 427872"/>
              <a:gd name="connsiteY2" fmla="*/ 332165 h 813244"/>
              <a:gd name="connsiteX3" fmla="*/ 61405 w 427872"/>
              <a:gd name="connsiteY3" fmla="*/ 0 h 813244"/>
              <a:gd name="connsiteX4" fmla="*/ 0 w 427872"/>
              <a:gd name="connsiteY4" fmla="*/ 0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872" h="813244">
                <a:moveTo>
                  <a:pt x="64" y="813245"/>
                </a:moveTo>
                <a:lnTo>
                  <a:pt x="93155" y="813245"/>
                </a:lnTo>
                <a:cubicBezTo>
                  <a:pt x="316412" y="770808"/>
                  <a:pt x="462996" y="555422"/>
                  <a:pt x="420560" y="332165"/>
                </a:cubicBezTo>
                <a:cubicBezTo>
                  <a:pt x="386803" y="154571"/>
                  <a:pt x="241090" y="19808"/>
                  <a:pt x="61405" y="0"/>
                </a:cubicBez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6" name="Forma libre 83">
            <a:extLst>
              <a:ext uri="{FF2B5EF4-FFF2-40B4-BE49-F238E27FC236}">
                <a16:creationId xmlns:a16="http://schemas.microsoft.com/office/drawing/2014/main" id="{5867CC1F-464A-FDAB-C533-937348EB3036}"/>
              </a:ext>
            </a:extLst>
          </p:cNvPr>
          <p:cNvSpPr/>
          <p:nvPr/>
        </p:nvSpPr>
        <p:spPr>
          <a:xfrm>
            <a:off x="7356193" y="3430222"/>
            <a:ext cx="385023" cy="648209"/>
          </a:xfrm>
          <a:custGeom>
            <a:avLst/>
            <a:gdLst>
              <a:gd name="connsiteX0" fmla="*/ 411830 w 488918"/>
              <a:gd name="connsiteY0" fmla="*/ 823123 h 823123"/>
              <a:gd name="connsiteX1" fmla="*/ 488919 w 488918"/>
              <a:gd name="connsiteY1" fmla="*/ 815821 h 823123"/>
              <a:gd name="connsiteX2" fmla="*/ 395828 w 488918"/>
              <a:gd name="connsiteY2" fmla="*/ 815821 h 823123"/>
              <a:gd name="connsiteX3" fmla="*/ 395828 w 488918"/>
              <a:gd name="connsiteY3" fmla="*/ 2577 h 823123"/>
              <a:gd name="connsiteX4" fmla="*/ 457232 w 488918"/>
              <a:gd name="connsiteY4" fmla="*/ 2577 h 823123"/>
              <a:gd name="connsiteX5" fmla="*/ 2576 w 488918"/>
              <a:gd name="connsiteY5" fmla="*/ 365928 h 823123"/>
              <a:gd name="connsiteX6" fmla="*/ 365928 w 488918"/>
              <a:gd name="connsiteY6" fmla="*/ 820584 h 823123"/>
              <a:gd name="connsiteX7" fmla="*/ 411830 w 488918"/>
              <a:gd name="connsiteY7" fmla="*/ 823124 h 82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18" h="823123">
                <a:moveTo>
                  <a:pt x="411830" y="823123"/>
                </a:moveTo>
                <a:cubicBezTo>
                  <a:pt x="437697" y="823086"/>
                  <a:pt x="463505" y="820641"/>
                  <a:pt x="488919" y="815821"/>
                </a:cubicBezTo>
                <a:lnTo>
                  <a:pt x="395828" y="815821"/>
                </a:lnTo>
                <a:lnTo>
                  <a:pt x="395828" y="2577"/>
                </a:lnTo>
                <a:lnTo>
                  <a:pt x="457232" y="2577"/>
                </a:lnTo>
                <a:cubicBezTo>
                  <a:pt x="231346" y="-22637"/>
                  <a:pt x="27790" y="140041"/>
                  <a:pt x="2576" y="365928"/>
                </a:cubicBezTo>
                <a:cubicBezTo>
                  <a:pt x="-22637" y="591815"/>
                  <a:pt x="140042" y="795371"/>
                  <a:pt x="365928" y="820584"/>
                </a:cubicBezTo>
                <a:cubicBezTo>
                  <a:pt x="381170" y="822285"/>
                  <a:pt x="396494" y="823133"/>
                  <a:pt x="411830" y="823124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7" name="Forma libre 84">
            <a:extLst>
              <a:ext uri="{FF2B5EF4-FFF2-40B4-BE49-F238E27FC236}">
                <a16:creationId xmlns:a16="http://schemas.microsoft.com/office/drawing/2014/main" id="{528E6C71-45AD-07A3-99CE-0CA280F575CD}"/>
              </a:ext>
            </a:extLst>
          </p:cNvPr>
          <p:cNvSpPr/>
          <p:nvPr/>
        </p:nvSpPr>
        <p:spPr>
          <a:xfrm>
            <a:off x="7682059" y="3243176"/>
            <a:ext cx="5001" cy="5001"/>
          </a:xfrm>
          <a:custGeom>
            <a:avLst/>
            <a:gdLst>
              <a:gd name="connsiteX0" fmla="*/ 0 w 6350"/>
              <a:gd name="connsiteY0" fmla="*/ 0 h 6350"/>
              <a:gd name="connsiteX1" fmla="*/ 0 w 635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8" name="Forma libre 85">
            <a:extLst>
              <a:ext uri="{FF2B5EF4-FFF2-40B4-BE49-F238E27FC236}">
                <a16:creationId xmlns:a16="http://schemas.microsoft.com/office/drawing/2014/main" id="{AEC21DEE-835A-E607-B6F9-A3D7D6CA0F0A}"/>
              </a:ext>
            </a:extLst>
          </p:cNvPr>
          <p:cNvSpPr/>
          <p:nvPr/>
        </p:nvSpPr>
        <p:spPr>
          <a:xfrm>
            <a:off x="7425928" y="4072780"/>
            <a:ext cx="654482" cy="192836"/>
          </a:xfrm>
          <a:custGeom>
            <a:avLst/>
            <a:gdLst>
              <a:gd name="connsiteX0" fmla="*/ 323279 w 831088"/>
              <a:gd name="connsiteY0" fmla="*/ 244792 h 244871"/>
              <a:gd name="connsiteX1" fmla="*/ 0 w 831088"/>
              <a:gd name="connsiteY1" fmla="*/ 158750 h 244871"/>
              <a:gd name="connsiteX2" fmla="*/ 831088 w 831088"/>
              <a:gd name="connsiteY2" fmla="*/ 0 h 244871"/>
              <a:gd name="connsiteX3" fmla="*/ 831088 w 831088"/>
              <a:gd name="connsiteY3" fmla="*/ 0 h 244871"/>
              <a:gd name="connsiteX4" fmla="*/ 323279 w 831088"/>
              <a:gd name="connsiteY4" fmla="*/ 244792 h 24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088" h="244871">
                <a:moveTo>
                  <a:pt x="323279" y="244792"/>
                </a:moveTo>
                <a:cubicBezTo>
                  <a:pt x="209834" y="244993"/>
                  <a:pt x="98336" y="215317"/>
                  <a:pt x="0" y="158750"/>
                </a:cubicBezTo>
                <a:cubicBezTo>
                  <a:pt x="278221" y="318324"/>
                  <a:pt x="631271" y="250887"/>
                  <a:pt x="831088" y="0"/>
                </a:cubicBezTo>
                <a:lnTo>
                  <a:pt x="831088" y="0"/>
                </a:lnTo>
                <a:cubicBezTo>
                  <a:pt x="708037" y="154807"/>
                  <a:pt x="521033" y="244953"/>
                  <a:pt x="323279" y="244792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79" name="Forma libre 86">
            <a:extLst>
              <a:ext uri="{FF2B5EF4-FFF2-40B4-BE49-F238E27FC236}">
                <a16:creationId xmlns:a16="http://schemas.microsoft.com/office/drawing/2014/main" id="{2AB6FD5B-F5E9-F004-57DE-A93463C2CC9B}"/>
              </a:ext>
            </a:extLst>
          </p:cNvPr>
          <p:cNvSpPr/>
          <p:nvPr/>
        </p:nvSpPr>
        <p:spPr>
          <a:xfrm>
            <a:off x="7237805" y="4009972"/>
            <a:ext cx="132666" cy="150818"/>
          </a:xfrm>
          <a:custGeom>
            <a:avLst/>
            <a:gdLst>
              <a:gd name="connsiteX0" fmla="*/ 0 w 168465"/>
              <a:gd name="connsiteY0" fmla="*/ 0 h 191515"/>
              <a:gd name="connsiteX1" fmla="*/ 168466 w 168465"/>
              <a:gd name="connsiteY1" fmla="*/ 191516 h 191515"/>
              <a:gd name="connsiteX2" fmla="*/ 0 w 168465"/>
              <a:gd name="connsiteY2" fmla="*/ 0 h 19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465" h="191515">
                <a:moveTo>
                  <a:pt x="0" y="0"/>
                </a:moveTo>
                <a:cubicBezTo>
                  <a:pt x="42999" y="74307"/>
                  <a:pt x="100250" y="139391"/>
                  <a:pt x="168466" y="191516"/>
                </a:cubicBezTo>
                <a:cubicBezTo>
                  <a:pt x="100250" y="139391"/>
                  <a:pt x="42999" y="74307"/>
                  <a:pt x="0" y="0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0" name="Forma libre 87">
            <a:extLst>
              <a:ext uri="{FF2B5EF4-FFF2-40B4-BE49-F238E27FC236}">
                <a16:creationId xmlns:a16="http://schemas.microsoft.com/office/drawing/2014/main" id="{EDF1BB24-229C-D106-91E5-96B54D2197AE}"/>
              </a:ext>
            </a:extLst>
          </p:cNvPr>
          <p:cNvSpPr/>
          <p:nvPr/>
        </p:nvSpPr>
        <p:spPr>
          <a:xfrm>
            <a:off x="7371822" y="4161791"/>
            <a:ext cx="28603" cy="20252"/>
          </a:xfrm>
          <a:custGeom>
            <a:avLst/>
            <a:gdLst>
              <a:gd name="connsiteX0" fmla="*/ 36322 w 36321"/>
              <a:gd name="connsiteY0" fmla="*/ 25718 h 25717"/>
              <a:gd name="connsiteX1" fmla="*/ 0 w 36321"/>
              <a:gd name="connsiteY1" fmla="*/ 0 h 25717"/>
              <a:gd name="connsiteX2" fmla="*/ 36322 w 36321"/>
              <a:gd name="connsiteY2" fmla="*/ 25718 h 2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21" h="25717">
                <a:moveTo>
                  <a:pt x="36322" y="25718"/>
                </a:moveTo>
                <a:cubicBezTo>
                  <a:pt x="23918" y="17505"/>
                  <a:pt x="11811" y="8932"/>
                  <a:pt x="0" y="0"/>
                </a:cubicBezTo>
                <a:cubicBezTo>
                  <a:pt x="11938" y="8975"/>
                  <a:pt x="24045" y="17547"/>
                  <a:pt x="36322" y="25718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1" name="Forma libre 88">
            <a:extLst>
              <a:ext uri="{FF2B5EF4-FFF2-40B4-BE49-F238E27FC236}">
                <a16:creationId xmlns:a16="http://schemas.microsoft.com/office/drawing/2014/main" id="{BF44DC70-D291-B0CD-551F-584702D53D8C}"/>
              </a:ext>
            </a:extLst>
          </p:cNvPr>
          <p:cNvSpPr/>
          <p:nvPr/>
        </p:nvSpPr>
        <p:spPr>
          <a:xfrm>
            <a:off x="8080510" y="3750390"/>
            <a:ext cx="111264" cy="322290"/>
          </a:xfrm>
          <a:custGeom>
            <a:avLst/>
            <a:gdLst>
              <a:gd name="connsiteX0" fmla="*/ 0 w 141288"/>
              <a:gd name="connsiteY0" fmla="*/ 409257 h 409257"/>
              <a:gd name="connsiteX1" fmla="*/ 0 w 141288"/>
              <a:gd name="connsiteY1" fmla="*/ 409257 h 409257"/>
              <a:gd name="connsiteX2" fmla="*/ 141288 w 141288"/>
              <a:gd name="connsiteY2" fmla="*/ 4953 h 409257"/>
              <a:gd name="connsiteX3" fmla="*/ 141288 w 141288"/>
              <a:gd name="connsiteY3" fmla="*/ 0 h 409257"/>
              <a:gd name="connsiteX4" fmla="*/ 141288 w 141288"/>
              <a:gd name="connsiteY4" fmla="*/ 4953 h 409257"/>
              <a:gd name="connsiteX5" fmla="*/ 0 w 141288"/>
              <a:gd name="connsiteY5" fmla="*/ 409257 h 4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88" h="409257">
                <a:moveTo>
                  <a:pt x="0" y="409257"/>
                </a:moveTo>
                <a:lnTo>
                  <a:pt x="0" y="409257"/>
                </a:lnTo>
                <a:cubicBezTo>
                  <a:pt x="91655" y="294451"/>
                  <a:pt x="141486" y="151857"/>
                  <a:pt x="141288" y="4953"/>
                </a:cubicBezTo>
                <a:cubicBezTo>
                  <a:pt x="141288" y="3302"/>
                  <a:pt x="141288" y="1651"/>
                  <a:pt x="141288" y="0"/>
                </a:cubicBezTo>
                <a:cubicBezTo>
                  <a:pt x="141288" y="1651"/>
                  <a:pt x="141288" y="3302"/>
                  <a:pt x="141288" y="4953"/>
                </a:cubicBezTo>
                <a:cubicBezTo>
                  <a:pt x="141486" y="151858"/>
                  <a:pt x="91655" y="294451"/>
                  <a:pt x="0" y="409257"/>
                </a:cubicBezTo>
                <a:close/>
              </a:path>
            </a:pathLst>
          </a:custGeom>
          <a:solidFill>
            <a:srgbClr val="FFAF2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2" name="Forma libre 89">
            <a:extLst>
              <a:ext uri="{FF2B5EF4-FFF2-40B4-BE49-F238E27FC236}">
                <a16:creationId xmlns:a16="http://schemas.microsoft.com/office/drawing/2014/main" id="{933FA238-7292-8F6B-2F9A-9C48B07F7AC9}"/>
              </a:ext>
            </a:extLst>
          </p:cNvPr>
          <p:cNvSpPr/>
          <p:nvPr/>
        </p:nvSpPr>
        <p:spPr>
          <a:xfrm>
            <a:off x="2443506" y="2248102"/>
            <a:ext cx="1025578" cy="640430"/>
          </a:xfrm>
          <a:custGeom>
            <a:avLst/>
            <a:gdLst>
              <a:gd name="connsiteX0" fmla="*/ 0 w 1302321"/>
              <a:gd name="connsiteY0" fmla="*/ 813245 h 813244"/>
              <a:gd name="connsiteX1" fmla="*/ 1302321 w 1302321"/>
              <a:gd name="connsiteY1" fmla="*/ 813245 h 813244"/>
              <a:gd name="connsiteX2" fmla="*/ 1302321 w 1302321"/>
              <a:gd name="connsiteY2" fmla="*/ 0 h 813244"/>
              <a:gd name="connsiteX3" fmla="*/ 571 w 1302321"/>
              <a:gd name="connsiteY3" fmla="*/ 0 h 813244"/>
              <a:gd name="connsiteX4" fmla="*/ 254 w 1302321"/>
              <a:gd name="connsiteY4" fmla="*/ 813245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321" h="813244">
                <a:moveTo>
                  <a:pt x="0" y="813245"/>
                </a:moveTo>
                <a:lnTo>
                  <a:pt x="1302321" y="813245"/>
                </a:lnTo>
                <a:lnTo>
                  <a:pt x="1302321" y="0"/>
                </a:lnTo>
                <a:lnTo>
                  <a:pt x="571" y="0"/>
                </a:lnTo>
                <a:cubicBezTo>
                  <a:pt x="133690" y="254767"/>
                  <a:pt x="133572" y="558582"/>
                  <a:pt x="254" y="813245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2"/>
                </a:solidFill>
              </a:rPr>
              <a:t>CLOUD FIRST, MS FIRST</a:t>
            </a:r>
          </a:p>
        </p:txBody>
      </p:sp>
      <p:sp>
        <p:nvSpPr>
          <p:cNvPr id="83" name="Forma libre 90">
            <a:extLst>
              <a:ext uri="{FF2B5EF4-FFF2-40B4-BE49-F238E27FC236}">
                <a16:creationId xmlns:a16="http://schemas.microsoft.com/office/drawing/2014/main" id="{0876B436-FE19-DD16-64D7-F2A821791267}"/>
              </a:ext>
            </a:extLst>
          </p:cNvPr>
          <p:cNvSpPr/>
          <p:nvPr/>
        </p:nvSpPr>
        <p:spPr>
          <a:xfrm>
            <a:off x="180872" y="3448602"/>
            <a:ext cx="1039280" cy="640480"/>
          </a:xfrm>
          <a:custGeom>
            <a:avLst/>
            <a:gdLst>
              <a:gd name="connsiteX0" fmla="*/ 1218756 w 1319720"/>
              <a:gd name="connsiteY0" fmla="*/ 398336 h 813308"/>
              <a:gd name="connsiteX1" fmla="*/ 1319721 w 1319720"/>
              <a:gd name="connsiteY1" fmla="*/ 0 h 813308"/>
              <a:gd name="connsiteX2" fmla="*/ 0 w 1319720"/>
              <a:gd name="connsiteY2" fmla="*/ 0 h 813308"/>
              <a:gd name="connsiteX3" fmla="*/ 0 w 1319720"/>
              <a:gd name="connsiteY3" fmla="*/ 813308 h 813308"/>
              <a:gd name="connsiteX4" fmla="*/ 1317244 w 1319720"/>
              <a:gd name="connsiteY4" fmla="*/ 813308 h 813308"/>
              <a:gd name="connsiteX5" fmla="*/ 1218629 w 1319720"/>
              <a:gd name="connsiteY5" fmla="*/ 409004 h 813308"/>
              <a:gd name="connsiteX6" fmla="*/ 1218756 w 1319720"/>
              <a:gd name="connsiteY6" fmla="*/ 398336 h 8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720" h="813308">
                <a:moveTo>
                  <a:pt x="1218756" y="398336"/>
                </a:moveTo>
                <a:cubicBezTo>
                  <a:pt x="1220211" y="259412"/>
                  <a:pt x="1254827" y="122845"/>
                  <a:pt x="1319721" y="0"/>
                </a:cubicBezTo>
                <a:lnTo>
                  <a:pt x="0" y="0"/>
                </a:lnTo>
                <a:lnTo>
                  <a:pt x="0" y="813308"/>
                </a:lnTo>
                <a:lnTo>
                  <a:pt x="1317244" y="813308"/>
                </a:lnTo>
                <a:cubicBezTo>
                  <a:pt x="1252252" y="688463"/>
                  <a:pt x="1218418" y="549752"/>
                  <a:pt x="1218629" y="409004"/>
                </a:cubicBezTo>
                <a:cubicBezTo>
                  <a:pt x="1218629" y="405384"/>
                  <a:pt x="1218756" y="401892"/>
                  <a:pt x="1218756" y="398336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4" name="Forma libre 91">
            <a:extLst>
              <a:ext uri="{FF2B5EF4-FFF2-40B4-BE49-F238E27FC236}">
                <a16:creationId xmlns:a16="http://schemas.microsoft.com/office/drawing/2014/main" id="{E007D04D-4BF3-6AA8-7E51-62F75ECC7047}"/>
              </a:ext>
            </a:extLst>
          </p:cNvPr>
          <p:cNvSpPr/>
          <p:nvPr/>
        </p:nvSpPr>
        <p:spPr>
          <a:xfrm>
            <a:off x="3642505" y="3435950"/>
            <a:ext cx="1039380" cy="640430"/>
          </a:xfrm>
          <a:custGeom>
            <a:avLst/>
            <a:gdLst>
              <a:gd name="connsiteX0" fmla="*/ 101028 w 1319847"/>
              <a:gd name="connsiteY0" fmla="*/ 414909 h 813244"/>
              <a:gd name="connsiteX1" fmla="*/ 0 w 1319847"/>
              <a:gd name="connsiteY1" fmla="*/ 813244 h 813244"/>
              <a:gd name="connsiteX2" fmla="*/ 1319847 w 1319847"/>
              <a:gd name="connsiteY2" fmla="*/ 813245 h 813244"/>
              <a:gd name="connsiteX3" fmla="*/ 1319847 w 1319847"/>
              <a:gd name="connsiteY3" fmla="*/ 0 h 813244"/>
              <a:gd name="connsiteX4" fmla="*/ 2540 w 1319847"/>
              <a:gd name="connsiteY4" fmla="*/ 0 h 813244"/>
              <a:gd name="connsiteX5" fmla="*/ 101219 w 1319847"/>
              <a:gd name="connsiteY5" fmla="*/ 404304 h 813244"/>
              <a:gd name="connsiteX6" fmla="*/ 101028 w 1319847"/>
              <a:gd name="connsiteY6" fmla="*/ 414909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847" h="813244">
                <a:moveTo>
                  <a:pt x="101028" y="414909"/>
                </a:moveTo>
                <a:cubicBezTo>
                  <a:pt x="99526" y="553834"/>
                  <a:pt x="64891" y="690396"/>
                  <a:pt x="0" y="813244"/>
                </a:cubicBezTo>
                <a:lnTo>
                  <a:pt x="1319847" y="813245"/>
                </a:lnTo>
                <a:lnTo>
                  <a:pt x="1319847" y="0"/>
                </a:lnTo>
                <a:lnTo>
                  <a:pt x="2540" y="0"/>
                </a:lnTo>
                <a:cubicBezTo>
                  <a:pt x="67552" y="124840"/>
                  <a:pt x="101407" y="263551"/>
                  <a:pt x="101219" y="404304"/>
                </a:cubicBezTo>
                <a:cubicBezTo>
                  <a:pt x="101219" y="407860"/>
                  <a:pt x="101092" y="411353"/>
                  <a:pt x="101028" y="414909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85" name="Forma libre 92">
            <a:extLst>
              <a:ext uri="{FF2B5EF4-FFF2-40B4-BE49-F238E27FC236}">
                <a16:creationId xmlns:a16="http://schemas.microsoft.com/office/drawing/2014/main" id="{71008359-46A6-9EF4-C7F3-129277EB0BD2}"/>
              </a:ext>
            </a:extLst>
          </p:cNvPr>
          <p:cNvSpPr/>
          <p:nvPr/>
        </p:nvSpPr>
        <p:spPr>
          <a:xfrm>
            <a:off x="1363620" y="4635900"/>
            <a:ext cx="1025578" cy="640430"/>
          </a:xfrm>
          <a:custGeom>
            <a:avLst/>
            <a:gdLst>
              <a:gd name="connsiteX0" fmla="*/ 1302322 w 1302321"/>
              <a:gd name="connsiteY0" fmla="*/ 0 h 813244"/>
              <a:gd name="connsiteX1" fmla="*/ 0 w 1302321"/>
              <a:gd name="connsiteY1" fmla="*/ 0 h 813244"/>
              <a:gd name="connsiteX2" fmla="*/ 0 w 1302321"/>
              <a:gd name="connsiteY2" fmla="*/ 813245 h 813244"/>
              <a:gd name="connsiteX3" fmla="*/ 1301750 w 1302321"/>
              <a:gd name="connsiteY3" fmla="*/ 813245 h 813244"/>
              <a:gd name="connsiteX4" fmla="*/ 1301750 w 1302321"/>
              <a:gd name="connsiteY4" fmla="*/ 0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321" h="813244">
                <a:moveTo>
                  <a:pt x="1302322" y="0"/>
                </a:moveTo>
                <a:lnTo>
                  <a:pt x="0" y="0"/>
                </a:lnTo>
                <a:lnTo>
                  <a:pt x="0" y="813245"/>
                </a:lnTo>
                <a:lnTo>
                  <a:pt x="1301750" y="813245"/>
                </a:lnTo>
                <a:cubicBezTo>
                  <a:pt x="1168532" y="558530"/>
                  <a:pt x="1168532" y="254715"/>
                  <a:pt x="1301750" y="0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6" name="Forma libre 93">
            <a:extLst>
              <a:ext uri="{FF2B5EF4-FFF2-40B4-BE49-F238E27FC236}">
                <a16:creationId xmlns:a16="http://schemas.microsoft.com/office/drawing/2014/main" id="{05F7B977-6D79-884A-F9DB-40F65CF449B9}"/>
              </a:ext>
            </a:extLst>
          </p:cNvPr>
          <p:cNvSpPr/>
          <p:nvPr/>
        </p:nvSpPr>
        <p:spPr>
          <a:xfrm>
            <a:off x="4830604" y="3433000"/>
            <a:ext cx="1038379" cy="640430"/>
          </a:xfrm>
          <a:custGeom>
            <a:avLst/>
            <a:gdLst>
              <a:gd name="connsiteX0" fmla="*/ 1218184 w 1318577"/>
              <a:gd name="connsiteY0" fmla="*/ 397383 h 813244"/>
              <a:gd name="connsiteX1" fmla="*/ 1218184 w 1318577"/>
              <a:gd name="connsiteY1" fmla="*/ 397383 h 813244"/>
              <a:gd name="connsiteX2" fmla="*/ 1318578 w 1318577"/>
              <a:gd name="connsiteY2" fmla="*/ 0 h 813244"/>
              <a:gd name="connsiteX3" fmla="*/ 0 w 1318577"/>
              <a:gd name="connsiteY3" fmla="*/ 0 h 813244"/>
              <a:gd name="connsiteX4" fmla="*/ 0 w 1318577"/>
              <a:gd name="connsiteY4" fmla="*/ 813245 h 813244"/>
              <a:gd name="connsiteX5" fmla="*/ 1317117 w 1318577"/>
              <a:gd name="connsiteY5" fmla="*/ 813245 h 813244"/>
              <a:gd name="connsiteX6" fmla="*/ 1217930 w 1318577"/>
              <a:gd name="connsiteY6" fmla="*/ 407988 h 813244"/>
              <a:gd name="connsiteX7" fmla="*/ 1218184 w 1318577"/>
              <a:gd name="connsiteY7" fmla="*/ 397383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8577" h="813244">
                <a:moveTo>
                  <a:pt x="1218184" y="397383"/>
                </a:moveTo>
                <a:lnTo>
                  <a:pt x="1218184" y="397383"/>
                </a:lnTo>
                <a:cubicBezTo>
                  <a:pt x="1219641" y="258832"/>
                  <a:pt x="1254054" y="122618"/>
                  <a:pt x="1318578" y="0"/>
                </a:cubicBezTo>
                <a:lnTo>
                  <a:pt x="0" y="0"/>
                </a:lnTo>
                <a:lnTo>
                  <a:pt x="0" y="813245"/>
                </a:lnTo>
                <a:lnTo>
                  <a:pt x="1317117" y="813245"/>
                </a:lnTo>
                <a:cubicBezTo>
                  <a:pt x="1251770" y="688167"/>
                  <a:pt x="1217735" y="549106"/>
                  <a:pt x="1217930" y="407988"/>
                </a:cubicBezTo>
                <a:cubicBezTo>
                  <a:pt x="1217867" y="404432"/>
                  <a:pt x="1218120" y="400939"/>
                  <a:pt x="1218184" y="397383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7" name="Forma libre 94">
            <a:extLst>
              <a:ext uri="{FF2B5EF4-FFF2-40B4-BE49-F238E27FC236}">
                <a16:creationId xmlns:a16="http://schemas.microsoft.com/office/drawing/2014/main" id="{F376F2E6-F308-3CE0-1D08-21EC00348A69}"/>
              </a:ext>
            </a:extLst>
          </p:cNvPr>
          <p:cNvSpPr/>
          <p:nvPr/>
        </p:nvSpPr>
        <p:spPr>
          <a:xfrm>
            <a:off x="7075285" y="4631300"/>
            <a:ext cx="1053981" cy="640379"/>
          </a:xfrm>
          <a:custGeom>
            <a:avLst/>
            <a:gdLst>
              <a:gd name="connsiteX0" fmla="*/ 4890 w 1338389"/>
              <a:gd name="connsiteY0" fmla="*/ 813181 h 813180"/>
              <a:gd name="connsiteX1" fmla="*/ 1338390 w 1338389"/>
              <a:gd name="connsiteY1" fmla="*/ 813181 h 813180"/>
              <a:gd name="connsiteX2" fmla="*/ 1338390 w 1338389"/>
              <a:gd name="connsiteY2" fmla="*/ 0 h 813180"/>
              <a:gd name="connsiteX3" fmla="*/ 0 w 1338389"/>
              <a:gd name="connsiteY3" fmla="*/ 0 h 813180"/>
              <a:gd name="connsiteX4" fmla="*/ 4890 w 1338389"/>
              <a:gd name="connsiteY4" fmla="*/ 813181 h 81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389" h="813180">
                <a:moveTo>
                  <a:pt x="4890" y="813181"/>
                </a:moveTo>
                <a:lnTo>
                  <a:pt x="1338390" y="813181"/>
                </a:lnTo>
                <a:lnTo>
                  <a:pt x="1338390" y="0"/>
                </a:lnTo>
                <a:lnTo>
                  <a:pt x="0" y="0"/>
                </a:lnTo>
                <a:cubicBezTo>
                  <a:pt x="134915" y="253849"/>
                  <a:pt x="136742" y="557728"/>
                  <a:pt x="4890" y="813181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8" name="Forma libre 95">
            <a:extLst>
              <a:ext uri="{FF2B5EF4-FFF2-40B4-BE49-F238E27FC236}">
                <a16:creationId xmlns:a16="http://schemas.microsoft.com/office/drawing/2014/main" id="{0C3BACF8-8B1E-71FD-9151-47C313FE8D2B}"/>
              </a:ext>
            </a:extLst>
          </p:cNvPr>
          <p:cNvSpPr/>
          <p:nvPr/>
        </p:nvSpPr>
        <p:spPr>
          <a:xfrm>
            <a:off x="6043654" y="2233200"/>
            <a:ext cx="1025579" cy="640430"/>
          </a:xfrm>
          <a:custGeom>
            <a:avLst/>
            <a:gdLst>
              <a:gd name="connsiteX0" fmla="*/ 1301750 w 1302322"/>
              <a:gd name="connsiteY0" fmla="*/ 0 h 813244"/>
              <a:gd name="connsiteX1" fmla="*/ 0 w 1302322"/>
              <a:gd name="connsiteY1" fmla="*/ 0 h 813244"/>
              <a:gd name="connsiteX2" fmla="*/ 0 w 1302322"/>
              <a:gd name="connsiteY2" fmla="*/ 813245 h 813244"/>
              <a:gd name="connsiteX3" fmla="*/ 1302322 w 1302322"/>
              <a:gd name="connsiteY3" fmla="*/ 813245 h 813244"/>
              <a:gd name="connsiteX4" fmla="*/ 1302004 w 1302322"/>
              <a:gd name="connsiteY4" fmla="*/ 0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322" h="813244">
                <a:moveTo>
                  <a:pt x="1301750" y="0"/>
                </a:moveTo>
                <a:lnTo>
                  <a:pt x="0" y="0"/>
                </a:lnTo>
                <a:lnTo>
                  <a:pt x="0" y="813245"/>
                </a:lnTo>
                <a:lnTo>
                  <a:pt x="1302322" y="813245"/>
                </a:lnTo>
                <a:cubicBezTo>
                  <a:pt x="1169005" y="558582"/>
                  <a:pt x="1168886" y="254767"/>
                  <a:pt x="1302004" y="0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89" name="Forma libre 96">
            <a:extLst>
              <a:ext uri="{FF2B5EF4-FFF2-40B4-BE49-F238E27FC236}">
                <a16:creationId xmlns:a16="http://schemas.microsoft.com/office/drawing/2014/main" id="{912C16DD-C6BC-89C0-4266-A726021CF693}"/>
              </a:ext>
            </a:extLst>
          </p:cNvPr>
          <p:cNvSpPr/>
          <p:nvPr/>
        </p:nvSpPr>
        <p:spPr>
          <a:xfrm>
            <a:off x="8291036" y="3432250"/>
            <a:ext cx="1039680" cy="640430"/>
          </a:xfrm>
          <a:custGeom>
            <a:avLst/>
            <a:gdLst>
              <a:gd name="connsiteX0" fmla="*/ 101600 w 1320228"/>
              <a:gd name="connsiteY0" fmla="*/ 408940 h 813244"/>
              <a:gd name="connsiteX1" fmla="*/ 2984 w 1320228"/>
              <a:gd name="connsiteY1" fmla="*/ 813244 h 813244"/>
              <a:gd name="connsiteX2" fmla="*/ 1320229 w 1320228"/>
              <a:gd name="connsiteY2" fmla="*/ 813244 h 813244"/>
              <a:gd name="connsiteX3" fmla="*/ 1320229 w 1320228"/>
              <a:gd name="connsiteY3" fmla="*/ 0 h 813244"/>
              <a:gd name="connsiteX4" fmla="*/ 0 w 1320228"/>
              <a:gd name="connsiteY4" fmla="*/ 0 h 813244"/>
              <a:gd name="connsiteX5" fmla="*/ 101029 w 1320228"/>
              <a:gd name="connsiteY5" fmla="*/ 398335 h 813244"/>
              <a:gd name="connsiteX6" fmla="*/ 101600 w 1320228"/>
              <a:gd name="connsiteY6" fmla="*/ 408940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0228" h="813244">
                <a:moveTo>
                  <a:pt x="101600" y="408940"/>
                </a:moveTo>
                <a:cubicBezTo>
                  <a:pt x="101781" y="549685"/>
                  <a:pt x="67949" y="688389"/>
                  <a:pt x="2984" y="813244"/>
                </a:cubicBezTo>
                <a:lnTo>
                  <a:pt x="1320229" y="813244"/>
                </a:lnTo>
                <a:lnTo>
                  <a:pt x="1320229" y="0"/>
                </a:lnTo>
                <a:lnTo>
                  <a:pt x="0" y="0"/>
                </a:lnTo>
                <a:cubicBezTo>
                  <a:pt x="64891" y="122849"/>
                  <a:pt x="99526" y="259410"/>
                  <a:pt x="101029" y="398335"/>
                </a:cubicBezTo>
                <a:cubicBezTo>
                  <a:pt x="101219" y="401891"/>
                  <a:pt x="101600" y="405384"/>
                  <a:pt x="101600" y="408940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0" name="Forma libre 97">
            <a:extLst>
              <a:ext uri="{FF2B5EF4-FFF2-40B4-BE49-F238E27FC236}">
                <a16:creationId xmlns:a16="http://schemas.microsoft.com/office/drawing/2014/main" id="{E55A7D75-B828-6497-22C0-1D0671FE45C5}"/>
              </a:ext>
            </a:extLst>
          </p:cNvPr>
          <p:cNvSpPr/>
          <p:nvPr/>
        </p:nvSpPr>
        <p:spPr>
          <a:xfrm>
            <a:off x="0" y="1862903"/>
            <a:ext cx="9600850" cy="3783673"/>
          </a:xfrm>
          <a:custGeom>
            <a:avLst/>
            <a:gdLst>
              <a:gd name="connsiteX0" fmla="*/ 10820400 w 12191555"/>
              <a:gd name="connsiteY0" fmla="*/ 1094359 h 4804664"/>
              <a:gd name="connsiteX1" fmla="*/ 10629399 w 12191555"/>
              <a:gd name="connsiteY1" fmla="*/ 903344 h 4804664"/>
              <a:gd name="connsiteX2" fmla="*/ 10629456 w 12191555"/>
              <a:gd name="connsiteY2" fmla="*/ 898716 h 4804664"/>
              <a:gd name="connsiteX3" fmla="*/ 10629456 w 12191555"/>
              <a:gd name="connsiteY3" fmla="*/ 896493 h 4804664"/>
              <a:gd name="connsiteX4" fmla="*/ 10629456 w 12191555"/>
              <a:gd name="connsiteY4" fmla="*/ 876491 h 4804664"/>
              <a:gd name="connsiteX5" fmla="*/ 10629456 w 12191555"/>
              <a:gd name="connsiteY5" fmla="*/ 855853 h 4804664"/>
              <a:gd name="connsiteX6" fmla="*/ 9753156 w 12191555"/>
              <a:gd name="connsiteY6" fmla="*/ 0 h 4804664"/>
              <a:gd name="connsiteX7" fmla="*/ 9752267 w 12191555"/>
              <a:gd name="connsiteY7" fmla="*/ 0 h 4804664"/>
              <a:gd name="connsiteX8" fmla="*/ 8875443 w 12191555"/>
              <a:gd name="connsiteY8" fmla="*/ 875776 h 4804664"/>
              <a:gd name="connsiteX9" fmla="*/ 9320467 w 12191555"/>
              <a:gd name="connsiteY9" fmla="*/ 1639126 h 4804664"/>
              <a:gd name="connsiteX10" fmla="*/ 9320467 w 12191555"/>
              <a:gd name="connsiteY10" fmla="*/ 1639126 h 4804664"/>
              <a:gd name="connsiteX11" fmla="*/ 9733788 w 12191555"/>
              <a:gd name="connsiteY11" fmla="*/ 1752854 h 4804664"/>
              <a:gd name="connsiteX12" fmla="*/ 9734614 w 12191555"/>
              <a:gd name="connsiteY12" fmla="*/ 1752854 h 4804664"/>
              <a:gd name="connsiteX13" fmla="*/ 9752140 w 12191555"/>
              <a:gd name="connsiteY13" fmla="*/ 1752537 h 4804664"/>
              <a:gd name="connsiteX14" fmla="*/ 9754870 w 12191555"/>
              <a:gd name="connsiteY14" fmla="*/ 1752537 h 4804664"/>
              <a:gd name="connsiteX15" fmla="*/ 9771190 w 12191555"/>
              <a:gd name="connsiteY15" fmla="*/ 1752537 h 4804664"/>
              <a:gd name="connsiteX16" fmla="*/ 10395204 w 12191555"/>
              <a:gd name="connsiteY16" fmla="*/ 2307146 h 4804664"/>
              <a:gd name="connsiteX17" fmla="*/ 10395204 w 12191555"/>
              <a:gd name="connsiteY17" fmla="*/ 2307146 h 4804664"/>
              <a:gd name="connsiteX18" fmla="*/ 10398443 w 12191555"/>
              <a:gd name="connsiteY18" fmla="*/ 2333371 h 4804664"/>
              <a:gd name="connsiteX19" fmla="*/ 10398443 w 12191555"/>
              <a:gd name="connsiteY19" fmla="*/ 2334895 h 4804664"/>
              <a:gd name="connsiteX20" fmla="*/ 10400474 w 12191555"/>
              <a:gd name="connsiteY20" fmla="*/ 2360295 h 4804664"/>
              <a:gd name="connsiteX21" fmla="*/ 10400474 w 12191555"/>
              <a:gd name="connsiteY21" fmla="*/ 2363026 h 4804664"/>
              <a:gd name="connsiteX22" fmla="*/ 10401427 w 12191555"/>
              <a:gd name="connsiteY22" fmla="*/ 2387664 h 4804664"/>
              <a:gd name="connsiteX23" fmla="*/ 10401427 w 12191555"/>
              <a:gd name="connsiteY23" fmla="*/ 2390648 h 4804664"/>
              <a:gd name="connsiteX24" fmla="*/ 10401427 w 12191555"/>
              <a:gd name="connsiteY24" fmla="*/ 2396300 h 4804664"/>
              <a:gd name="connsiteX25" fmla="*/ 10401427 w 12191555"/>
              <a:gd name="connsiteY25" fmla="*/ 2401253 h 4804664"/>
              <a:gd name="connsiteX26" fmla="*/ 9752061 w 12191555"/>
              <a:gd name="connsiteY26" fmla="*/ 3050588 h 4804664"/>
              <a:gd name="connsiteX27" fmla="*/ 9429750 w 12191555"/>
              <a:gd name="connsiteY27" fmla="*/ 2964942 h 4804664"/>
              <a:gd name="connsiteX28" fmla="*/ 9410700 w 12191555"/>
              <a:gd name="connsiteY28" fmla="*/ 2953703 h 4804664"/>
              <a:gd name="connsiteX29" fmla="*/ 9410256 w 12191555"/>
              <a:gd name="connsiteY29" fmla="*/ 2953703 h 4804664"/>
              <a:gd name="connsiteX30" fmla="*/ 9397556 w 12191555"/>
              <a:gd name="connsiteY30" fmla="*/ 2945765 h 4804664"/>
              <a:gd name="connsiteX31" fmla="*/ 9396603 w 12191555"/>
              <a:gd name="connsiteY31" fmla="*/ 2945194 h 4804664"/>
              <a:gd name="connsiteX32" fmla="*/ 9360281 w 12191555"/>
              <a:gd name="connsiteY32" fmla="*/ 2919476 h 4804664"/>
              <a:gd name="connsiteX33" fmla="*/ 9358567 w 12191555"/>
              <a:gd name="connsiteY33" fmla="*/ 2918206 h 4804664"/>
              <a:gd name="connsiteX34" fmla="*/ 9103805 w 12191555"/>
              <a:gd name="connsiteY34" fmla="*/ 2430018 h 4804664"/>
              <a:gd name="connsiteX35" fmla="*/ 9103805 w 12191555"/>
              <a:gd name="connsiteY35" fmla="*/ 2425700 h 4804664"/>
              <a:gd name="connsiteX36" fmla="*/ 9103296 w 12191555"/>
              <a:gd name="connsiteY36" fmla="*/ 2405063 h 4804664"/>
              <a:gd name="connsiteX37" fmla="*/ 9103296 w 12191555"/>
              <a:gd name="connsiteY37" fmla="*/ 2402015 h 4804664"/>
              <a:gd name="connsiteX38" fmla="*/ 9103678 w 12191555"/>
              <a:gd name="connsiteY38" fmla="*/ 2386648 h 4804664"/>
              <a:gd name="connsiteX39" fmla="*/ 9103678 w 12191555"/>
              <a:gd name="connsiteY39" fmla="*/ 2379663 h 4804664"/>
              <a:gd name="connsiteX40" fmla="*/ 9103678 w 12191555"/>
              <a:gd name="connsiteY40" fmla="*/ 2374011 h 4804664"/>
              <a:gd name="connsiteX41" fmla="*/ 9103678 w 12191555"/>
              <a:gd name="connsiteY41" fmla="*/ 2374011 h 4804664"/>
              <a:gd name="connsiteX42" fmla="*/ 8989885 w 12191555"/>
              <a:gd name="connsiteY42" fmla="*/ 1969262 h 4804664"/>
              <a:gd name="connsiteX43" fmla="*/ 8989885 w 12191555"/>
              <a:gd name="connsiteY43" fmla="*/ 1969262 h 4804664"/>
              <a:gd name="connsiteX44" fmla="*/ 7795198 w 12191555"/>
              <a:gd name="connsiteY44" fmla="*/ 1639830 h 4804664"/>
              <a:gd name="connsiteX45" fmla="*/ 7351586 w 12191555"/>
              <a:gd name="connsiteY45" fmla="*/ 2391664 h 4804664"/>
              <a:gd name="connsiteX46" fmla="*/ 7351586 w 12191555"/>
              <a:gd name="connsiteY46" fmla="*/ 2391664 h 4804664"/>
              <a:gd name="connsiteX47" fmla="*/ 7351586 w 12191555"/>
              <a:gd name="connsiteY47" fmla="*/ 2402269 h 4804664"/>
              <a:gd name="connsiteX48" fmla="*/ 7795704 w 12191555"/>
              <a:gd name="connsiteY48" fmla="*/ 3164777 h 4804664"/>
              <a:gd name="connsiteX49" fmla="*/ 7795705 w 12191555"/>
              <a:gd name="connsiteY49" fmla="*/ 3164777 h 4804664"/>
              <a:gd name="connsiteX50" fmla="*/ 8061897 w 12191555"/>
              <a:gd name="connsiteY50" fmla="*/ 3262884 h 4804664"/>
              <a:gd name="connsiteX51" fmla="*/ 8209789 w 12191555"/>
              <a:gd name="connsiteY51" fmla="*/ 3278569 h 4804664"/>
              <a:gd name="connsiteX52" fmla="*/ 8216138 w 12191555"/>
              <a:gd name="connsiteY52" fmla="*/ 3278569 h 4804664"/>
              <a:gd name="connsiteX53" fmla="*/ 8228203 w 12191555"/>
              <a:gd name="connsiteY53" fmla="*/ 3278569 h 4804664"/>
              <a:gd name="connsiteX54" fmla="*/ 8246364 w 12191555"/>
              <a:gd name="connsiteY54" fmla="*/ 3278569 h 4804664"/>
              <a:gd name="connsiteX55" fmla="*/ 8876932 w 12191555"/>
              <a:gd name="connsiteY55" fmla="*/ 3945681 h 4804664"/>
              <a:gd name="connsiteX56" fmla="*/ 8209820 w 12191555"/>
              <a:gd name="connsiteY56" fmla="*/ 4576249 h 4804664"/>
              <a:gd name="connsiteX57" fmla="*/ 7764336 w 12191555"/>
              <a:gd name="connsiteY57" fmla="*/ 4381564 h 4804664"/>
              <a:gd name="connsiteX58" fmla="*/ 7764336 w 12191555"/>
              <a:gd name="connsiteY58" fmla="*/ 4381564 h 4804664"/>
              <a:gd name="connsiteX59" fmla="*/ 7754239 w 12191555"/>
              <a:gd name="connsiteY59" fmla="*/ 4371023 h 4804664"/>
              <a:gd name="connsiteX60" fmla="*/ 7753223 w 12191555"/>
              <a:gd name="connsiteY60" fmla="*/ 4370007 h 4804664"/>
              <a:gd name="connsiteX61" fmla="*/ 7744143 w 12191555"/>
              <a:gd name="connsiteY61" fmla="*/ 4359974 h 4804664"/>
              <a:gd name="connsiteX62" fmla="*/ 7742492 w 12191555"/>
              <a:gd name="connsiteY62" fmla="*/ 4358132 h 4804664"/>
              <a:gd name="connsiteX63" fmla="*/ 7734300 w 12191555"/>
              <a:gd name="connsiteY63" fmla="*/ 4348734 h 4804664"/>
              <a:gd name="connsiteX64" fmla="*/ 7731951 w 12191555"/>
              <a:gd name="connsiteY64" fmla="*/ 4345940 h 4804664"/>
              <a:gd name="connsiteX65" fmla="*/ 7724648 w 12191555"/>
              <a:gd name="connsiteY65" fmla="*/ 4337178 h 4804664"/>
              <a:gd name="connsiteX66" fmla="*/ 7721664 w 12191555"/>
              <a:gd name="connsiteY66" fmla="*/ 4333494 h 4804664"/>
              <a:gd name="connsiteX67" fmla="*/ 7715314 w 12191555"/>
              <a:gd name="connsiteY67" fmla="*/ 4325430 h 4804664"/>
              <a:gd name="connsiteX68" fmla="*/ 7711694 w 12191555"/>
              <a:gd name="connsiteY68" fmla="*/ 4320731 h 4804664"/>
              <a:gd name="connsiteX69" fmla="*/ 7706233 w 12191555"/>
              <a:gd name="connsiteY69" fmla="*/ 4313428 h 4804664"/>
              <a:gd name="connsiteX70" fmla="*/ 7702043 w 12191555"/>
              <a:gd name="connsiteY70" fmla="*/ 4307713 h 4804664"/>
              <a:gd name="connsiteX71" fmla="*/ 7697344 w 12191555"/>
              <a:gd name="connsiteY71" fmla="*/ 4301363 h 4804664"/>
              <a:gd name="connsiteX72" fmla="*/ 7692644 w 12191555"/>
              <a:gd name="connsiteY72" fmla="*/ 4294569 h 4804664"/>
              <a:gd name="connsiteX73" fmla="*/ 7688770 w 12191555"/>
              <a:gd name="connsiteY73" fmla="*/ 4288917 h 4804664"/>
              <a:gd name="connsiteX74" fmla="*/ 7683564 w 12191555"/>
              <a:gd name="connsiteY74" fmla="*/ 4280980 h 4804664"/>
              <a:gd name="connsiteX75" fmla="*/ 7680452 w 12191555"/>
              <a:gd name="connsiteY75" fmla="*/ 4276217 h 4804664"/>
              <a:gd name="connsiteX76" fmla="*/ 7674737 w 12191555"/>
              <a:gd name="connsiteY76" fmla="*/ 4267073 h 4804664"/>
              <a:gd name="connsiteX77" fmla="*/ 7672451 w 12191555"/>
              <a:gd name="connsiteY77" fmla="*/ 4263327 h 4804664"/>
              <a:gd name="connsiteX78" fmla="*/ 7666101 w 12191555"/>
              <a:gd name="connsiteY78" fmla="*/ 4252849 h 4804664"/>
              <a:gd name="connsiteX79" fmla="*/ 7664514 w 12191555"/>
              <a:gd name="connsiteY79" fmla="*/ 4250182 h 4804664"/>
              <a:gd name="connsiteX80" fmla="*/ 7658164 w 12191555"/>
              <a:gd name="connsiteY80" fmla="*/ 4238435 h 4804664"/>
              <a:gd name="connsiteX81" fmla="*/ 7657275 w 12191555"/>
              <a:gd name="connsiteY81" fmla="*/ 4236847 h 4804664"/>
              <a:gd name="connsiteX82" fmla="*/ 7650353 w 12191555"/>
              <a:gd name="connsiteY82" fmla="*/ 4223703 h 4804664"/>
              <a:gd name="connsiteX83" fmla="*/ 7650353 w 12191555"/>
              <a:gd name="connsiteY83" fmla="*/ 4223258 h 4804664"/>
              <a:gd name="connsiteX84" fmla="*/ 7579297 w 12191555"/>
              <a:gd name="connsiteY84" fmla="*/ 3927919 h 4804664"/>
              <a:gd name="connsiteX85" fmla="*/ 7579297 w 12191555"/>
              <a:gd name="connsiteY85" fmla="*/ 3927539 h 4804664"/>
              <a:gd name="connsiteX86" fmla="*/ 7574852 w 12191555"/>
              <a:gd name="connsiteY86" fmla="*/ 3837813 h 4804664"/>
              <a:gd name="connsiteX87" fmla="*/ 7198170 w 12191555"/>
              <a:gd name="connsiteY87" fmla="*/ 3497707 h 4804664"/>
              <a:gd name="connsiteX88" fmla="*/ 5770245 w 12191555"/>
              <a:gd name="connsiteY88" fmla="*/ 3497707 h 4804664"/>
              <a:gd name="connsiteX89" fmla="*/ 5770245 w 12191555"/>
              <a:gd name="connsiteY89" fmla="*/ 3497326 h 4804664"/>
              <a:gd name="connsiteX90" fmla="*/ 4882388 w 12191555"/>
              <a:gd name="connsiteY90" fmla="*/ 3496818 h 4804664"/>
              <a:gd name="connsiteX91" fmla="*/ 4459288 w 12191555"/>
              <a:gd name="connsiteY91" fmla="*/ 3902583 h 4804664"/>
              <a:gd name="connsiteX92" fmla="*/ 4459288 w 12191555"/>
              <a:gd name="connsiteY92" fmla="*/ 3905377 h 4804664"/>
              <a:gd name="connsiteX93" fmla="*/ 4459288 w 12191555"/>
              <a:gd name="connsiteY93" fmla="*/ 3916871 h 4804664"/>
              <a:gd name="connsiteX94" fmla="*/ 4459288 w 12191555"/>
              <a:gd name="connsiteY94" fmla="*/ 3929190 h 4804664"/>
              <a:gd name="connsiteX95" fmla="*/ 4459288 w 12191555"/>
              <a:gd name="connsiteY95" fmla="*/ 3941890 h 4804664"/>
              <a:gd name="connsiteX96" fmla="*/ 4375150 w 12191555"/>
              <a:gd name="connsiteY96" fmla="*/ 4248659 h 4804664"/>
              <a:gd name="connsiteX97" fmla="*/ 4374071 w 12191555"/>
              <a:gd name="connsiteY97" fmla="*/ 4250627 h 4804664"/>
              <a:gd name="connsiteX98" fmla="*/ 4369054 w 12191555"/>
              <a:gd name="connsiteY98" fmla="*/ 4259136 h 4804664"/>
              <a:gd name="connsiteX99" fmla="*/ 4366133 w 12191555"/>
              <a:gd name="connsiteY99" fmla="*/ 4264089 h 4804664"/>
              <a:gd name="connsiteX100" fmla="*/ 4361879 w 12191555"/>
              <a:gd name="connsiteY100" fmla="*/ 4270947 h 4804664"/>
              <a:gd name="connsiteX101" fmla="*/ 4357878 w 12191555"/>
              <a:gd name="connsiteY101" fmla="*/ 4277297 h 4804664"/>
              <a:gd name="connsiteX102" fmla="*/ 4354068 w 12191555"/>
              <a:gd name="connsiteY102" fmla="*/ 4283139 h 4804664"/>
              <a:gd name="connsiteX103" fmla="*/ 4349306 w 12191555"/>
              <a:gd name="connsiteY103" fmla="*/ 4290315 h 4804664"/>
              <a:gd name="connsiteX104" fmla="*/ 4345750 w 12191555"/>
              <a:gd name="connsiteY104" fmla="*/ 4295458 h 4804664"/>
              <a:gd name="connsiteX105" fmla="*/ 4340479 w 12191555"/>
              <a:gd name="connsiteY105" fmla="*/ 4303141 h 4804664"/>
              <a:gd name="connsiteX106" fmla="*/ 4337050 w 12191555"/>
              <a:gd name="connsiteY106" fmla="*/ 4307840 h 4804664"/>
              <a:gd name="connsiteX107" fmla="*/ 4331335 w 12191555"/>
              <a:gd name="connsiteY107" fmla="*/ 4315651 h 4804664"/>
              <a:gd name="connsiteX108" fmla="*/ 4327970 w 12191555"/>
              <a:gd name="connsiteY108" fmla="*/ 4320096 h 4804664"/>
              <a:gd name="connsiteX109" fmla="*/ 4321620 w 12191555"/>
              <a:gd name="connsiteY109" fmla="*/ 4327970 h 4804664"/>
              <a:gd name="connsiteX110" fmla="*/ 4318318 w 12191555"/>
              <a:gd name="connsiteY110" fmla="*/ 4332224 h 4804664"/>
              <a:gd name="connsiteX111" fmla="*/ 4311968 w 12191555"/>
              <a:gd name="connsiteY111" fmla="*/ 4340098 h 4804664"/>
              <a:gd name="connsiteX112" fmla="*/ 4308602 w 12191555"/>
              <a:gd name="connsiteY112" fmla="*/ 4344099 h 4804664"/>
              <a:gd name="connsiteX113" fmla="*/ 4302252 w 12191555"/>
              <a:gd name="connsiteY113" fmla="*/ 4351909 h 4804664"/>
              <a:gd name="connsiteX114" fmla="*/ 4298823 w 12191555"/>
              <a:gd name="connsiteY114" fmla="*/ 4355847 h 4804664"/>
              <a:gd name="connsiteX115" fmla="*/ 4292029 w 12191555"/>
              <a:gd name="connsiteY115" fmla="*/ 4363530 h 4804664"/>
              <a:gd name="connsiteX116" fmla="*/ 4288473 w 12191555"/>
              <a:gd name="connsiteY116" fmla="*/ 4367403 h 4804664"/>
              <a:gd name="connsiteX117" fmla="*/ 4281551 w 12191555"/>
              <a:gd name="connsiteY117" fmla="*/ 4374833 h 4804664"/>
              <a:gd name="connsiteX118" fmla="*/ 4277805 w 12191555"/>
              <a:gd name="connsiteY118" fmla="*/ 4378706 h 4804664"/>
              <a:gd name="connsiteX119" fmla="*/ 4270820 w 12191555"/>
              <a:gd name="connsiteY119" fmla="*/ 4385882 h 4804664"/>
              <a:gd name="connsiteX120" fmla="*/ 4266883 w 12191555"/>
              <a:gd name="connsiteY120" fmla="*/ 4389755 h 4804664"/>
              <a:gd name="connsiteX121" fmla="*/ 4259771 w 12191555"/>
              <a:gd name="connsiteY121" fmla="*/ 4396740 h 4804664"/>
              <a:gd name="connsiteX122" fmla="*/ 4255707 w 12191555"/>
              <a:gd name="connsiteY122" fmla="*/ 4400550 h 4804664"/>
              <a:gd name="connsiteX123" fmla="*/ 4248531 w 12191555"/>
              <a:gd name="connsiteY123" fmla="*/ 4406900 h 4804664"/>
              <a:gd name="connsiteX124" fmla="*/ 4244277 w 12191555"/>
              <a:gd name="connsiteY124" fmla="*/ 4410774 h 4804664"/>
              <a:gd name="connsiteX125" fmla="*/ 4237038 w 12191555"/>
              <a:gd name="connsiteY125" fmla="*/ 4417124 h 4804664"/>
              <a:gd name="connsiteX126" fmla="*/ 4232593 w 12191555"/>
              <a:gd name="connsiteY126" fmla="*/ 4420934 h 4804664"/>
              <a:gd name="connsiteX127" fmla="*/ 4225354 w 12191555"/>
              <a:gd name="connsiteY127" fmla="*/ 4427284 h 4804664"/>
              <a:gd name="connsiteX128" fmla="*/ 4220591 w 12191555"/>
              <a:gd name="connsiteY128" fmla="*/ 4431157 h 4804664"/>
              <a:gd name="connsiteX129" fmla="*/ 4213416 w 12191555"/>
              <a:gd name="connsiteY129" fmla="*/ 4436936 h 4804664"/>
              <a:gd name="connsiteX130" fmla="*/ 4208399 w 12191555"/>
              <a:gd name="connsiteY130" fmla="*/ 4440873 h 4804664"/>
              <a:gd name="connsiteX131" fmla="*/ 4201224 w 12191555"/>
              <a:gd name="connsiteY131" fmla="*/ 4446397 h 4804664"/>
              <a:gd name="connsiteX132" fmla="*/ 4196017 w 12191555"/>
              <a:gd name="connsiteY132" fmla="*/ 4450271 h 4804664"/>
              <a:gd name="connsiteX133" fmla="*/ 4188841 w 12191555"/>
              <a:gd name="connsiteY133" fmla="*/ 4455478 h 4804664"/>
              <a:gd name="connsiteX134" fmla="*/ 4183316 w 12191555"/>
              <a:gd name="connsiteY134" fmla="*/ 4459415 h 4804664"/>
              <a:gd name="connsiteX135" fmla="*/ 4176268 w 12191555"/>
              <a:gd name="connsiteY135" fmla="*/ 4464241 h 4804664"/>
              <a:gd name="connsiteX136" fmla="*/ 4170426 w 12191555"/>
              <a:gd name="connsiteY136" fmla="*/ 4468241 h 4804664"/>
              <a:gd name="connsiteX137" fmla="*/ 4163505 w 12191555"/>
              <a:gd name="connsiteY137" fmla="*/ 4472750 h 4804664"/>
              <a:gd name="connsiteX138" fmla="*/ 4157155 w 12191555"/>
              <a:gd name="connsiteY138" fmla="*/ 4476750 h 4804664"/>
              <a:gd name="connsiteX139" fmla="*/ 4150360 w 12191555"/>
              <a:gd name="connsiteY139" fmla="*/ 4481005 h 4804664"/>
              <a:gd name="connsiteX140" fmla="*/ 4144010 w 12191555"/>
              <a:gd name="connsiteY140" fmla="*/ 4484942 h 4804664"/>
              <a:gd name="connsiteX141" fmla="*/ 4137343 w 12191555"/>
              <a:gd name="connsiteY141" fmla="*/ 4488879 h 4804664"/>
              <a:gd name="connsiteX142" fmla="*/ 4130484 w 12191555"/>
              <a:gd name="connsiteY142" fmla="*/ 4492816 h 4804664"/>
              <a:gd name="connsiteX143" fmla="*/ 4124134 w 12191555"/>
              <a:gd name="connsiteY143" fmla="*/ 4496435 h 4804664"/>
              <a:gd name="connsiteX144" fmla="*/ 4116832 w 12191555"/>
              <a:gd name="connsiteY144" fmla="*/ 4500372 h 4804664"/>
              <a:gd name="connsiteX145" fmla="*/ 4110482 w 12191555"/>
              <a:gd name="connsiteY145" fmla="*/ 4503674 h 4804664"/>
              <a:gd name="connsiteX146" fmla="*/ 4102799 w 12191555"/>
              <a:gd name="connsiteY146" fmla="*/ 4507611 h 4804664"/>
              <a:gd name="connsiteX147" fmla="*/ 4096449 w 12191555"/>
              <a:gd name="connsiteY147" fmla="*/ 4510659 h 4804664"/>
              <a:gd name="connsiteX148" fmla="*/ 4088384 w 12191555"/>
              <a:gd name="connsiteY148" fmla="*/ 4514533 h 4804664"/>
              <a:gd name="connsiteX149" fmla="*/ 4082669 w 12191555"/>
              <a:gd name="connsiteY149" fmla="*/ 4517263 h 4804664"/>
              <a:gd name="connsiteX150" fmla="*/ 4074097 w 12191555"/>
              <a:gd name="connsiteY150" fmla="*/ 4521137 h 4804664"/>
              <a:gd name="connsiteX151" fmla="*/ 4068699 w 12191555"/>
              <a:gd name="connsiteY151" fmla="*/ 4523486 h 4804664"/>
              <a:gd name="connsiteX152" fmla="*/ 4059682 w 12191555"/>
              <a:gd name="connsiteY152" fmla="*/ 4527360 h 4804664"/>
              <a:gd name="connsiteX153" fmla="*/ 4054602 w 12191555"/>
              <a:gd name="connsiteY153" fmla="*/ 4529455 h 4804664"/>
              <a:gd name="connsiteX154" fmla="*/ 4045014 w 12191555"/>
              <a:gd name="connsiteY154" fmla="*/ 4533265 h 4804664"/>
              <a:gd name="connsiteX155" fmla="*/ 4040378 w 12191555"/>
              <a:gd name="connsiteY155" fmla="*/ 4534980 h 4804664"/>
              <a:gd name="connsiteX156" fmla="*/ 4030218 w 12191555"/>
              <a:gd name="connsiteY156" fmla="*/ 4538790 h 4804664"/>
              <a:gd name="connsiteX157" fmla="*/ 4026027 w 12191555"/>
              <a:gd name="connsiteY157" fmla="*/ 4540250 h 4804664"/>
              <a:gd name="connsiteX158" fmla="*/ 4015296 w 12191555"/>
              <a:gd name="connsiteY158" fmla="*/ 4543934 h 4804664"/>
              <a:gd name="connsiteX159" fmla="*/ 4011549 w 12191555"/>
              <a:gd name="connsiteY159" fmla="*/ 4545140 h 4804664"/>
              <a:gd name="connsiteX160" fmla="*/ 4000119 w 12191555"/>
              <a:gd name="connsiteY160" fmla="*/ 4548759 h 4804664"/>
              <a:gd name="connsiteX161" fmla="*/ 3997134 w 12191555"/>
              <a:gd name="connsiteY161" fmla="*/ 4549712 h 4804664"/>
              <a:gd name="connsiteX162" fmla="*/ 3984879 w 12191555"/>
              <a:gd name="connsiteY162" fmla="*/ 4553268 h 4804664"/>
              <a:gd name="connsiteX163" fmla="*/ 3982657 w 12191555"/>
              <a:gd name="connsiteY163" fmla="*/ 4553840 h 4804664"/>
              <a:gd name="connsiteX164" fmla="*/ 3969449 w 12191555"/>
              <a:gd name="connsiteY164" fmla="*/ 4557332 h 4804664"/>
              <a:gd name="connsiteX165" fmla="*/ 3968115 w 12191555"/>
              <a:gd name="connsiteY165" fmla="*/ 4557649 h 4804664"/>
              <a:gd name="connsiteX166" fmla="*/ 3953891 w 12191555"/>
              <a:gd name="connsiteY166" fmla="*/ 4561078 h 4804664"/>
              <a:gd name="connsiteX167" fmla="*/ 3953891 w 12191555"/>
              <a:gd name="connsiteY167" fmla="*/ 4561078 h 4804664"/>
              <a:gd name="connsiteX168" fmla="*/ 3810381 w 12191555"/>
              <a:gd name="connsiteY168" fmla="*/ 4577017 h 4804664"/>
              <a:gd name="connsiteX169" fmla="*/ 3810000 w 12191555"/>
              <a:gd name="connsiteY169" fmla="*/ 4577017 h 4804664"/>
              <a:gd name="connsiteX170" fmla="*/ 3810000 w 12191555"/>
              <a:gd name="connsiteY170" fmla="*/ 4577017 h 4804664"/>
              <a:gd name="connsiteX171" fmla="*/ 3195765 w 12191555"/>
              <a:gd name="connsiteY171" fmla="*/ 4135946 h 4804664"/>
              <a:gd name="connsiteX172" fmla="*/ 3195765 w 12191555"/>
              <a:gd name="connsiteY172" fmla="*/ 4135628 h 4804664"/>
              <a:gd name="connsiteX173" fmla="*/ 3603324 w 12191555"/>
              <a:gd name="connsiteY173" fmla="*/ 3312901 h 4804664"/>
              <a:gd name="connsiteX174" fmla="*/ 3792665 w 12191555"/>
              <a:gd name="connsiteY174" fmla="*/ 3279076 h 4804664"/>
              <a:gd name="connsiteX175" fmla="*/ 3810191 w 12191555"/>
              <a:gd name="connsiteY175" fmla="*/ 3279077 h 4804664"/>
              <a:gd name="connsiteX176" fmla="*/ 3810191 w 12191555"/>
              <a:gd name="connsiteY176" fmla="*/ 3277362 h 4804664"/>
              <a:gd name="connsiteX177" fmla="*/ 3832352 w 12191555"/>
              <a:gd name="connsiteY177" fmla="*/ 3278188 h 4804664"/>
              <a:gd name="connsiteX178" fmla="*/ 3849878 w 12191555"/>
              <a:gd name="connsiteY178" fmla="*/ 3278188 h 4804664"/>
              <a:gd name="connsiteX179" fmla="*/ 3850640 w 12191555"/>
              <a:gd name="connsiteY179" fmla="*/ 3278188 h 4804664"/>
              <a:gd name="connsiteX180" fmla="*/ 3868928 w 12191555"/>
              <a:gd name="connsiteY180" fmla="*/ 3278188 h 4804664"/>
              <a:gd name="connsiteX181" fmla="*/ 4283012 w 12191555"/>
              <a:gd name="connsiteY181" fmla="*/ 3164396 h 4804664"/>
              <a:gd name="connsiteX182" fmla="*/ 4727004 w 12191555"/>
              <a:gd name="connsiteY182" fmla="*/ 2412493 h 4804664"/>
              <a:gd name="connsiteX183" fmla="*/ 4727004 w 12191555"/>
              <a:gd name="connsiteY183" fmla="*/ 2401888 h 4804664"/>
              <a:gd name="connsiteX184" fmla="*/ 3850352 w 12191555"/>
              <a:gd name="connsiteY184" fmla="*/ 1525304 h 4804664"/>
              <a:gd name="connsiteX185" fmla="*/ 3088196 w 12191555"/>
              <a:gd name="connsiteY185" fmla="*/ 1968881 h 4804664"/>
              <a:gd name="connsiteX186" fmla="*/ 3088196 w 12191555"/>
              <a:gd name="connsiteY186" fmla="*/ 1968881 h 4804664"/>
              <a:gd name="connsiteX187" fmla="*/ 2974467 w 12191555"/>
              <a:gd name="connsiteY187" fmla="*/ 2373821 h 4804664"/>
              <a:gd name="connsiteX188" fmla="*/ 2974467 w 12191555"/>
              <a:gd name="connsiteY188" fmla="*/ 2375281 h 4804664"/>
              <a:gd name="connsiteX189" fmla="*/ 2975102 w 12191555"/>
              <a:gd name="connsiteY189" fmla="*/ 2401888 h 4804664"/>
              <a:gd name="connsiteX190" fmla="*/ 2975102 w 12191555"/>
              <a:gd name="connsiteY190" fmla="*/ 2411984 h 4804664"/>
              <a:gd name="connsiteX191" fmla="*/ 2974467 w 12191555"/>
              <a:gd name="connsiteY191" fmla="*/ 2411984 h 4804664"/>
              <a:gd name="connsiteX192" fmla="*/ 2974467 w 12191555"/>
              <a:gd name="connsiteY192" fmla="*/ 2422589 h 4804664"/>
              <a:gd name="connsiteX193" fmla="*/ 2974467 w 12191555"/>
              <a:gd name="connsiteY193" fmla="*/ 2425700 h 4804664"/>
              <a:gd name="connsiteX194" fmla="*/ 2974023 w 12191555"/>
              <a:gd name="connsiteY194" fmla="*/ 2446274 h 4804664"/>
              <a:gd name="connsiteX195" fmla="*/ 2974023 w 12191555"/>
              <a:gd name="connsiteY195" fmla="*/ 2450592 h 4804664"/>
              <a:gd name="connsiteX196" fmla="*/ 2720531 w 12191555"/>
              <a:gd name="connsiteY196" fmla="*/ 2937764 h 4804664"/>
              <a:gd name="connsiteX197" fmla="*/ 2717610 w 12191555"/>
              <a:gd name="connsiteY197" fmla="*/ 2940050 h 4804664"/>
              <a:gd name="connsiteX198" fmla="*/ 2681224 w 12191555"/>
              <a:gd name="connsiteY198" fmla="*/ 2965768 h 4804664"/>
              <a:gd name="connsiteX199" fmla="*/ 2679700 w 12191555"/>
              <a:gd name="connsiteY199" fmla="*/ 2966593 h 4804664"/>
              <a:gd name="connsiteX200" fmla="*/ 2667000 w 12191555"/>
              <a:gd name="connsiteY200" fmla="*/ 2974531 h 4804664"/>
              <a:gd name="connsiteX201" fmla="*/ 2666556 w 12191555"/>
              <a:gd name="connsiteY201" fmla="*/ 2974531 h 4804664"/>
              <a:gd name="connsiteX202" fmla="*/ 1772709 w 12191555"/>
              <a:gd name="connsiteY202" fmla="*/ 2764325 h 4804664"/>
              <a:gd name="connsiteX203" fmla="*/ 1675447 w 12191555"/>
              <a:gd name="connsiteY203" fmla="*/ 2422589 h 4804664"/>
              <a:gd name="connsiteX204" fmla="*/ 1675448 w 12191555"/>
              <a:gd name="connsiteY204" fmla="*/ 2417699 h 4804664"/>
              <a:gd name="connsiteX205" fmla="*/ 2306257 w 12191555"/>
              <a:gd name="connsiteY205" fmla="*/ 1773809 h 4804664"/>
              <a:gd name="connsiteX206" fmla="*/ 2322513 w 12191555"/>
              <a:gd name="connsiteY206" fmla="*/ 1773809 h 4804664"/>
              <a:gd name="connsiteX207" fmla="*/ 2325243 w 12191555"/>
              <a:gd name="connsiteY207" fmla="*/ 1773809 h 4804664"/>
              <a:gd name="connsiteX208" fmla="*/ 2329244 w 12191555"/>
              <a:gd name="connsiteY208" fmla="*/ 1773809 h 4804664"/>
              <a:gd name="connsiteX209" fmla="*/ 2342833 w 12191555"/>
              <a:gd name="connsiteY209" fmla="*/ 1773809 h 4804664"/>
              <a:gd name="connsiteX210" fmla="*/ 2343658 w 12191555"/>
              <a:gd name="connsiteY210" fmla="*/ 1773809 h 4804664"/>
              <a:gd name="connsiteX211" fmla="*/ 2757043 w 12191555"/>
              <a:gd name="connsiteY211" fmla="*/ 1660017 h 4804664"/>
              <a:gd name="connsiteX212" fmla="*/ 2756027 w 12191555"/>
              <a:gd name="connsiteY212" fmla="*/ 1659446 h 4804664"/>
              <a:gd name="connsiteX213" fmla="*/ 2758504 w 12191555"/>
              <a:gd name="connsiteY213" fmla="*/ 1658112 h 4804664"/>
              <a:gd name="connsiteX214" fmla="*/ 3090054 w 12191555"/>
              <a:gd name="connsiteY214" fmla="*/ 464011 h 4804664"/>
              <a:gd name="connsiteX215" fmla="*/ 2326704 w 12191555"/>
              <a:gd name="connsiteY215" fmla="*/ 18987 h 4804664"/>
              <a:gd name="connsiteX216" fmla="*/ 2326704 w 12191555"/>
              <a:gd name="connsiteY216" fmla="*/ 18987 h 4804664"/>
              <a:gd name="connsiteX217" fmla="*/ 2326704 w 12191555"/>
              <a:gd name="connsiteY217" fmla="*/ 18987 h 4804664"/>
              <a:gd name="connsiteX218" fmla="*/ 2325878 w 12191555"/>
              <a:gd name="connsiteY218" fmla="*/ 18987 h 4804664"/>
              <a:gd name="connsiteX219" fmla="*/ 1449578 w 12191555"/>
              <a:gd name="connsiteY219" fmla="*/ 874903 h 4804664"/>
              <a:gd name="connsiteX220" fmla="*/ 1449578 w 12191555"/>
              <a:gd name="connsiteY220" fmla="*/ 895541 h 4804664"/>
              <a:gd name="connsiteX221" fmla="*/ 1449578 w 12191555"/>
              <a:gd name="connsiteY221" fmla="*/ 915543 h 4804664"/>
              <a:gd name="connsiteX222" fmla="*/ 1449578 w 12191555"/>
              <a:gd name="connsiteY222" fmla="*/ 917702 h 4804664"/>
              <a:gd name="connsiteX223" fmla="*/ 1263262 w 12191555"/>
              <a:gd name="connsiteY223" fmla="*/ 1113289 h 4804664"/>
              <a:gd name="connsiteX224" fmla="*/ 1258634 w 12191555"/>
              <a:gd name="connsiteY224" fmla="*/ 1113346 h 4804664"/>
              <a:gd name="connsiteX225" fmla="*/ 0 w 12191555"/>
              <a:gd name="connsiteY225" fmla="*/ 1113409 h 4804664"/>
              <a:gd name="connsiteX226" fmla="*/ 0 w 12191555"/>
              <a:gd name="connsiteY226" fmla="*/ 1327341 h 4804664"/>
              <a:gd name="connsiteX227" fmla="*/ 1254443 w 12191555"/>
              <a:gd name="connsiteY227" fmla="*/ 1327849 h 4804664"/>
              <a:gd name="connsiteX228" fmla="*/ 1677607 w 12191555"/>
              <a:gd name="connsiteY228" fmla="*/ 922020 h 4804664"/>
              <a:gd name="connsiteX229" fmla="*/ 1677607 w 12191555"/>
              <a:gd name="connsiteY229" fmla="*/ 917639 h 4804664"/>
              <a:gd name="connsiteX230" fmla="*/ 1677035 w 12191555"/>
              <a:gd name="connsiteY230" fmla="*/ 895477 h 4804664"/>
              <a:gd name="connsiteX231" fmla="*/ 1677607 w 12191555"/>
              <a:gd name="connsiteY231" fmla="*/ 872808 h 4804664"/>
              <a:gd name="connsiteX232" fmla="*/ 1677607 w 12191555"/>
              <a:gd name="connsiteY232" fmla="*/ 872808 h 4804664"/>
              <a:gd name="connsiteX233" fmla="*/ 2326132 w 12191555"/>
              <a:gd name="connsiteY233" fmla="*/ 246634 h 4804664"/>
              <a:gd name="connsiteX234" fmla="*/ 2326958 w 12191555"/>
              <a:gd name="connsiteY234" fmla="*/ 246634 h 4804664"/>
              <a:gd name="connsiteX235" fmla="*/ 2326958 w 12191555"/>
              <a:gd name="connsiteY235" fmla="*/ 246634 h 4804664"/>
              <a:gd name="connsiteX236" fmla="*/ 2966582 w 12191555"/>
              <a:gd name="connsiteY236" fmla="*/ 905068 h 4804664"/>
              <a:gd name="connsiteX237" fmla="*/ 2344674 w 12191555"/>
              <a:gd name="connsiteY237" fmla="*/ 1544193 h 4804664"/>
              <a:gd name="connsiteX238" fmla="*/ 2327148 w 12191555"/>
              <a:gd name="connsiteY238" fmla="*/ 1544193 h 4804664"/>
              <a:gd name="connsiteX239" fmla="*/ 2327148 w 12191555"/>
              <a:gd name="connsiteY239" fmla="*/ 1545590 h 4804664"/>
              <a:gd name="connsiteX240" fmla="*/ 2324799 w 12191555"/>
              <a:gd name="connsiteY240" fmla="*/ 1545590 h 4804664"/>
              <a:gd name="connsiteX241" fmla="*/ 2306574 w 12191555"/>
              <a:gd name="connsiteY241" fmla="*/ 1545590 h 4804664"/>
              <a:gd name="connsiteX242" fmla="*/ 1448435 w 12191555"/>
              <a:gd name="connsiteY242" fmla="*/ 2411921 h 4804664"/>
              <a:gd name="connsiteX243" fmla="*/ 1448435 w 12191555"/>
              <a:gd name="connsiteY243" fmla="*/ 2422525 h 4804664"/>
              <a:gd name="connsiteX244" fmla="*/ 2325086 w 12191555"/>
              <a:gd name="connsiteY244" fmla="*/ 3299109 h 4804664"/>
              <a:gd name="connsiteX245" fmla="*/ 3087243 w 12191555"/>
              <a:gd name="connsiteY245" fmla="*/ 2855532 h 4804664"/>
              <a:gd name="connsiteX246" fmla="*/ 3087243 w 12191555"/>
              <a:gd name="connsiteY246" fmla="*/ 2855532 h 4804664"/>
              <a:gd name="connsiteX247" fmla="*/ 3201035 w 12191555"/>
              <a:gd name="connsiteY247" fmla="*/ 2450592 h 4804664"/>
              <a:gd name="connsiteX248" fmla="*/ 3201035 w 12191555"/>
              <a:gd name="connsiteY248" fmla="*/ 2449132 h 4804664"/>
              <a:gd name="connsiteX249" fmla="*/ 3200400 w 12191555"/>
              <a:gd name="connsiteY249" fmla="*/ 2422525 h 4804664"/>
              <a:gd name="connsiteX250" fmla="*/ 3200400 w 12191555"/>
              <a:gd name="connsiteY250" fmla="*/ 2412429 h 4804664"/>
              <a:gd name="connsiteX251" fmla="*/ 3201035 w 12191555"/>
              <a:gd name="connsiteY251" fmla="*/ 2412429 h 4804664"/>
              <a:gd name="connsiteX252" fmla="*/ 3201035 w 12191555"/>
              <a:gd name="connsiteY252" fmla="*/ 2401824 h 4804664"/>
              <a:gd name="connsiteX253" fmla="*/ 3201035 w 12191555"/>
              <a:gd name="connsiteY253" fmla="*/ 2398776 h 4804664"/>
              <a:gd name="connsiteX254" fmla="*/ 3201480 w 12191555"/>
              <a:gd name="connsiteY254" fmla="*/ 2378139 h 4804664"/>
              <a:gd name="connsiteX255" fmla="*/ 3201480 w 12191555"/>
              <a:gd name="connsiteY255" fmla="*/ 2373821 h 4804664"/>
              <a:gd name="connsiteX256" fmla="*/ 3877291 w 12191555"/>
              <a:gd name="connsiteY256" fmla="*/ 1752454 h 4804664"/>
              <a:gd name="connsiteX257" fmla="*/ 4499229 w 12191555"/>
              <a:gd name="connsiteY257" fmla="*/ 2401825 h 4804664"/>
              <a:gd name="connsiteX258" fmla="*/ 4499229 w 12191555"/>
              <a:gd name="connsiteY258" fmla="*/ 2406777 h 4804664"/>
              <a:gd name="connsiteX259" fmla="*/ 3868357 w 12191555"/>
              <a:gd name="connsiteY259" fmla="*/ 3050604 h 4804664"/>
              <a:gd name="connsiteX260" fmla="*/ 3852101 w 12191555"/>
              <a:gd name="connsiteY260" fmla="*/ 3050604 h 4804664"/>
              <a:gd name="connsiteX261" fmla="*/ 3849370 w 12191555"/>
              <a:gd name="connsiteY261" fmla="*/ 3050604 h 4804664"/>
              <a:gd name="connsiteX262" fmla="*/ 3845370 w 12191555"/>
              <a:gd name="connsiteY262" fmla="*/ 3050604 h 4804664"/>
              <a:gd name="connsiteX263" fmla="*/ 3831781 w 12191555"/>
              <a:gd name="connsiteY263" fmla="*/ 3050604 h 4804664"/>
              <a:gd name="connsiteX264" fmla="*/ 3831019 w 12191555"/>
              <a:gd name="connsiteY264" fmla="*/ 3050604 h 4804664"/>
              <a:gd name="connsiteX265" fmla="*/ 3802571 w 12191555"/>
              <a:gd name="connsiteY265" fmla="*/ 3051683 h 4804664"/>
              <a:gd name="connsiteX266" fmla="*/ 3792157 w 12191555"/>
              <a:gd name="connsiteY266" fmla="*/ 3051683 h 4804664"/>
              <a:gd name="connsiteX267" fmla="*/ 3378200 w 12191555"/>
              <a:gd name="connsiteY267" fmla="*/ 3165539 h 4804664"/>
              <a:gd name="connsiteX268" fmla="*/ 3046650 w 12191555"/>
              <a:gd name="connsiteY268" fmla="*/ 4359640 h 4804664"/>
              <a:gd name="connsiteX269" fmla="*/ 3810000 w 12191555"/>
              <a:gd name="connsiteY269" fmla="*/ 4804664 h 4804664"/>
              <a:gd name="connsiteX270" fmla="*/ 3810889 w 12191555"/>
              <a:gd name="connsiteY270" fmla="*/ 4804665 h 4804664"/>
              <a:gd name="connsiteX271" fmla="*/ 4687189 w 12191555"/>
              <a:gd name="connsiteY271" fmla="*/ 3948811 h 4804664"/>
              <a:gd name="connsiteX272" fmla="*/ 4687189 w 12191555"/>
              <a:gd name="connsiteY272" fmla="*/ 3928174 h 4804664"/>
              <a:gd name="connsiteX273" fmla="*/ 4687189 w 12191555"/>
              <a:gd name="connsiteY273" fmla="*/ 3908171 h 4804664"/>
              <a:gd name="connsiteX274" fmla="*/ 4687189 w 12191555"/>
              <a:gd name="connsiteY274" fmla="*/ 3906012 h 4804664"/>
              <a:gd name="connsiteX275" fmla="*/ 4873505 w 12191555"/>
              <a:gd name="connsiteY275" fmla="*/ 3710425 h 4804664"/>
              <a:gd name="connsiteX276" fmla="*/ 4878134 w 12191555"/>
              <a:gd name="connsiteY276" fmla="*/ 3710369 h 4804664"/>
              <a:gd name="connsiteX277" fmla="*/ 5638737 w 12191555"/>
              <a:gd name="connsiteY277" fmla="*/ 3710369 h 4804664"/>
              <a:gd name="connsiteX278" fmla="*/ 5638737 w 12191555"/>
              <a:gd name="connsiteY278" fmla="*/ 3710750 h 4804664"/>
              <a:gd name="connsiteX279" fmla="*/ 7141464 w 12191555"/>
              <a:gd name="connsiteY279" fmla="*/ 3710750 h 4804664"/>
              <a:gd name="connsiteX280" fmla="*/ 7352420 w 12191555"/>
              <a:gd name="connsiteY280" fmla="*/ 3923715 h 4804664"/>
              <a:gd name="connsiteX281" fmla="*/ 7352411 w 12191555"/>
              <a:gd name="connsiteY281" fmla="*/ 3924935 h 4804664"/>
              <a:gd name="connsiteX282" fmla="*/ 7352411 w 12191555"/>
              <a:gd name="connsiteY282" fmla="*/ 3927158 h 4804664"/>
              <a:gd name="connsiteX283" fmla="*/ 8211820 w 12191555"/>
              <a:gd name="connsiteY283" fmla="*/ 4803458 h 4804664"/>
              <a:gd name="connsiteX284" fmla="*/ 8215376 w 12191555"/>
              <a:gd name="connsiteY284" fmla="*/ 4803458 h 4804664"/>
              <a:gd name="connsiteX285" fmla="*/ 8228076 w 12191555"/>
              <a:gd name="connsiteY285" fmla="*/ 4803458 h 4804664"/>
              <a:gd name="connsiteX286" fmla="*/ 8228076 w 12191555"/>
              <a:gd name="connsiteY286" fmla="*/ 4803077 h 4804664"/>
              <a:gd name="connsiteX287" fmla="*/ 9087045 w 12191555"/>
              <a:gd name="connsiteY287" fmla="*/ 3909035 h 4804664"/>
              <a:gd name="connsiteX288" fmla="*/ 8643176 w 12191555"/>
              <a:gd name="connsiteY288" fmla="*/ 3164078 h 4804664"/>
              <a:gd name="connsiteX289" fmla="*/ 8643176 w 12191555"/>
              <a:gd name="connsiteY289" fmla="*/ 3164078 h 4804664"/>
              <a:gd name="connsiteX290" fmla="*/ 8238109 w 12191555"/>
              <a:gd name="connsiteY290" fmla="*/ 3050794 h 4804664"/>
              <a:gd name="connsiteX291" fmla="*/ 8231124 w 12191555"/>
              <a:gd name="connsiteY291" fmla="*/ 3050794 h 4804664"/>
              <a:gd name="connsiteX292" fmla="*/ 8214169 w 12191555"/>
              <a:gd name="connsiteY292" fmla="*/ 3050794 h 4804664"/>
              <a:gd name="connsiteX293" fmla="*/ 8209979 w 12191555"/>
              <a:gd name="connsiteY293" fmla="*/ 3050794 h 4804664"/>
              <a:gd name="connsiteX294" fmla="*/ 7579614 w 12191555"/>
              <a:gd name="connsiteY294" fmla="*/ 2401888 h 4804664"/>
              <a:gd name="connsiteX295" fmla="*/ 7579614 w 12191555"/>
              <a:gd name="connsiteY295" fmla="*/ 2391283 h 4804664"/>
              <a:gd name="connsiteX296" fmla="*/ 8228648 w 12191555"/>
              <a:gd name="connsiteY296" fmla="*/ 1752854 h 4804664"/>
              <a:gd name="connsiteX297" fmla="*/ 8230870 w 12191555"/>
              <a:gd name="connsiteY297" fmla="*/ 1752854 h 4804664"/>
              <a:gd name="connsiteX298" fmla="*/ 8879268 w 12191555"/>
              <a:gd name="connsiteY298" fmla="*/ 2373948 h 4804664"/>
              <a:gd name="connsiteX299" fmla="*/ 8879904 w 12191555"/>
              <a:gd name="connsiteY299" fmla="*/ 2401888 h 4804664"/>
              <a:gd name="connsiteX300" fmla="*/ 8879269 w 12191555"/>
              <a:gd name="connsiteY300" fmla="*/ 2429828 h 4804664"/>
              <a:gd name="connsiteX301" fmla="*/ 8878062 w 12191555"/>
              <a:gd name="connsiteY301" fmla="*/ 2450275 h 4804664"/>
              <a:gd name="connsiteX302" fmla="*/ 8990838 w 12191555"/>
              <a:gd name="connsiteY302" fmla="*/ 2834831 h 4804664"/>
              <a:gd name="connsiteX303" fmla="*/ 8990838 w 12191555"/>
              <a:gd name="connsiteY303" fmla="*/ 2834831 h 4804664"/>
              <a:gd name="connsiteX304" fmla="*/ 10184987 w 12191555"/>
              <a:gd name="connsiteY304" fmla="*/ 3166209 h 4804664"/>
              <a:gd name="connsiteX305" fmla="*/ 10629900 w 12191555"/>
              <a:gd name="connsiteY305" fmla="*/ 2401761 h 4804664"/>
              <a:gd name="connsiteX306" fmla="*/ 10629900 w 12191555"/>
              <a:gd name="connsiteY306" fmla="*/ 2391156 h 4804664"/>
              <a:gd name="connsiteX307" fmla="*/ 9771380 w 12191555"/>
              <a:gd name="connsiteY307" fmla="*/ 1525461 h 4804664"/>
              <a:gd name="connsiteX308" fmla="*/ 9753092 w 12191555"/>
              <a:gd name="connsiteY308" fmla="*/ 1525461 h 4804664"/>
              <a:gd name="connsiteX309" fmla="*/ 9752330 w 12191555"/>
              <a:gd name="connsiteY309" fmla="*/ 1525461 h 4804664"/>
              <a:gd name="connsiteX310" fmla="*/ 9736328 w 12191555"/>
              <a:gd name="connsiteY310" fmla="*/ 1525461 h 4804664"/>
              <a:gd name="connsiteX311" fmla="*/ 9734550 w 12191555"/>
              <a:gd name="connsiteY311" fmla="*/ 1525461 h 4804664"/>
              <a:gd name="connsiteX312" fmla="*/ 9103853 w 12191555"/>
              <a:gd name="connsiteY312" fmla="*/ 858471 h 4804664"/>
              <a:gd name="connsiteX313" fmla="*/ 9752076 w 12191555"/>
              <a:gd name="connsiteY313" fmla="*/ 227521 h 4804664"/>
              <a:gd name="connsiteX314" fmla="*/ 9752076 w 12191555"/>
              <a:gd name="connsiteY314" fmla="*/ 227521 h 4804664"/>
              <a:gd name="connsiteX315" fmla="*/ 9752902 w 12191555"/>
              <a:gd name="connsiteY315" fmla="*/ 227521 h 4804664"/>
              <a:gd name="connsiteX316" fmla="*/ 10401427 w 12191555"/>
              <a:gd name="connsiteY316" fmla="*/ 853694 h 4804664"/>
              <a:gd name="connsiteX317" fmla="*/ 10401427 w 12191555"/>
              <a:gd name="connsiteY317" fmla="*/ 854012 h 4804664"/>
              <a:gd name="connsiteX318" fmla="*/ 10401998 w 12191555"/>
              <a:gd name="connsiteY318" fmla="*/ 876618 h 4804664"/>
              <a:gd name="connsiteX319" fmla="*/ 10401427 w 12191555"/>
              <a:gd name="connsiteY319" fmla="*/ 898779 h 4804664"/>
              <a:gd name="connsiteX320" fmla="*/ 10401427 w 12191555"/>
              <a:gd name="connsiteY320" fmla="*/ 903224 h 4804664"/>
              <a:gd name="connsiteX321" fmla="*/ 10824528 w 12191555"/>
              <a:gd name="connsiteY321" fmla="*/ 1308989 h 4804664"/>
              <a:gd name="connsiteX322" fmla="*/ 12191556 w 12191555"/>
              <a:gd name="connsiteY322" fmla="*/ 1308481 h 4804664"/>
              <a:gd name="connsiteX323" fmla="*/ 12191556 w 12191555"/>
              <a:gd name="connsiteY323" fmla="*/ 1094486 h 480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91555" h="4804664">
                <a:moveTo>
                  <a:pt x="10820400" y="1094359"/>
                </a:moveTo>
                <a:cubicBezTo>
                  <a:pt x="10714910" y="1094355"/>
                  <a:pt x="10629395" y="1008835"/>
                  <a:pt x="10629399" y="903344"/>
                </a:cubicBezTo>
                <a:cubicBezTo>
                  <a:pt x="10629399" y="901801"/>
                  <a:pt x="10629418" y="900258"/>
                  <a:pt x="10629456" y="898716"/>
                </a:cubicBezTo>
                <a:lnTo>
                  <a:pt x="10629456" y="896493"/>
                </a:lnTo>
                <a:cubicBezTo>
                  <a:pt x="10629456" y="890143"/>
                  <a:pt x="10629456" y="883222"/>
                  <a:pt x="10629456" y="876491"/>
                </a:cubicBezTo>
                <a:cubicBezTo>
                  <a:pt x="10629456" y="869760"/>
                  <a:pt x="10629456" y="862711"/>
                  <a:pt x="10629456" y="855853"/>
                </a:cubicBezTo>
                <a:cubicBezTo>
                  <a:pt x="10618347" y="379890"/>
                  <a:pt x="10229249" y="-129"/>
                  <a:pt x="9753156" y="0"/>
                </a:cubicBezTo>
                <a:lnTo>
                  <a:pt x="9752267" y="0"/>
                </a:lnTo>
                <a:cubicBezTo>
                  <a:pt x="9268299" y="-289"/>
                  <a:pt x="8875732" y="391809"/>
                  <a:pt x="8875443" y="875776"/>
                </a:cubicBezTo>
                <a:cubicBezTo>
                  <a:pt x="8875254" y="1191865"/>
                  <a:pt x="9045308" y="1483561"/>
                  <a:pt x="9320467" y="1639126"/>
                </a:cubicBezTo>
                <a:lnTo>
                  <a:pt x="9320467" y="1639126"/>
                </a:lnTo>
                <a:cubicBezTo>
                  <a:pt x="9446630" y="1710838"/>
                  <a:pt x="9588697" y="1749929"/>
                  <a:pt x="9733788" y="1752854"/>
                </a:cubicBezTo>
                <a:lnTo>
                  <a:pt x="9734614" y="1752854"/>
                </a:lnTo>
                <a:cubicBezTo>
                  <a:pt x="9740519" y="1752854"/>
                  <a:pt x="9746297" y="1752537"/>
                  <a:pt x="9752140" y="1752537"/>
                </a:cubicBezTo>
                <a:lnTo>
                  <a:pt x="9754870" y="1752537"/>
                </a:lnTo>
                <a:cubicBezTo>
                  <a:pt x="9760331" y="1752537"/>
                  <a:pt x="9765729" y="1752537"/>
                  <a:pt x="9771190" y="1752537"/>
                </a:cubicBezTo>
                <a:cubicBezTo>
                  <a:pt x="10086272" y="1761352"/>
                  <a:pt x="10349470" y="1995275"/>
                  <a:pt x="10395204" y="2307146"/>
                </a:cubicBezTo>
                <a:lnTo>
                  <a:pt x="10395204" y="2307146"/>
                </a:lnTo>
                <a:cubicBezTo>
                  <a:pt x="10396474" y="2315845"/>
                  <a:pt x="10397554" y="2324608"/>
                  <a:pt x="10398443" y="2333371"/>
                </a:cubicBezTo>
                <a:lnTo>
                  <a:pt x="10398443" y="2334895"/>
                </a:lnTo>
                <a:cubicBezTo>
                  <a:pt x="10399268" y="2343277"/>
                  <a:pt x="10399967" y="2351723"/>
                  <a:pt x="10400474" y="2360295"/>
                </a:cubicBezTo>
                <a:lnTo>
                  <a:pt x="10400474" y="2363026"/>
                </a:lnTo>
                <a:cubicBezTo>
                  <a:pt x="10400982" y="2371154"/>
                  <a:pt x="10401236" y="2379409"/>
                  <a:pt x="10401427" y="2387664"/>
                </a:cubicBezTo>
                <a:cubicBezTo>
                  <a:pt x="10401427" y="2388616"/>
                  <a:pt x="10401427" y="2389632"/>
                  <a:pt x="10401427" y="2390648"/>
                </a:cubicBezTo>
                <a:cubicBezTo>
                  <a:pt x="10401427" y="2391664"/>
                  <a:pt x="10401427" y="2394458"/>
                  <a:pt x="10401427" y="2396300"/>
                </a:cubicBezTo>
                <a:cubicBezTo>
                  <a:pt x="10401427" y="2398141"/>
                  <a:pt x="10401427" y="2399602"/>
                  <a:pt x="10401427" y="2401253"/>
                </a:cubicBezTo>
                <a:cubicBezTo>
                  <a:pt x="10401419" y="2759879"/>
                  <a:pt x="10110688" y="3050597"/>
                  <a:pt x="9752061" y="3050588"/>
                </a:cubicBezTo>
                <a:cubicBezTo>
                  <a:pt x="9639000" y="3050586"/>
                  <a:pt x="9527899" y="3021064"/>
                  <a:pt x="9429750" y="2964942"/>
                </a:cubicBezTo>
                <a:cubicBezTo>
                  <a:pt x="9423400" y="2961323"/>
                  <a:pt x="9417050" y="2957576"/>
                  <a:pt x="9410700" y="2953703"/>
                </a:cubicBezTo>
                <a:lnTo>
                  <a:pt x="9410256" y="2953703"/>
                </a:lnTo>
                <a:cubicBezTo>
                  <a:pt x="9406128" y="2951099"/>
                  <a:pt x="9401937" y="2948496"/>
                  <a:pt x="9397556" y="2945765"/>
                </a:cubicBezTo>
                <a:lnTo>
                  <a:pt x="9396603" y="2945194"/>
                </a:lnTo>
                <a:cubicBezTo>
                  <a:pt x="9384199" y="2936981"/>
                  <a:pt x="9372092" y="2928409"/>
                  <a:pt x="9360281" y="2919476"/>
                </a:cubicBezTo>
                <a:lnTo>
                  <a:pt x="9358567" y="2918206"/>
                </a:lnTo>
                <a:cubicBezTo>
                  <a:pt x="9205359" y="2801387"/>
                  <a:pt x="9112010" y="2622507"/>
                  <a:pt x="9103805" y="2430018"/>
                </a:cubicBezTo>
                <a:cubicBezTo>
                  <a:pt x="9103805" y="2428621"/>
                  <a:pt x="9103805" y="2427161"/>
                  <a:pt x="9103805" y="2425700"/>
                </a:cubicBezTo>
                <a:cubicBezTo>
                  <a:pt x="9103805" y="2418842"/>
                  <a:pt x="9103360" y="2411984"/>
                  <a:pt x="9103296" y="2405063"/>
                </a:cubicBezTo>
                <a:cubicBezTo>
                  <a:pt x="9103296" y="2404047"/>
                  <a:pt x="9103296" y="2403031"/>
                  <a:pt x="9103296" y="2402015"/>
                </a:cubicBezTo>
                <a:cubicBezTo>
                  <a:pt x="9103296" y="2396871"/>
                  <a:pt x="9103296" y="2391791"/>
                  <a:pt x="9103678" y="2386648"/>
                </a:cubicBezTo>
                <a:cubicBezTo>
                  <a:pt x="9103678" y="2384362"/>
                  <a:pt x="9103678" y="2382012"/>
                  <a:pt x="9103678" y="2379663"/>
                </a:cubicBezTo>
                <a:cubicBezTo>
                  <a:pt x="9103678" y="2377313"/>
                  <a:pt x="9103678" y="2375916"/>
                  <a:pt x="9103678" y="2374011"/>
                </a:cubicBezTo>
                <a:lnTo>
                  <a:pt x="9103678" y="2374011"/>
                </a:lnTo>
                <a:cubicBezTo>
                  <a:pt x="9099382" y="2231825"/>
                  <a:pt x="9060312" y="2092857"/>
                  <a:pt x="8989885" y="1969262"/>
                </a:cubicBezTo>
                <a:lnTo>
                  <a:pt x="8989885" y="1969262"/>
                </a:lnTo>
                <a:cubicBezTo>
                  <a:pt x="8750952" y="1548388"/>
                  <a:pt x="8216072" y="1400896"/>
                  <a:pt x="7795198" y="1639830"/>
                </a:cubicBezTo>
                <a:cubicBezTo>
                  <a:pt x="7524140" y="1793712"/>
                  <a:pt x="7355223" y="2079993"/>
                  <a:pt x="7351586" y="2391664"/>
                </a:cubicBezTo>
                <a:lnTo>
                  <a:pt x="7351586" y="2391664"/>
                </a:lnTo>
                <a:cubicBezTo>
                  <a:pt x="7351586" y="2395220"/>
                  <a:pt x="7351586" y="2398713"/>
                  <a:pt x="7351586" y="2402269"/>
                </a:cubicBezTo>
                <a:cubicBezTo>
                  <a:pt x="7351515" y="2717868"/>
                  <a:pt x="7521157" y="3009127"/>
                  <a:pt x="7795704" y="3164777"/>
                </a:cubicBezTo>
                <a:lnTo>
                  <a:pt x="7795705" y="3164777"/>
                </a:lnTo>
                <a:cubicBezTo>
                  <a:pt x="7878467" y="3211831"/>
                  <a:pt x="7968394" y="3244974"/>
                  <a:pt x="8061897" y="3262884"/>
                </a:cubicBezTo>
                <a:cubicBezTo>
                  <a:pt x="8110667" y="3272252"/>
                  <a:pt x="8160139" y="3277499"/>
                  <a:pt x="8209789" y="3278569"/>
                </a:cubicBezTo>
                <a:lnTo>
                  <a:pt x="8216138" y="3278569"/>
                </a:lnTo>
                <a:cubicBezTo>
                  <a:pt x="8220139" y="3278569"/>
                  <a:pt x="8224139" y="3278569"/>
                  <a:pt x="8228203" y="3278569"/>
                </a:cubicBezTo>
                <a:cubicBezTo>
                  <a:pt x="8234553" y="3278569"/>
                  <a:pt x="8240269" y="3278569"/>
                  <a:pt x="8246364" y="3278569"/>
                </a:cubicBezTo>
                <a:cubicBezTo>
                  <a:pt x="8604708" y="3288660"/>
                  <a:pt x="8887023" y="3587336"/>
                  <a:pt x="8876932" y="3945681"/>
                </a:cubicBezTo>
                <a:cubicBezTo>
                  <a:pt x="8866840" y="4304025"/>
                  <a:pt x="8568164" y="4586340"/>
                  <a:pt x="8209820" y="4576249"/>
                </a:cubicBezTo>
                <a:cubicBezTo>
                  <a:pt x="8041712" y="4571514"/>
                  <a:pt x="7882003" y="4501719"/>
                  <a:pt x="7764336" y="4381564"/>
                </a:cubicBezTo>
                <a:lnTo>
                  <a:pt x="7764336" y="4381564"/>
                </a:lnTo>
                <a:cubicBezTo>
                  <a:pt x="7760906" y="4378072"/>
                  <a:pt x="7757541" y="4374579"/>
                  <a:pt x="7754239" y="4371023"/>
                </a:cubicBezTo>
                <a:lnTo>
                  <a:pt x="7753223" y="4370007"/>
                </a:lnTo>
                <a:cubicBezTo>
                  <a:pt x="7750175" y="4366705"/>
                  <a:pt x="7746873" y="4363657"/>
                  <a:pt x="7744143" y="4359974"/>
                </a:cubicBezTo>
                <a:cubicBezTo>
                  <a:pt x="7743559" y="4359391"/>
                  <a:pt x="7743008" y="4358776"/>
                  <a:pt x="7742492" y="4358132"/>
                </a:cubicBezTo>
                <a:cubicBezTo>
                  <a:pt x="7739698" y="4355021"/>
                  <a:pt x="7736968" y="4351782"/>
                  <a:pt x="7734300" y="4348734"/>
                </a:cubicBezTo>
                <a:lnTo>
                  <a:pt x="7731951" y="4345940"/>
                </a:lnTo>
                <a:cubicBezTo>
                  <a:pt x="7729474" y="4343083"/>
                  <a:pt x="7727061" y="4340162"/>
                  <a:pt x="7724648" y="4337178"/>
                </a:cubicBezTo>
                <a:lnTo>
                  <a:pt x="7721664" y="4333494"/>
                </a:lnTo>
                <a:cubicBezTo>
                  <a:pt x="7719569" y="4330828"/>
                  <a:pt x="7717409" y="4328160"/>
                  <a:pt x="7715314" y="4325430"/>
                </a:cubicBezTo>
                <a:lnTo>
                  <a:pt x="7711694" y="4320731"/>
                </a:lnTo>
                <a:cubicBezTo>
                  <a:pt x="7709853" y="4318318"/>
                  <a:pt x="7708011" y="4315905"/>
                  <a:pt x="7706233" y="4313428"/>
                </a:cubicBezTo>
                <a:cubicBezTo>
                  <a:pt x="7704456" y="4310952"/>
                  <a:pt x="7703439" y="4309618"/>
                  <a:pt x="7702043" y="4307713"/>
                </a:cubicBezTo>
                <a:lnTo>
                  <a:pt x="7697344" y="4301363"/>
                </a:lnTo>
                <a:cubicBezTo>
                  <a:pt x="7695756" y="4299141"/>
                  <a:pt x="7694231" y="4296855"/>
                  <a:pt x="7692644" y="4294569"/>
                </a:cubicBezTo>
                <a:lnTo>
                  <a:pt x="7688770" y="4288917"/>
                </a:lnTo>
                <a:cubicBezTo>
                  <a:pt x="7686993" y="4286314"/>
                  <a:pt x="7685278" y="4283647"/>
                  <a:pt x="7683564" y="4280980"/>
                </a:cubicBezTo>
                <a:lnTo>
                  <a:pt x="7680452" y="4276217"/>
                </a:lnTo>
                <a:lnTo>
                  <a:pt x="7674737" y="4267073"/>
                </a:lnTo>
                <a:lnTo>
                  <a:pt x="7672451" y="4263327"/>
                </a:lnTo>
                <a:cubicBezTo>
                  <a:pt x="7670356" y="4259898"/>
                  <a:pt x="7668324" y="4256405"/>
                  <a:pt x="7666101" y="4252849"/>
                </a:cubicBezTo>
                <a:lnTo>
                  <a:pt x="7664514" y="4250182"/>
                </a:lnTo>
                <a:cubicBezTo>
                  <a:pt x="7662291" y="4246309"/>
                  <a:pt x="7660132" y="4242372"/>
                  <a:pt x="7658164" y="4238435"/>
                </a:cubicBezTo>
                <a:lnTo>
                  <a:pt x="7657275" y="4236847"/>
                </a:lnTo>
                <a:cubicBezTo>
                  <a:pt x="7654862" y="4232466"/>
                  <a:pt x="7652576" y="4228148"/>
                  <a:pt x="7650353" y="4223703"/>
                </a:cubicBezTo>
                <a:cubicBezTo>
                  <a:pt x="7650333" y="4223555"/>
                  <a:pt x="7650333" y="4223406"/>
                  <a:pt x="7650353" y="4223258"/>
                </a:cubicBezTo>
                <a:cubicBezTo>
                  <a:pt x="7603518" y="4131864"/>
                  <a:pt x="7579158" y="4030616"/>
                  <a:pt x="7579297" y="3927919"/>
                </a:cubicBezTo>
                <a:lnTo>
                  <a:pt x="7579297" y="3927539"/>
                </a:lnTo>
                <a:cubicBezTo>
                  <a:pt x="7579327" y="3897574"/>
                  <a:pt x="7577843" y="3867628"/>
                  <a:pt x="7574852" y="3837813"/>
                </a:cubicBezTo>
                <a:cubicBezTo>
                  <a:pt x="7555083" y="3644624"/>
                  <a:pt x="7392368" y="3497708"/>
                  <a:pt x="7198170" y="3497707"/>
                </a:cubicBezTo>
                <a:lnTo>
                  <a:pt x="5770245" y="3497707"/>
                </a:lnTo>
                <a:lnTo>
                  <a:pt x="5770245" y="3497326"/>
                </a:lnTo>
                <a:cubicBezTo>
                  <a:pt x="5261928" y="3497326"/>
                  <a:pt x="5141595" y="3496945"/>
                  <a:pt x="4882388" y="3496818"/>
                </a:cubicBezTo>
                <a:cubicBezTo>
                  <a:pt x="4655185" y="3496501"/>
                  <a:pt x="4466209" y="3675698"/>
                  <a:pt x="4459288" y="3902583"/>
                </a:cubicBezTo>
                <a:cubicBezTo>
                  <a:pt x="4459288" y="3903536"/>
                  <a:pt x="4459288" y="3904425"/>
                  <a:pt x="4459288" y="3905377"/>
                </a:cubicBezTo>
                <a:cubicBezTo>
                  <a:pt x="4459288" y="3909187"/>
                  <a:pt x="4459288" y="3912997"/>
                  <a:pt x="4459288" y="3916871"/>
                </a:cubicBezTo>
                <a:cubicBezTo>
                  <a:pt x="4459288" y="3920744"/>
                  <a:pt x="4459288" y="3924999"/>
                  <a:pt x="4459288" y="3929190"/>
                </a:cubicBezTo>
                <a:cubicBezTo>
                  <a:pt x="4459288" y="3933381"/>
                  <a:pt x="4459288" y="3937762"/>
                  <a:pt x="4459288" y="3941890"/>
                </a:cubicBezTo>
                <a:cubicBezTo>
                  <a:pt x="4457251" y="4049561"/>
                  <a:pt x="4428328" y="4155014"/>
                  <a:pt x="4375150" y="4248659"/>
                </a:cubicBezTo>
                <a:lnTo>
                  <a:pt x="4374071" y="4250627"/>
                </a:lnTo>
                <a:lnTo>
                  <a:pt x="4369054" y="4259136"/>
                </a:lnTo>
                <a:cubicBezTo>
                  <a:pt x="4368038" y="4260787"/>
                  <a:pt x="4367086" y="4262438"/>
                  <a:pt x="4366133" y="4264089"/>
                </a:cubicBezTo>
                <a:lnTo>
                  <a:pt x="4361879" y="4270947"/>
                </a:lnTo>
                <a:lnTo>
                  <a:pt x="4357878" y="4277297"/>
                </a:lnTo>
                <a:lnTo>
                  <a:pt x="4354068" y="4283139"/>
                </a:lnTo>
                <a:lnTo>
                  <a:pt x="4349306" y="4290315"/>
                </a:lnTo>
                <a:lnTo>
                  <a:pt x="4345750" y="4295458"/>
                </a:lnTo>
                <a:lnTo>
                  <a:pt x="4340479" y="4303141"/>
                </a:lnTo>
                <a:lnTo>
                  <a:pt x="4337050" y="4307840"/>
                </a:lnTo>
                <a:lnTo>
                  <a:pt x="4331335" y="4315651"/>
                </a:lnTo>
                <a:lnTo>
                  <a:pt x="4327970" y="4320096"/>
                </a:lnTo>
                <a:cubicBezTo>
                  <a:pt x="4325938" y="4322763"/>
                  <a:pt x="4323969" y="4325366"/>
                  <a:pt x="4321620" y="4327970"/>
                </a:cubicBezTo>
                <a:cubicBezTo>
                  <a:pt x="4320540" y="4329430"/>
                  <a:pt x="4319397" y="4330828"/>
                  <a:pt x="4318318" y="4332224"/>
                </a:cubicBezTo>
                <a:lnTo>
                  <a:pt x="4311968" y="4340098"/>
                </a:lnTo>
                <a:lnTo>
                  <a:pt x="4308602" y="4344099"/>
                </a:lnTo>
                <a:cubicBezTo>
                  <a:pt x="4306443" y="4346766"/>
                  <a:pt x="4304284" y="4349369"/>
                  <a:pt x="4302252" y="4351909"/>
                </a:cubicBezTo>
                <a:lnTo>
                  <a:pt x="4298823" y="4355847"/>
                </a:lnTo>
                <a:cubicBezTo>
                  <a:pt x="4296601" y="4358450"/>
                  <a:pt x="4294315" y="4360990"/>
                  <a:pt x="4292029" y="4363530"/>
                </a:cubicBezTo>
                <a:lnTo>
                  <a:pt x="4288473" y="4367403"/>
                </a:lnTo>
                <a:lnTo>
                  <a:pt x="4281551" y="4374833"/>
                </a:lnTo>
                <a:cubicBezTo>
                  <a:pt x="4280345" y="4376166"/>
                  <a:pt x="4279075" y="4377436"/>
                  <a:pt x="4277805" y="4378706"/>
                </a:cubicBezTo>
                <a:cubicBezTo>
                  <a:pt x="4275519" y="4381119"/>
                  <a:pt x="4273169" y="4383532"/>
                  <a:pt x="4270820" y="4385882"/>
                </a:cubicBezTo>
                <a:lnTo>
                  <a:pt x="4266883" y="4389755"/>
                </a:lnTo>
                <a:lnTo>
                  <a:pt x="4259771" y="4396740"/>
                </a:lnTo>
                <a:lnTo>
                  <a:pt x="4255707" y="4400550"/>
                </a:lnTo>
                <a:cubicBezTo>
                  <a:pt x="4253357" y="4402773"/>
                  <a:pt x="4250944" y="4405059"/>
                  <a:pt x="4248531" y="4406900"/>
                </a:cubicBezTo>
                <a:lnTo>
                  <a:pt x="4244277" y="4410774"/>
                </a:lnTo>
                <a:lnTo>
                  <a:pt x="4237038" y="4417124"/>
                </a:lnTo>
                <a:lnTo>
                  <a:pt x="4232593" y="4420934"/>
                </a:lnTo>
                <a:lnTo>
                  <a:pt x="4225354" y="4427284"/>
                </a:lnTo>
                <a:lnTo>
                  <a:pt x="4220591" y="4431157"/>
                </a:lnTo>
                <a:cubicBezTo>
                  <a:pt x="4218242" y="4433126"/>
                  <a:pt x="4215829" y="4435031"/>
                  <a:pt x="4213416" y="4436936"/>
                </a:cubicBezTo>
                <a:lnTo>
                  <a:pt x="4208399" y="4440873"/>
                </a:lnTo>
                <a:lnTo>
                  <a:pt x="4201224" y="4446397"/>
                </a:lnTo>
                <a:lnTo>
                  <a:pt x="4196017" y="4450271"/>
                </a:lnTo>
                <a:lnTo>
                  <a:pt x="4188841" y="4455478"/>
                </a:lnTo>
                <a:lnTo>
                  <a:pt x="4183316" y="4459415"/>
                </a:lnTo>
                <a:cubicBezTo>
                  <a:pt x="4180967" y="4461066"/>
                  <a:pt x="4178681" y="4462653"/>
                  <a:pt x="4176268" y="4464241"/>
                </a:cubicBezTo>
                <a:lnTo>
                  <a:pt x="4170426" y="4468241"/>
                </a:lnTo>
                <a:cubicBezTo>
                  <a:pt x="4168140" y="4469765"/>
                  <a:pt x="4165854" y="4471290"/>
                  <a:pt x="4163505" y="4472750"/>
                </a:cubicBezTo>
                <a:lnTo>
                  <a:pt x="4157155" y="4476750"/>
                </a:lnTo>
                <a:lnTo>
                  <a:pt x="4150360" y="4481005"/>
                </a:lnTo>
                <a:lnTo>
                  <a:pt x="4144010" y="4484942"/>
                </a:lnTo>
                <a:lnTo>
                  <a:pt x="4137343" y="4488879"/>
                </a:lnTo>
                <a:cubicBezTo>
                  <a:pt x="4135120" y="4490212"/>
                  <a:pt x="4132834" y="4491546"/>
                  <a:pt x="4130484" y="4492816"/>
                </a:cubicBezTo>
                <a:lnTo>
                  <a:pt x="4124134" y="4496435"/>
                </a:lnTo>
                <a:cubicBezTo>
                  <a:pt x="4121722" y="4497769"/>
                  <a:pt x="4119309" y="4499103"/>
                  <a:pt x="4116832" y="4500372"/>
                </a:cubicBezTo>
                <a:cubicBezTo>
                  <a:pt x="4114356" y="4501642"/>
                  <a:pt x="4112705" y="4502595"/>
                  <a:pt x="4110482" y="4503674"/>
                </a:cubicBezTo>
                <a:cubicBezTo>
                  <a:pt x="4108259" y="4504754"/>
                  <a:pt x="4105402" y="4506341"/>
                  <a:pt x="4102799" y="4507611"/>
                </a:cubicBezTo>
                <a:lnTo>
                  <a:pt x="4096449" y="4510659"/>
                </a:lnTo>
                <a:lnTo>
                  <a:pt x="4088384" y="4514533"/>
                </a:lnTo>
                <a:lnTo>
                  <a:pt x="4082669" y="4517263"/>
                </a:lnTo>
                <a:lnTo>
                  <a:pt x="4074097" y="4521137"/>
                </a:lnTo>
                <a:lnTo>
                  <a:pt x="4068699" y="4523486"/>
                </a:lnTo>
                <a:lnTo>
                  <a:pt x="4059682" y="4527360"/>
                </a:lnTo>
                <a:lnTo>
                  <a:pt x="4054602" y="4529455"/>
                </a:lnTo>
                <a:lnTo>
                  <a:pt x="4045014" y="4533265"/>
                </a:lnTo>
                <a:lnTo>
                  <a:pt x="4040378" y="4534980"/>
                </a:lnTo>
                <a:cubicBezTo>
                  <a:pt x="4037013" y="4536313"/>
                  <a:pt x="4033647" y="4537584"/>
                  <a:pt x="4030218" y="4538790"/>
                </a:cubicBezTo>
                <a:lnTo>
                  <a:pt x="4026027" y="4540250"/>
                </a:lnTo>
                <a:cubicBezTo>
                  <a:pt x="4022471" y="4541520"/>
                  <a:pt x="4018852" y="4542790"/>
                  <a:pt x="4015296" y="4543934"/>
                </a:cubicBezTo>
                <a:lnTo>
                  <a:pt x="4011549" y="4545140"/>
                </a:lnTo>
                <a:cubicBezTo>
                  <a:pt x="4007824" y="4546410"/>
                  <a:pt x="4004014" y="4547616"/>
                  <a:pt x="4000119" y="4548759"/>
                </a:cubicBezTo>
                <a:lnTo>
                  <a:pt x="3997134" y="4549712"/>
                </a:lnTo>
                <a:lnTo>
                  <a:pt x="3984879" y="4553268"/>
                </a:lnTo>
                <a:lnTo>
                  <a:pt x="3982657" y="4553840"/>
                </a:lnTo>
                <a:cubicBezTo>
                  <a:pt x="3978275" y="4555046"/>
                  <a:pt x="3973830" y="4556253"/>
                  <a:pt x="3969449" y="4557332"/>
                </a:cubicBezTo>
                <a:lnTo>
                  <a:pt x="3968115" y="4557649"/>
                </a:lnTo>
                <a:cubicBezTo>
                  <a:pt x="3963416" y="4558856"/>
                  <a:pt x="3958653" y="4559999"/>
                  <a:pt x="3953891" y="4561078"/>
                </a:cubicBezTo>
                <a:lnTo>
                  <a:pt x="3953891" y="4561078"/>
                </a:lnTo>
                <a:cubicBezTo>
                  <a:pt x="3906793" y="4571693"/>
                  <a:pt x="3858660" y="4577038"/>
                  <a:pt x="3810381" y="4577017"/>
                </a:cubicBezTo>
                <a:lnTo>
                  <a:pt x="3810000" y="4577017"/>
                </a:lnTo>
                <a:lnTo>
                  <a:pt x="3810000" y="4577017"/>
                </a:lnTo>
                <a:cubicBezTo>
                  <a:pt x="3531980" y="4576535"/>
                  <a:pt x="3285069" y="4399233"/>
                  <a:pt x="3195765" y="4135946"/>
                </a:cubicBezTo>
                <a:lnTo>
                  <a:pt x="3195765" y="4135628"/>
                </a:lnTo>
                <a:cubicBezTo>
                  <a:pt x="3081119" y="3795894"/>
                  <a:pt x="3263590" y="3427547"/>
                  <a:pt x="3603324" y="3312901"/>
                </a:cubicBezTo>
                <a:cubicBezTo>
                  <a:pt x="3664408" y="3292288"/>
                  <a:pt x="3728221" y="3280888"/>
                  <a:pt x="3792665" y="3279076"/>
                </a:cubicBezTo>
                <a:cubicBezTo>
                  <a:pt x="3798570" y="3279077"/>
                  <a:pt x="3804349" y="3279077"/>
                  <a:pt x="3810191" y="3279077"/>
                </a:cubicBezTo>
                <a:lnTo>
                  <a:pt x="3810191" y="3277362"/>
                </a:lnTo>
                <a:cubicBezTo>
                  <a:pt x="3817557" y="3277743"/>
                  <a:pt x="3824922" y="3278061"/>
                  <a:pt x="3832352" y="3278188"/>
                </a:cubicBezTo>
                <a:cubicBezTo>
                  <a:pt x="3838131" y="3278188"/>
                  <a:pt x="3843972" y="3278188"/>
                  <a:pt x="3849878" y="3278188"/>
                </a:cubicBezTo>
                <a:lnTo>
                  <a:pt x="3850640" y="3278188"/>
                </a:lnTo>
                <a:cubicBezTo>
                  <a:pt x="3856990" y="3278188"/>
                  <a:pt x="3862896" y="3278188"/>
                  <a:pt x="3868928" y="3278188"/>
                </a:cubicBezTo>
                <a:cubicBezTo>
                  <a:pt x="4014291" y="3275415"/>
                  <a:pt x="4156646" y="3236295"/>
                  <a:pt x="4283012" y="3164396"/>
                </a:cubicBezTo>
                <a:cubicBezTo>
                  <a:pt x="4554285" y="3010646"/>
                  <a:pt x="4723378" y="2724285"/>
                  <a:pt x="4727004" y="2412493"/>
                </a:cubicBezTo>
                <a:cubicBezTo>
                  <a:pt x="4727004" y="2408936"/>
                  <a:pt x="4727004" y="2405444"/>
                  <a:pt x="4727004" y="2401888"/>
                </a:cubicBezTo>
                <a:cubicBezTo>
                  <a:pt x="4726985" y="1917745"/>
                  <a:pt x="4334495" y="1525285"/>
                  <a:pt x="3850352" y="1525304"/>
                </a:cubicBezTo>
                <a:cubicBezTo>
                  <a:pt x="3535009" y="1525316"/>
                  <a:pt x="3243972" y="1694700"/>
                  <a:pt x="3088196" y="1968881"/>
                </a:cubicBezTo>
                <a:lnTo>
                  <a:pt x="3088196" y="1968881"/>
                </a:lnTo>
                <a:cubicBezTo>
                  <a:pt x="3017718" y="2092520"/>
                  <a:pt x="2978666" y="2231568"/>
                  <a:pt x="2974467" y="2373821"/>
                </a:cubicBezTo>
                <a:cubicBezTo>
                  <a:pt x="2974435" y="2374307"/>
                  <a:pt x="2974435" y="2374795"/>
                  <a:pt x="2974467" y="2375281"/>
                </a:cubicBezTo>
                <a:cubicBezTo>
                  <a:pt x="2974848" y="2384044"/>
                  <a:pt x="2975102" y="2392871"/>
                  <a:pt x="2975102" y="2401888"/>
                </a:cubicBezTo>
                <a:cubicBezTo>
                  <a:pt x="2975102" y="2405317"/>
                  <a:pt x="2975102" y="2408619"/>
                  <a:pt x="2975102" y="2411984"/>
                </a:cubicBezTo>
                <a:lnTo>
                  <a:pt x="2974467" y="2411984"/>
                </a:lnTo>
                <a:cubicBezTo>
                  <a:pt x="2974467" y="2415540"/>
                  <a:pt x="2974467" y="2419033"/>
                  <a:pt x="2974467" y="2422589"/>
                </a:cubicBezTo>
                <a:cubicBezTo>
                  <a:pt x="2974467" y="2423605"/>
                  <a:pt x="2974467" y="2424621"/>
                  <a:pt x="2974467" y="2425700"/>
                </a:cubicBezTo>
                <a:cubicBezTo>
                  <a:pt x="2974467" y="2432558"/>
                  <a:pt x="2974467" y="2439480"/>
                  <a:pt x="2974023" y="2446274"/>
                </a:cubicBezTo>
                <a:cubicBezTo>
                  <a:pt x="2974023" y="2447735"/>
                  <a:pt x="2974023" y="2449195"/>
                  <a:pt x="2974023" y="2450592"/>
                </a:cubicBezTo>
                <a:cubicBezTo>
                  <a:pt x="2965915" y="2642530"/>
                  <a:pt x="2873063" y="2820976"/>
                  <a:pt x="2720531" y="2937764"/>
                </a:cubicBezTo>
                <a:lnTo>
                  <a:pt x="2717610" y="2940050"/>
                </a:lnTo>
                <a:cubicBezTo>
                  <a:pt x="2705799" y="2949025"/>
                  <a:pt x="2693670" y="2957597"/>
                  <a:pt x="2681224" y="2965768"/>
                </a:cubicBezTo>
                <a:lnTo>
                  <a:pt x="2679700" y="2966593"/>
                </a:lnTo>
                <a:cubicBezTo>
                  <a:pt x="2675573" y="2969324"/>
                  <a:pt x="2671445" y="2971927"/>
                  <a:pt x="2667000" y="2974531"/>
                </a:cubicBezTo>
                <a:lnTo>
                  <a:pt x="2666556" y="2974531"/>
                </a:lnTo>
                <a:cubicBezTo>
                  <a:pt x="2361680" y="3163313"/>
                  <a:pt x="1961491" y="3069201"/>
                  <a:pt x="1772709" y="2764325"/>
                </a:cubicBezTo>
                <a:cubicBezTo>
                  <a:pt x="1709145" y="2661672"/>
                  <a:pt x="1675463" y="2543328"/>
                  <a:pt x="1675447" y="2422589"/>
                </a:cubicBezTo>
                <a:cubicBezTo>
                  <a:pt x="1675448" y="2420938"/>
                  <a:pt x="1675448" y="2419350"/>
                  <a:pt x="1675448" y="2417699"/>
                </a:cubicBezTo>
                <a:cubicBezTo>
                  <a:pt x="1678047" y="2068231"/>
                  <a:pt x="1956915" y="1783579"/>
                  <a:pt x="2306257" y="1773809"/>
                </a:cubicBezTo>
                <a:cubicBezTo>
                  <a:pt x="2311718" y="1773809"/>
                  <a:pt x="2317115" y="1773809"/>
                  <a:pt x="2322513" y="1773809"/>
                </a:cubicBezTo>
                <a:lnTo>
                  <a:pt x="2325243" y="1773809"/>
                </a:lnTo>
                <a:lnTo>
                  <a:pt x="2329244" y="1773809"/>
                </a:lnTo>
                <a:cubicBezTo>
                  <a:pt x="2333752" y="1773809"/>
                  <a:pt x="2338324" y="1773809"/>
                  <a:pt x="2342833" y="1773809"/>
                </a:cubicBezTo>
                <a:lnTo>
                  <a:pt x="2343658" y="1773809"/>
                </a:lnTo>
                <a:cubicBezTo>
                  <a:pt x="2488768" y="1770822"/>
                  <a:pt x="2630846" y="1731712"/>
                  <a:pt x="2757043" y="1660017"/>
                </a:cubicBezTo>
                <a:lnTo>
                  <a:pt x="2756027" y="1659446"/>
                </a:lnTo>
                <a:lnTo>
                  <a:pt x="2758504" y="1658112"/>
                </a:lnTo>
                <a:cubicBezTo>
                  <a:pt x="3179801" y="1419925"/>
                  <a:pt x="3328241" y="885308"/>
                  <a:pt x="3090054" y="464011"/>
                </a:cubicBezTo>
                <a:cubicBezTo>
                  <a:pt x="2934488" y="188852"/>
                  <a:pt x="2642793" y="18797"/>
                  <a:pt x="2326704" y="18987"/>
                </a:cubicBezTo>
                <a:lnTo>
                  <a:pt x="2326704" y="18987"/>
                </a:lnTo>
                <a:lnTo>
                  <a:pt x="2326704" y="18987"/>
                </a:lnTo>
                <a:lnTo>
                  <a:pt x="2325878" y="18987"/>
                </a:lnTo>
                <a:cubicBezTo>
                  <a:pt x="1849761" y="18858"/>
                  <a:pt x="1460653" y="398915"/>
                  <a:pt x="1449578" y="874903"/>
                </a:cubicBezTo>
                <a:cubicBezTo>
                  <a:pt x="1449578" y="881761"/>
                  <a:pt x="1449578" y="888683"/>
                  <a:pt x="1449578" y="895541"/>
                </a:cubicBezTo>
                <a:cubicBezTo>
                  <a:pt x="1449578" y="902399"/>
                  <a:pt x="1449578" y="908939"/>
                  <a:pt x="1449578" y="915543"/>
                </a:cubicBezTo>
                <a:lnTo>
                  <a:pt x="1449578" y="917702"/>
                </a:lnTo>
                <a:cubicBezTo>
                  <a:pt x="1452138" y="1023162"/>
                  <a:pt x="1368722" y="1110729"/>
                  <a:pt x="1263262" y="1113289"/>
                </a:cubicBezTo>
                <a:cubicBezTo>
                  <a:pt x="1261719" y="1113327"/>
                  <a:pt x="1260176" y="1113346"/>
                  <a:pt x="1258634" y="1113346"/>
                </a:cubicBezTo>
                <a:lnTo>
                  <a:pt x="0" y="1113409"/>
                </a:lnTo>
                <a:lnTo>
                  <a:pt x="0" y="1327341"/>
                </a:lnTo>
                <a:cubicBezTo>
                  <a:pt x="508000" y="1327341"/>
                  <a:pt x="995363" y="1327722"/>
                  <a:pt x="1254443" y="1327849"/>
                </a:cubicBezTo>
                <a:cubicBezTo>
                  <a:pt x="1481646" y="1327849"/>
                  <a:pt x="1670622" y="1148969"/>
                  <a:pt x="1677607" y="922020"/>
                </a:cubicBezTo>
                <a:cubicBezTo>
                  <a:pt x="1677607" y="920560"/>
                  <a:pt x="1677607" y="919099"/>
                  <a:pt x="1677607" y="917639"/>
                </a:cubicBezTo>
                <a:cubicBezTo>
                  <a:pt x="1677162" y="910336"/>
                  <a:pt x="1677035" y="902970"/>
                  <a:pt x="1677035" y="895477"/>
                </a:cubicBezTo>
                <a:cubicBezTo>
                  <a:pt x="1677035" y="887984"/>
                  <a:pt x="1677035" y="880301"/>
                  <a:pt x="1677607" y="872808"/>
                </a:cubicBezTo>
                <a:lnTo>
                  <a:pt x="1677607" y="872808"/>
                </a:lnTo>
                <a:cubicBezTo>
                  <a:pt x="1689819" y="523467"/>
                  <a:pt x="1976579" y="246592"/>
                  <a:pt x="2326132" y="246634"/>
                </a:cubicBezTo>
                <a:lnTo>
                  <a:pt x="2326958" y="246634"/>
                </a:lnTo>
                <a:lnTo>
                  <a:pt x="2326958" y="246634"/>
                </a:lnTo>
                <a:cubicBezTo>
                  <a:pt x="2685406" y="251828"/>
                  <a:pt x="2971776" y="546619"/>
                  <a:pt x="2966582" y="905068"/>
                </a:cubicBezTo>
                <a:cubicBezTo>
                  <a:pt x="2961593" y="1249332"/>
                  <a:pt x="2688674" y="1529807"/>
                  <a:pt x="2344674" y="1544193"/>
                </a:cubicBezTo>
                <a:cubicBezTo>
                  <a:pt x="2338769" y="1544193"/>
                  <a:pt x="2332990" y="1544193"/>
                  <a:pt x="2327148" y="1544193"/>
                </a:cubicBezTo>
                <a:lnTo>
                  <a:pt x="2327148" y="1545590"/>
                </a:lnTo>
                <a:lnTo>
                  <a:pt x="2324799" y="1545590"/>
                </a:lnTo>
                <a:cubicBezTo>
                  <a:pt x="2318449" y="1545590"/>
                  <a:pt x="2312543" y="1545590"/>
                  <a:pt x="2306574" y="1545590"/>
                </a:cubicBezTo>
                <a:cubicBezTo>
                  <a:pt x="1833564" y="1555366"/>
                  <a:pt x="1453716" y="1938839"/>
                  <a:pt x="1448435" y="2411921"/>
                </a:cubicBezTo>
                <a:cubicBezTo>
                  <a:pt x="1448435" y="2415477"/>
                  <a:pt x="1448435" y="2418969"/>
                  <a:pt x="1448435" y="2422525"/>
                </a:cubicBezTo>
                <a:cubicBezTo>
                  <a:pt x="1448454" y="2906668"/>
                  <a:pt x="1840944" y="3299128"/>
                  <a:pt x="2325086" y="3299109"/>
                </a:cubicBezTo>
                <a:cubicBezTo>
                  <a:pt x="2640430" y="3299097"/>
                  <a:pt x="2931467" y="3129713"/>
                  <a:pt x="3087243" y="2855532"/>
                </a:cubicBezTo>
                <a:lnTo>
                  <a:pt x="3087243" y="2855532"/>
                </a:lnTo>
                <a:cubicBezTo>
                  <a:pt x="3157740" y="2731898"/>
                  <a:pt x="3196814" y="2592850"/>
                  <a:pt x="3201035" y="2450592"/>
                </a:cubicBezTo>
                <a:lnTo>
                  <a:pt x="3201035" y="2449132"/>
                </a:lnTo>
                <a:cubicBezTo>
                  <a:pt x="3200654" y="2440369"/>
                  <a:pt x="3200400" y="2431479"/>
                  <a:pt x="3200400" y="2422525"/>
                </a:cubicBezTo>
                <a:cubicBezTo>
                  <a:pt x="3200400" y="2419096"/>
                  <a:pt x="3200400" y="2415794"/>
                  <a:pt x="3200400" y="2412429"/>
                </a:cubicBezTo>
                <a:lnTo>
                  <a:pt x="3201035" y="2412429"/>
                </a:lnTo>
                <a:cubicBezTo>
                  <a:pt x="3201035" y="2408873"/>
                  <a:pt x="3201035" y="2405380"/>
                  <a:pt x="3201035" y="2401824"/>
                </a:cubicBezTo>
                <a:cubicBezTo>
                  <a:pt x="3201035" y="2400808"/>
                  <a:pt x="3201035" y="2399792"/>
                  <a:pt x="3201035" y="2398776"/>
                </a:cubicBezTo>
                <a:cubicBezTo>
                  <a:pt x="3201035" y="2391855"/>
                  <a:pt x="3201035" y="2384997"/>
                  <a:pt x="3201480" y="2378139"/>
                </a:cubicBezTo>
                <a:cubicBezTo>
                  <a:pt x="3201480" y="2376678"/>
                  <a:pt x="3201480" y="2375218"/>
                  <a:pt x="3201480" y="2373821"/>
                </a:cubicBezTo>
                <a:cubicBezTo>
                  <a:pt x="3216514" y="2015615"/>
                  <a:pt x="3519085" y="1737419"/>
                  <a:pt x="3877291" y="1752454"/>
                </a:cubicBezTo>
                <a:cubicBezTo>
                  <a:pt x="4225221" y="1767057"/>
                  <a:pt x="4499648" y="2053589"/>
                  <a:pt x="4499229" y="2401825"/>
                </a:cubicBezTo>
                <a:cubicBezTo>
                  <a:pt x="4499229" y="2403475"/>
                  <a:pt x="4499229" y="2405126"/>
                  <a:pt x="4499229" y="2406777"/>
                </a:cubicBezTo>
                <a:cubicBezTo>
                  <a:pt x="4496562" y="2756231"/>
                  <a:pt x="4217684" y="3040836"/>
                  <a:pt x="3868357" y="3050604"/>
                </a:cubicBezTo>
                <a:cubicBezTo>
                  <a:pt x="3862896" y="3050604"/>
                  <a:pt x="3857562" y="3050604"/>
                  <a:pt x="3852101" y="3050604"/>
                </a:cubicBezTo>
                <a:lnTo>
                  <a:pt x="3849370" y="3050604"/>
                </a:lnTo>
                <a:lnTo>
                  <a:pt x="3845370" y="3050604"/>
                </a:lnTo>
                <a:lnTo>
                  <a:pt x="3831781" y="3050604"/>
                </a:lnTo>
                <a:lnTo>
                  <a:pt x="3831019" y="3050604"/>
                </a:lnTo>
                <a:cubicBezTo>
                  <a:pt x="3821494" y="3050604"/>
                  <a:pt x="3811969" y="3051175"/>
                  <a:pt x="3802571" y="3051683"/>
                </a:cubicBezTo>
                <a:lnTo>
                  <a:pt x="3792157" y="3051683"/>
                </a:lnTo>
                <a:cubicBezTo>
                  <a:pt x="3646837" y="3054529"/>
                  <a:pt x="3504535" y="3093668"/>
                  <a:pt x="3378200" y="3165539"/>
                </a:cubicBezTo>
                <a:cubicBezTo>
                  <a:pt x="2956903" y="3403726"/>
                  <a:pt x="2808463" y="3938343"/>
                  <a:pt x="3046650" y="4359640"/>
                </a:cubicBezTo>
                <a:cubicBezTo>
                  <a:pt x="3202215" y="4634799"/>
                  <a:pt x="3493911" y="4804853"/>
                  <a:pt x="3810000" y="4804664"/>
                </a:cubicBezTo>
                <a:lnTo>
                  <a:pt x="3810889" y="4804665"/>
                </a:lnTo>
                <a:cubicBezTo>
                  <a:pt x="4286983" y="4804794"/>
                  <a:pt x="4676080" y="4424775"/>
                  <a:pt x="4687189" y="3948811"/>
                </a:cubicBezTo>
                <a:cubicBezTo>
                  <a:pt x="4687189" y="3941953"/>
                  <a:pt x="4687189" y="3934968"/>
                  <a:pt x="4687189" y="3928174"/>
                </a:cubicBezTo>
                <a:cubicBezTo>
                  <a:pt x="4687189" y="3921379"/>
                  <a:pt x="4687189" y="3914712"/>
                  <a:pt x="4687189" y="3908171"/>
                </a:cubicBezTo>
                <a:lnTo>
                  <a:pt x="4687189" y="3906012"/>
                </a:lnTo>
                <a:cubicBezTo>
                  <a:pt x="4684629" y="3800552"/>
                  <a:pt x="4768046" y="3712985"/>
                  <a:pt x="4873505" y="3710425"/>
                </a:cubicBezTo>
                <a:cubicBezTo>
                  <a:pt x="4875048" y="3710387"/>
                  <a:pt x="4876591" y="3710369"/>
                  <a:pt x="4878134" y="3710369"/>
                </a:cubicBezTo>
                <a:lnTo>
                  <a:pt x="5638737" y="3710369"/>
                </a:lnTo>
                <a:lnTo>
                  <a:pt x="5638737" y="3710750"/>
                </a:lnTo>
                <a:lnTo>
                  <a:pt x="7141464" y="3710750"/>
                </a:lnTo>
                <a:cubicBezTo>
                  <a:pt x="7258527" y="3711304"/>
                  <a:pt x="7352975" y="3806652"/>
                  <a:pt x="7352420" y="3923715"/>
                </a:cubicBezTo>
                <a:cubicBezTo>
                  <a:pt x="7352419" y="3924122"/>
                  <a:pt x="7352416" y="3924529"/>
                  <a:pt x="7352411" y="3924935"/>
                </a:cubicBezTo>
                <a:lnTo>
                  <a:pt x="7352411" y="3927158"/>
                </a:lnTo>
                <a:cubicBezTo>
                  <a:pt x="7352323" y="4404605"/>
                  <a:pt x="7734462" y="4794255"/>
                  <a:pt x="8211820" y="4803458"/>
                </a:cubicBezTo>
                <a:lnTo>
                  <a:pt x="8215376" y="4803458"/>
                </a:lnTo>
                <a:cubicBezTo>
                  <a:pt x="8219694" y="4803458"/>
                  <a:pt x="8223885" y="4803458"/>
                  <a:pt x="8228076" y="4803458"/>
                </a:cubicBezTo>
                <a:lnTo>
                  <a:pt x="8228076" y="4803077"/>
                </a:lnTo>
                <a:cubicBezTo>
                  <a:pt x="8712157" y="4793392"/>
                  <a:pt x="9096730" y="4393115"/>
                  <a:pt x="9087045" y="3909035"/>
                </a:cubicBezTo>
                <a:cubicBezTo>
                  <a:pt x="9080857" y="3599803"/>
                  <a:pt x="8912183" y="3316713"/>
                  <a:pt x="8643176" y="3164078"/>
                </a:cubicBezTo>
                <a:lnTo>
                  <a:pt x="8643176" y="3164078"/>
                </a:lnTo>
                <a:cubicBezTo>
                  <a:pt x="8519426" y="3093816"/>
                  <a:pt x="8380355" y="3054922"/>
                  <a:pt x="8238109" y="3050794"/>
                </a:cubicBezTo>
                <a:lnTo>
                  <a:pt x="8231124" y="3050794"/>
                </a:lnTo>
                <a:lnTo>
                  <a:pt x="8214169" y="3050794"/>
                </a:lnTo>
                <a:lnTo>
                  <a:pt x="8209979" y="3050794"/>
                </a:lnTo>
                <a:cubicBezTo>
                  <a:pt x="7858931" y="3040592"/>
                  <a:pt x="7579638" y="2753083"/>
                  <a:pt x="7579614" y="2401888"/>
                </a:cubicBezTo>
                <a:cubicBezTo>
                  <a:pt x="7579614" y="2398332"/>
                  <a:pt x="7579614" y="2394839"/>
                  <a:pt x="7579614" y="2391283"/>
                </a:cubicBezTo>
                <a:cubicBezTo>
                  <a:pt x="7585438" y="2036994"/>
                  <a:pt x="7874311" y="1752841"/>
                  <a:pt x="8228648" y="1752854"/>
                </a:cubicBezTo>
                <a:lnTo>
                  <a:pt x="8230870" y="1752854"/>
                </a:lnTo>
                <a:cubicBezTo>
                  <a:pt x="8578455" y="1752839"/>
                  <a:pt x="8864338" y="2026683"/>
                  <a:pt x="8879268" y="2373948"/>
                </a:cubicBezTo>
                <a:cubicBezTo>
                  <a:pt x="8879713" y="2383155"/>
                  <a:pt x="8879904" y="2392426"/>
                  <a:pt x="8879904" y="2401888"/>
                </a:cubicBezTo>
                <a:cubicBezTo>
                  <a:pt x="8879904" y="2411349"/>
                  <a:pt x="8879904" y="2420938"/>
                  <a:pt x="8879269" y="2429828"/>
                </a:cubicBezTo>
                <a:cubicBezTo>
                  <a:pt x="8879269" y="2436686"/>
                  <a:pt x="8878506" y="2443480"/>
                  <a:pt x="8878062" y="2450275"/>
                </a:cubicBezTo>
                <a:cubicBezTo>
                  <a:pt x="8885138" y="2585503"/>
                  <a:pt x="8923759" y="2717199"/>
                  <a:pt x="8990838" y="2834831"/>
                </a:cubicBezTo>
                <a:lnTo>
                  <a:pt x="8990838" y="2834831"/>
                </a:lnTo>
                <a:cubicBezTo>
                  <a:pt x="9229086" y="3256093"/>
                  <a:pt x="9763724" y="3404456"/>
                  <a:pt x="10184987" y="3166209"/>
                </a:cubicBezTo>
                <a:cubicBezTo>
                  <a:pt x="10460445" y="3010422"/>
                  <a:pt x="10630508" y="2718220"/>
                  <a:pt x="10629900" y="2401761"/>
                </a:cubicBezTo>
                <a:cubicBezTo>
                  <a:pt x="10629900" y="2398205"/>
                  <a:pt x="10629900" y="2394712"/>
                  <a:pt x="10629900" y="2391156"/>
                </a:cubicBezTo>
                <a:cubicBezTo>
                  <a:pt x="10624272" y="1918178"/>
                  <a:pt x="10244296" y="1535025"/>
                  <a:pt x="9771380" y="1525461"/>
                </a:cubicBezTo>
                <a:cubicBezTo>
                  <a:pt x="9765030" y="1525461"/>
                  <a:pt x="9759188" y="1525461"/>
                  <a:pt x="9753092" y="1525461"/>
                </a:cubicBezTo>
                <a:lnTo>
                  <a:pt x="9752330" y="1525461"/>
                </a:lnTo>
                <a:cubicBezTo>
                  <a:pt x="9746932" y="1525461"/>
                  <a:pt x="9741598" y="1525461"/>
                  <a:pt x="9736328" y="1525461"/>
                </a:cubicBezTo>
                <a:lnTo>
                  <a:pt x="9734550" y="1525461"/>
                </a:lnTo>
                <a:cubicBezTo>
                  <a:pt x="9376204" y="1515439"/>
                  <a:pt x="9093831" y="1216817"/>
                  <a:pt x="9103853" y="858471"/>
                </a:cubicBezTo>
                <a:cubicBezTo>
                  <a:pt x="9113671" y="507430"/>
                  <a:pt x="9400897" y="227856"/>
                  <a:pt x="9752076" y="227521"/>
                </a:cubicBezTo>
                <a:lnTo>
                  <a:pt x="9752076" y="227521"/>
                </a:lnTo>
                <a:lnTo>
                  <a:pt x="9752902" y="227521"/>
                </a:lnTo>
                <a:cubicBezTo>
                  <a:pt x="10102455" y="227478"/>
                  <a:pt x="10389214" y="504354"/>
                  <a:pt x="10401427" y="853694"/>
                </a:cubicBezTo>
                <a:lnTo>
                  <a:pt x="10401427" y="854012"/>
                </a:lnTo>
                <a:cubicBezTo>
                  <a:pt x="10401871" y="861505"/>
                  <a:pt x="10401998" y="868998"/>
                  <a:pt x="10401998" y="876618"/>
                </a:cubicBezTo>
                <a:cubicBezTo>
                  <a:pt x="10401998" y="884238"/>
                  <a:pt x="10401998" y="891540"/>
                  <a:pt x="10401427" y="898779"/>
                </a:cubicBezTo>
                <a:cubicBezTo>
                  <a:pt x="10401523" y="900259"/>
                  <a:pt x="10401523" y="901744"/>
                  <a:pt x="10401427" y="903224"/>
                </a:cubicBezTo>
                <a:cubicBezTo>
                  <a:pt x="10408348" y="1130110"/>
                  <a:pt x="10597324" y="1309307"/>
                  <a:pt x="10824528" y="1308989"/>
                </a:cubicBezTo>
                <a:lnTo>
                  <a:pt x="12191556" y="1308481"/>
                </a:lnTo>
                <a:lnTo>
                  <a:pt x="12191556" y="1094486"/>
                </a:lnTo>
                <a:close/>
              </a:path>
            </a:pathLst>
          </a:custGeom>
          <a:solidFill>
            <a:srgbClr val="4751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 dirty="0"/>
          </a:p>
        </p:txBody>
      </p:sp>
      <p:sp>
        <p:nvSpPr>
          <p:cNvPr id="91" name="Forma libre 98">
            <a:extLst>
              <a:ext uri="{FF2B5EF4-FFF2-40B4-BE49-F238E27FC236}">
                <a16:creationId xmlns:a16="http://schemas.microsoft.com/office/drawing/2014/main" id="{55E5A68A-54D6-E9EE-D386-3A2DB84A81CF}"/>
              </a:ext>
            </a:extLst>
          </p:cNvPr>
          <p:cNvSpPr/>
          <p:nvPr/>
        </p:nvSpPr>
        <p:spPr>
          <a:xfrm>
            <a:off x="7410926" y="4188945"/>
            <a:ext cx="15002" cy="8851"/>
          </a:xfrm>
          <a:custGeom>
            <a:avLst/>
            <a:gdLst>
              <a:gd name="connsiteX0" fmla="*/ 19050 w 19050"/>
              <a:gd name="connsiteY0" fmla="*/ 11240 h 11239"/>
              <a:gd name="connsiteX1" fmla="*/ 0 w 19050"/>
              <a:gd name="connsiteY1" fmla="*/ 0 h 11239"/>
              <a:gd name="connsiteX2" fmla="*/ 19050 w 19050"/>
              <a:gd name="connsiteY2" fmla="*/ 11240 h 1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11239">
                <a:moveTo>
                  <a:pt x="19050" y="11240"/>
                </a:moveTo>
                <a:cubicBezTo>
                  <a:pt x="12700" y="7620"/>
                  <a:pt x="6350" y="3874"/>
                  <a:pt x="0" y="0"/>
                </a:cubicBezTo>
                <a:cubicBezTo>
                  <a:pt x="6668" y="3874"/>
                  <a:pt x="12700" y="7620"/>
                  <a:pt x="19050" y="1124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2" name="Forma libre 99">
            <a:extLst>
              <a:ext uri="{FF2B5EF4-FFF2-40B4-BE49-F238E27FC236}">
                <a16:creationId xmlns:a16="http://schemas.microsoft.com/office/drawing/2014/main" id="{B28E0DBD-4FED-50E6-DA5B-592161DE268E}"/>
              </a:ext>
            </a:extLst>
          </p:cNvPr>
          <p:cNvSpPr/>
          <p:nvPr/>
        </p:nvSpPr>
        <p:spPr>
          <a:xfrm>
            <a:off x="7681960" y="3243377"/>
            <a:ext cx="395449" cy="188873"/>
          </a:xfrm>
          <a:custGeom>
            <a:avLst/>
            <a:gdLst>
              <a:gd name="connsiteX0" fmla="*/ 502159 w 502158"/>
              <a:gd name="connsiteY0" fmla="*/ 239840 h 239839"/>
              <a:gd name="connsiteX1" fmla="*/ 502159 w 502158"/>
              <a:gd name="connsiteY1" fmla="*/ 239840 h 239839"/>
              <a:gd name="connsiteX2" fmla="*/ 16320 w 502158"/>
              <a:gd name="connsiteY2" fmla="*/ 0 h 239839"/>
              <a:gd name="connsiteX3" fmla="*/ 0 w 502158"/>
              <a:gd name="connsiteY3" fmla="*/ 0 h 239839"/>
              <a:gd name="connsiteX4" fmla="*/ 16383 w 502158"/>
              <a:gd name="connsiteY4" fmla="*/ 317 h 239839"/>
              <a:gd name="connsiteX5" fmla="*/ 502159 w 502158"/>
              <a:gd name="connsiteY5" fmla="*/ 239839 h 23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158" h="239839">
                <a:moveTo>
                  <a:pt x="502159" y="239840"/>
                </a:moveTo>
                <a:lnTo>
                  <a:pt x="502159" y="239840"/>
                </a:lnTo>
                <a:cubicBezTo>
                  <a:pt x="383036" y="92744"/>
                  <a:pt x="205532" y="5117"/>
                  <a:pt x="16320" y="0"/>
                </a:cubicBezTo>
                <a:cubicBezTo>
                  <a:pt x="10859" y="0"/>
                  <a:pt x="5462" y="0"/>
                  <a:pt x="0" y="0"/>
                </a:cubicBezTo>
                <a:cubicBezTo>
                  <a:pt x="5462" y="0"/>
                  <a:pt x="10859" y="0"/>
                  <a:pt x="16383" y="317"/>
                </a:cubicBezTo>
                <a:cubicBezTo>
                  <a:pt x="205537" y="5306"/>
                  <a:pt x="383034" y="92825"/>
                  <a:pt x="502159" y="239839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3" name="Forma libre 100">
            <a:extLst>
              <a:ext uri="{FF2B5EF4-FFF2-40B4-BE49-F238E27FC236}">
                <a16:creationId xmlns:a16="http://schemas.microsoft.com/office/drawing/2014/main" id="{BA018C1A-7FC1-EF50-03B3-05BF743313F6}"/>
              </a:ext>
            </a:extLst>
          </p:cNvPr>
          <p:cNvSpPr/>
          <p:nvPr/>
        </p:nvSpPr>
        <p:spPr>
          <a:xfrm>
            <a:off x="7666108" y="3242976"/>
            <a:ext cx="13802" cy="400"/>
          </a:xfrm>
          <a:custGeom>
            <a:avLst/>
            <a:gdLst>
              <a:gd name="connsiteX0" fmla="*/ 1968 w 17526"/>
              <a:gd name="connsiteY0" fmla="*/ 508 h 508"/>
              <a:gd name="connsiteX1" fmla="*/ 17526 w 17526"/>
              <a:gd name="connsiteY1" fmla="*/ 508 h 508"/>
              <a:gd name="connsiteX2" fmla="*/ 17526 w 17526"/>
              <a:gd name="connsiteY2" fmla="*/ 0 h 508"/>
              <a:gd name="connsiteX3" fmla="*/ 0 w 17526"/>
              <a:gd name="connsiteY3" fmla="*/ 318 h 508"/>
              <a:gd name="connsiteX4" fmla="*/ 1968 w 17526"/>
              <a:gd name="connsiteY4" fmla="*/ 318 h 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" h="508">
                <a:moveTo>
                  <a:pt x="1968" y="508"/>
                </a:moveTo>
                <a:cubicBezTo>
                  <a:pt x="7112" y="508"/>
                  <a:pt x="12319" y="508"/>
                  <a:pt x="17526" y="508"/>
                </a:cubicBezTo>
                <a:lnTo>
                  <a:pt x="17526" y="0"/>
                </a:lnTo>
                <a:cubicBezTo>
                  <a:pt x="11684" y="0"/>
                  <a:pt x="5905" y="0"/>
                  <a:pt x="0" y="318"/>
                </a:cubicBezTo>
                <a:lnTo>
                  <a:pt x="1968" y="318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4" name="Forma libre 101">
            <a:extLst>
              <a:ext uri="{FF2B5EF4-FFF2-40B4-BE49-F238E27FC236}">
                <a16:creationId xmlns:a16="http://schemas.microsoft.com/office/drawing/2014/main" id="{AAAA307D-FA68-6B8A-00B7-68CAD91D912E}"/>
              </a:ext>
            </a:extLst>
          </p:cNvPr>
          <p:cNvSpPr/>
          <p:nvPr/>
        </p:nvSpPr>
        <p:spPr>
          <a:xfrm>
            <a:off x="7169746" y="3732287"/>
            <a:ext cx="37" cy="4401"/>
          </a:xfrm>
          <a:custGeom>
            <a:avLst/>
            <a:gdLst>
              <a:gd name="connsiteX0" fmla="*/ 0 w 47"/>
              <a:gd name="connsiteY0" fmla="*/ 5588 h 5588"/>
              <a:gd name="connsiteX1" fmla="*/ 0 w 47"/>
              <a:gd name="connsiteY1" fmla="*/ 572 h 5588"/>
              <a:gd name="connsiteX2" fmla="*/ 0 w 47"/>
              <a:gd name="connsiteY2" fmla="*/ 0 h 5588"/>
              <a:gd name="connsiteX3" fmla="*/ 0 w 47"/>
              <a:gd name="connsiteY3" fmla="*/ 0 h 5588"/>
              <a:gd name="connsiteX4" fmla="*/ 0 w 47"/>
              <a:gd name="connsiteY4" fmla="*/ 5588 h 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" h="5588">
                <a:moveTo>
                  <a:pt x="0" y="5588"/>
                </a:moveTo>
                <a:cubicBezTo>
                  <a:pt x="0" y="3937"/>
                  <a:pt x="0" y="2223"/>
                  <a:pt x="0" y="572"/>
                </a:cubicBezTo>
                <a:cubicBezTo>
                  <a:pt x="31" y="383"/>
                  <a:pt x="31" y="190"/>
                  <a:pt x="0" y="0"/>
                </a:cubicBezTo>
                <a:lnTo>
                  <a:pt x="0" y="0"/>
                </a:lnTo>
                <a:cubicBezTo>
                  <a:pt x="64" y="1842"/>
                  <a:pt x="64" y="3747"/>
                  <a:pt x="0" y="5588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5" name="Forma libre 102">
            <a:extLst>
              <a:ext uri="{FF2B5EF4-FFF2-40B4-BE49-F238E27FC236}">
                <a16:creationId xmlns:a16="http://schemas.microsoft.com/office/drawing/2014/main" id="{ADB616D8-FA9C-D001-162C-7C0D1764AF03}"/>
              </a:ext>
            </a:extLst>
          </p:cNvPr>
          <p:cNvSpPr/>
          <p:nvPr/>
        </p:nvSpPr>
        <p:spPr>
          <a:xfrm>
            <a:off x="7169896" y="3772943"/>
            <a:ext cx="67958" cy="237029"/>
          </a:xfrm>
          <a:custGeom>
            <a:avLst/>
            <a:gdLst>
              <a:gd name="connsiteX0" fmla="*/ 0 w 86296"/>
              <a:gd name="connsiteY0" fmla="*/ 3683 h 300989"/>
              <a:gd name="connsiteX1" fmla="*/ 0 w 86296"/>
              <a:gd name="connsiteY1" fmla="*/ 0 h 300989"/>
              <a:gd name="connsiteX2" fmla="*/ 0 w 86296"/>
              <a:gd name="connsiteY2" fmla="*/ 4318 h 300989"/>
              <a:gd name="connsiteX3" fmla="*/ 86296 w 86296"/>
              <a:gd name="connsiteY3" fmla="*/ 300990 h 300989"/>
              <a:gd name="connsiteX4" fmla="*/ 64 w 86296"/>
              <a:gd name="connsiteY4" fmla="*/ 4381 h 3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96" h="300989">
                <a:moveTo>
                  <a:pt x="0" y="3683"/>
                </a:moveTo>
                <a:cubicBezTo>
                  <a:pt x="0" y="2476"/>
                  <a:pt x="0" y="1270"/>
                  <a:pt x="0" y="0"/>
                </a:cubicBezTo>
                <a:cubicBezTo>
                  <a:pt x="0" y="1460"/>
                  <a:pt x="0" y="2921"/>
                  <a:pt x="0" y="4318"/>
                </a:cubicBezTo>
                <a:cubicBezTo>
                  <a:pt x="4332" y="108735"/>
                  <a:pt x="33945" y="210541"/>
                  <a:pt x="86296" y="300990"/>
                </a:cubicBezTo>
                <a:cubicBezTo>
                  <a:pt x="33937" y="210570"/>
                  <a:pt x="4343" y="108779"/>
                  <a:pt x="64" y="4381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6" name="Forma libre 103">
            <a:extLst>
              <a:ext uri="{FF2B5EF4-FFF2-40B4-BE49-F238E27FC236}">
                <a16:creationId xmlns:a16="http://schemas.microsoft.com/office/drawing/2014/main" id="{6301AE93-B139-916B-A083-25E4A866AE01}"/>
              </a:ext>
            </a:extLst>
          </p:cNvPr>
          <p:cNvSpPr/>
          <p:nvPr/>
        </p:nvSpPr>
        <p:spPr>
          <a:xfrm>
            <a:off x="7169296" y="3742189"/>
            <a:ext cx="299" cy="14502"/>
          </a:xfrm>
          <a:custGeom>
            <a:avLst/>
            <a:gdLst>
              <a:gd name="connsiteX0" fmla="*/ 381 w 380"/>
              <a:gd name="connsiteY0" fmla="*/ 4763 h 18415"/>
              <a:gd name="connsiteX1" fmla="*/ 381 w 380"/>
              <a:gd name="connsiteY1" fmla="*/ 0 h 18415"/>
              <a:gd name="connsiteX2" fmla="*/ 0 w 380"/>
              <a:gd name="connsiteY2" fmla="*/ 15367 h 18415"/>
              <a:gd name="connsiteX3" fmla="*/ 0 w 380"/>
              <a:gd name="connsiteY3" fmla="*/ 18415 h 18415"/>
              <a:gd name="connsiteX4" fmla="*/ 0 w 380"/>
              <a:gd name="connsiteY4" fmla="*/ 15367 h 18415"/>
              <a:gd name="connsiteX5" fmla="*/ 381 w 380"/>
              <a:gd name="connsiteY5" fmla="*/ 4763 h 1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" h="18415">
                <a:moveTo>
                  <a:pt x="381" y="4763"/>
                </a:moveTo>
                <a:cubicBezTo>
                  <a:pt x="381" y="3175"/>
                  <a:pt x="381" y="1588"/>
                  <a:pt x="381" y="0"/>
                </a:cubicBezTo>
                <a:cubicBezTo>
                  <a:pt x="381" y="5143"/>
                  <a:pt x="0" y="10223"/>
                  <a:pt x="0" y="15367"/>
                </a:cubicBezTo>
                <a:cubicBezTo>
                  <a:pt x="0" y="16383"/>
                  <a:pt x="0" y="17399"/>
                  <a:pt x="0" y="18415"/>
                </a:cubicBezTo>
                <a:lnTo>
                  <a:pt x="0" y="15367"/>
                </a:lnTo>
                <a:cubicBezTo>
                  <a:pt x="126" y="11811"/>
                  <a:pt x="317" y="8318"/>
                  <a:pt x="381" y="476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7" name="Forma libre 104">
            <a:extLst>
              <a:ext uri="{FF2B5EF4-FFF2-40B4-BE49-F238E27FC236}">
                <a16:creationId xmlns:a16="http://schemas.microsoft.com/office/drawing/2014/main" id="{FE639F6E-F497-A962-142A-0AA1F37CA7CE}"/>
              </a:ext>
            </a:extLst>
          </p:cNvPr>
          <p:cNvSpPr/>
          <p:nvPr/>
        </p:nvSpPr>
        <p:spPr>
          <a:xfrm>
            <a:off x="8189023" y="3702083"/>
            <a:ext cx="1600" cy="20003"/>
          </a:xfrm>
          <a:custGeom>
            <a:avLst/>
            <a:gdLst>
              <a:gd name="connsiteX0" fmla="*/ 0 w 2032"/>
              <a:gd name="connsiteY0" fmla="*/ 0 h 25400"/>
              <a:gd name="connsiteX1" fmla="*/ 2032 w 2032"/>
              <a:gd name="connsiteY1" fmla="*/ 25400 h 25400"/>
              <a:gd name="connsiteX2" fmla="*/ 0 w 2032"/>
              <a:gd name="connsiteY2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" h="25400">
                <a:moveTo>
                  <a:pt x="0" y="0"/>
                </a:moveTo>
                <a:cubicBezTo>
                  <a:pt x="826" y="8382"/>
                  <a:pt x="1524" y="16828"/>
                  <a:pt x="2032" y="25400"/>
                </a:cubicBezTo>
                <a:cubicBezTo>
                  <a:pt x="1524" y="16828"/>
                  <a:pt x="826" y="8382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8" name="Forma libre 105">
            <a:extLst>
              <a:ext uri="{FF2B5EF4-FFF2-40B4-BE49-F238E27FC236}">
                <a16:creationId xmlns:a16="http://schemas.microsoft.com/office/drawing/2014/main" id="{E5E28105-EE59-8960-2241-7362311B995D}"/>
              </a:ext>
            </a:extLst>
          </p:cNvPr>
          <p:cNvSpPr/>
          <p:nvPr/>
        </p:nvSpPr>
        <p:spPr>
          <a:xfrm>
            <a:off x="8191024" y="3724037"/>
            <a:ext cx="750" cy="19402"/>
          </a:xfrm>
          <a:custGeom>
            <a:avLst/>
            <a:gdLst>
              <a:gd name="connsiteX0" fmla="*/ 0 w 952"/>
              <a:gd name="connsiteY0" fmla="*/ 0 h 24638"/>
              <a:gd name="connsiteX1" fmla="*/ 953 w 952"/>
              <a:gd name="connsiteY1" fmla="*/ 24638 h 24638"/>
              <a:gd name="connsiteX2" fmla="*/ 0 w 952"/>
              <a:gd name="connsiteY2" fmla="*/ 0 h 2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" h="24638">
                <a:moveTo>
                  <a:pt x="0" y="0"/>
                </a:moveTo>
                <a:cubicBezTo>
                  <a:pt x="508" y="8128"/>
                  <a:pt x="762" y="16383"/>
                  <a:pt x="953" y="24638"/>
                </a:cubicBezTo>
                <a:cubicBezTo>
                  <a:pt x="444" y="16573"/>
                  <a:pt x="0" y="8318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99" name="Forma libre 106">
            <a:extLst>
              <a:ext uri="{FF2B5EF4-FFF2-40B4-BE49-F238E27FC236}">
                <a16:creationId xmlns:a16="http://schemas.microsoft.com/office/drawing/2014/main" id="{BF7D99A2-9332-DCBC-C139-715581177CAB}"/>
              </a:ext>
            </a:extLst>
          </p:cNvPr>
          <p:cNvSpPr/>
          <p:nvPr/>
        </p:nvSpPr>
        <p:spPr>
          <a:xfrm>
            <a:off x="8186324" y="3680231"/>
            <a:ext cx="2549" cy="20652"/>
          </a:xfrm>
          <a:custGeom>
            <a:avLst/>
            <a:gdLst>
              <a:gd name="connsiteX0" fmla="*/ 0 w 3237"/>
              <a:gd name="connsiteY0" fmla="*/ 0 h 26225"/>
              <a:gd name="connsiteX1" fmla="*/ 3238 w 3237"/>
              <a:gd name="connsiteY1" fmla="*/ 26226 h 26225"/>
              <a:gd name="connsiteX2" fmla="*/ 0 w 3237"/>
              <a:gd name="connsiteY2" fmla="*/ 0 h 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7" h="26225">
                <a:moveTo>
                  <a:pt x="0" y="0"/>
                </a:moveTo>
                <a:cubicBezTo>
                  <a:pt x="1270" y="8699"/>
                  <a:pt x="2349" y="17463"/>
                  <a:pt x="3238" y="26226"/>
                </a:cubicBezTo>
                <a:cubicBezTo>
                  <a:pt x="2349" y="17526"/>
                  <a:pt x="1270" y="8699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0" name="Forma libre 107">
            <a:extLst>
              <a:ext uri="{FF2B5EF4-FFF2-40B4-BE49-F238E27FC236}">
                <a16:creationId xmlns:a16="http://schemas.microsoft.com/office/drawing/2014/main" id="{57CD24E3-C399-D515-2992-79BFDFDC6753}"/>
              </a:ext>
            </a:extLst>
          </p:cNvPr>
          <p:cNvSpPr/>
          <p:nvPr/>
        </p:nvSpPr>
        <p:spPr>
          <a:xfrm>
            <a:off x="8077509" y="3432250"/>
            <a:ext cx="108814" cy="247881"/>
          </a:xfrm>
          <a:custGeom>
            <a:avLst/>
            <a:gdLst>
              <a:gd name="connsiteX0" fmla="*/ 138176 w 138176"/>
              <a:gd name="connsiteY0" fmla="*/ 314770 h 314769"/>
              <a:gd name="connsiteX1" fmla="*/ 0 w 138176"/>
              <a:gd name="connsiteY1" fmla="*/ 0 h 314769"/>
              <a:gd name="connsiteX2" fmla="*/ 0 w 138176"/>
              <a:gd name="connsiteY2" fmla="*/ 0 h 314769"/>
              <a:gd name="connsiteX3" fmla="*/ 138176 w 138176"/>
              <a:gd name="connsiteY3" fmla="*/ 314770 h 31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" h="314769">
                <a:moveTo>
                  <a:pt x="138176" y="314770"/>
                </a:moveTo>
                <a:cubicBezTo>
                  <a:pt x="121396" y="199291"/>
                  <a:pt x="73646" y="90516"/>
                  <a:pt x="0" y="0"/>
                </a:cubicBezTo>
                <a:lnTo>
                  <a:pt x="0" y="0"/>
                </a:lnTo>
                <a:cubicBezTo>
                  <a:pt x="73640" y="90519"/>
                  <a:pt x="121389" y="199293"/>
                  <a:pt x="138176" y="31477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1" name="Forma libre 108">
            <a:extLst>
              <a:ext uri="{FF2B5EF4-FFF2-40B4-BE49-F238E27FC236}">
                <a16:creationId xmlns:a16="http://schemas.microsoft.com/office/drawing/2014/main" id="{8122ADE4-CEBE-7E98-F167-6D4C3CA93B2F}"/>
              </a:ext>
            </a:extLst>
          </p:cNvPr>
          <p:cNvSpPr/>
          <p:nvPr/>
        </p:nvSpPr>
        <p:spPr>
          <a:xfrm>
            <a:off x="8186323" y="3680130"/>
            <a:ext cx="5001" cy="5001"/>
          </a:xfrm>
          <a:custGeom>
            <a:avLst/>
            <a:gdLst>
              <a:gd name="connsiteX0" fmla="*/ 0 w 6350"/>
              <a:gd name="connsiteY0" fmla="*/ 0 h 6350"/>
              <a:gd name="connsiteX1" fmla="*/ 0 w 635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635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2" name="Forma libre 109">
            <a:extLst>
              <a:ext uri="{FF2B5EF4-FFF2-40B4-BE49-F238E27FC236}">
                <a16:creationId xmlns:a16="http://schemas.microsoft.com/office/drawing/2014/main" id="{59952D2C-3EB7-3846-82C3-97F727000864}"/>
              </a:ext>
            </a:extLst>
          </p:cNvPr>
          <p:cNvSpPr/>
          <p:nvPr/>
        </p:nvSpPr>
        <p:spPr>
          <a:xfrm>
            <a:off x="8190624" y="3722036"/>
            <a:ext cx="5001" cy="2150"/>
          </a:xfrm>
          <a:custGeom>
            <a:avLst/>
            <a:gdLst>
              <a:gd name="connsiteX0" fmla="*/ 0 w 6350"/>
              <a:gd name="connsiteY0" fmla="*/ 0 h 2730"/>
              <a:gd name="connsiteX1" fmla="*/ 0 w 6350"/>
              <a:gd name="connsiteY1" fmla="*/ 2731 h 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730">
                <a:moveTo>
                  <a:pt x="0" y="0"/>
                </a:moveTo>
                <a:lnTo>
                  <a:pt x="0" y="2731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3" name="Forma libre 110">
            <a:extLst>
              <a:ext uri="{FF2B5EF4-FFF2-40B4-BE49-F238E27FC236}">
                <a16:creationId xmlns:a16="http://schemas.microsoft.com/office/drawing/2014/main" id="{60F9C8A8-4F71-4A49-EACC-B0975C86D836}"/>
              </a:ext>
            </a:extLst>
          </p:cNvPr>
          <p:cNvSpPr/>
          <p:nvPr/>
        </p:nvSpPr>
        <p:spPr>
          <a:xfrm>
            <a:off x="8188873" y="3700884"/>
            <a:ext cx="5001" cy="1199"/>
          </a:xfrm>
          <a:custGeom>
            <a:avLst/>
            <a:gdLst>
              <a:gd name="connsiteX0" fmla="*/ 0 w 6350"/>
              <a:gd name="connsiteY0" fmla="*/ 0 h 1523"/>
              <a:gd name="connsiteX1" fmla="*/ 0 w 6350"/>
              <a:gd name="connsiteY1" fmla="*/ 1524 h 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523">
                <a:moveTo>
                  <a:pt x="0" y="0"/>
                </a:moveTo>
                <a:lnTo>
                  <a:pt x="0" y="1524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4" name="Forma libre 111">
            <a:extLst>
              <a:ext uri="{FF2B5EF4-FFF2-40B4-BE49-F238E27FC236}">
                <a16:creationId xmlns:a16="http://schemas.microsoft.com/office/drawing/2014/main" id="{F3F2BA3C-3C8A-5750-856E-F6B670EF17F0}"/>
              </a:ext>
            </a:extLst>
          </p:cNvPr>
          <p:cNvSpPr/>
          <p:nvPr/>
        </p:nvSpPr>
        <p:spPr>
          <a:xfrm>
            <a:off x="8191623" y="3743589"/>
            <a:ext cx="22" cy="6801"/>
          </a:xfrm>
          <a:custGeom>
            <a:avLst/>
            <a:gdLst>
              <a:gd name="connsiteX0" fmla="*/ 0 w 28"/>
              <a:gd name="connsiteY0" fmla="*/ 2985 h 8636"/>
              <a:gd name="connsiteX1" fmla="*/ 0 w 28"/>
              <a:gd name="connsiteY1" fmla="*/ 0 h 8636"/>
              <a:gd name="connsiteX2" fmla="*/ 0 w 28"/>
              <a:gd name="connsiteY2" fmla="*/ 8636 h 8636"/>
              <a:gd name="connsiteX3" fmla="*/ 0 w 28"/>
              <a:gd name="connsiteY3" fmla="*/ 2985 h 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" h="8636">
                <a:moveTo>
                  <a:pt x="0" y="2985"/>
                </a:moveTo>
                <a:cubicBezTo>
                  <a:pt x="0" y="1968"/>
                  <a:pt x="0" y="953"/>
                  <a:pt x="0" y="0"/>
                </a:cubicBezTo>
                <a:cubicBezTo>
                  <a:pt x="0" y="2858"/>
                  <a:pt x="0" y="5715"/>
                  <a:pt x="0" y="8636"/>
                </a:cubicBezTo>
                <a:cubicBezTo>
                  <a:pt x="64" y="6922"/>
                  <a:pt x="0" y="4890"/>
                  <a:pt x="0" y="2985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5" name="Forma libre 112">
            <a:extLst>
              <a:ext uri="{FF2B5EF4-FFF2-40B4-BE49-F238E27FC236}">
                <a16:creationId xmlns:a16="http://schemas.microsoft.com/office/drawing/2014/main" id="{05579F32-6622-BD62-985F-ED5ACE5EDD46}"/>
              </a:ext>
            </a:extLst>
          </p:cNvPr>
          <p:cNvSpPr/>
          <p:nvPr/>
        </p:nvSpPr>
        <p:spPr>
          <a:xfrm>
            <a:off x="6114664" y="5271431"/>
            <a:ext cx="766795" cy="194863"/>
          </a:xfrm>
          <a:custGeom>
            <a:avLst/>
            <a:gdLst>
              <a:gd name="connsiteX0" fmla="*/ 471297 w 973708"/>
              <a:gd name="connsiteY0" fmla="*/ 247142 h 247445"/>
              <a:gd name="connsiteX1" fmla="*/ 449135 w 973708"/>
              <a:gd name="connsiteY1" fmla="*/ 247142 h 247445"/>
              <a:gd name="connsiteX2" fmla="*/ 0 w 973708"/>
              <a:gd name="connsiteY2" fmla="*/ 52514 h 247445"/>
              <a:gd name="connsiteX3" fmla="*/ 918002 w 973708"/>
              <a:gd name="connsiteY3" fmla="*/ 62058 h 247445"/>
              <a:gd name="connsiteX4" fmla="*/ 973709 w 973708"/>
              <a:gd name="connsiteY4" fmla="*/ 0 h 247445"/>
              <a:gd name="connsiteX5" fmla="*/ 954659 w 973708"/>
              <a:gd name="connsiteY5" fmla="*/ 0 h 247445"/>
              <a:gd name="connsiteX6" fmla="*/ 471297 w 973708"/>
              <a:gd name="connsiteY6" fmla="*/ 247142 h 24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3708" h="247445">
                <a:moveTo>
                  <a:pt x="471297" y="247142"/>
                </a:moveTo>
                <a:cubicBezTo>
                  <a:pt x="463867" y="247142"/>
                  <a:pt x="456502" y="247142"/>
                  <a:pt x="449135" y="247142"/>
                </a:cubicBezTo>
                <a:cubicBezTo>
                  <a:pt x="279729" y="243513"/>
                  <a:pt x="118490" y="173642"/>
                  <a:pt x="0" y="52514"/>
                </a:cubicBezTo>
                <a:cubicBezTo>
                  <a:pt x="250864" y="308649"/>
                  <a:pt x="661867" y="312922"/>
                  <a:pt x="918002" y="62058"/>
                </a:cubicBezTo>
                <a:cubicBezTo>
                  <a:pt x="937882" y="42587"/>
                  <a:pt x="956490" y="21858"/>
                  <a:pt x="973709" y="0"/>
                </a:cubicBezTo>
                <a:lnTo>
                  <a:pt x="954659" y="0"/>
                </a:lnTo>
                <a:cubicBezTo>
                  <a:pt x="837351" y="149004"/>
                  <a:pt x="660774" y="239288"/>
                  <a:pt x="471297" y="247142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6" name="Forma libre 113">
            <a:extLst>
              <a:ext uri="{FF2B5EF4-FFF2-40B4-BE49-F238E27FC236}">
                <a16:creationId xmlns:a16="http://schemas.microsoft.com/office/drawing/2014/main" id="{E1E82822-2638-6BC2-926E-0C9A1029E759}"/>
              </a:ext>
            </a:extLst>
          </p:cNvPr>
          <p:cNvSpPr/>
          <p:nvPr/>
        </p:nvSpPr>
        <p:spPr>
          <a:xfrm>
            <a:off x="6090911" y="5286833"/>
            <a:ext cx="6450" cy="7400"/>
          </a:xfrm>
          <a:custGeom>
            <a:avLst/>
            <a:gdLst>
              <a:gd name="connsiteX0" fmla="*/ 8191 w 8190"/>
              <a:gd name="connsiteY0" fmla="*/ 9398 h 9397"/>
              <a:gd name="connsiteX1" fmla="*/ 0 w 8190"/>
              <a:gd name="connsiteY1" fmla="*/ 0 h 9397"/>
              <a:gd name="connsiteX2" fmla="*/ 8191 w 8190"/>
              <a:gd name="connsiteY2" fmla="*/ 9398 h 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0" h="9397">
                <a:moveTo>
                  <a:pt x="8191" y="9398"/>
                </a:moveTo>
                <a:cubicBezTo>
                  <a:pt x="5397" y="6286"/>
                  <a:pt x="2667" y="3048"/>
                  <a:pt x="0" y="0"/>
                </a:cubicBezTo>
                <a:cubicBezTo>
                  <a:pt x="2667" y="3048"/>
                  <a:pt x="5397" y="6477"/>
                  <a:pt x="8191" y="9398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7" name="Forma libre 114">
            <a:extLst>
              <a:ext uri="{FF2B5EF4-FFF2-40B4-BE49-F238E27FC236}">
                <a16:creationId xmlns:a16="http://schemas.microsoft.com/office/drawing/2014/main" id="{AB48C451-A0AA-9532-37C2-2C49772B8C21}"/>
              </a:ext>
            </a:extLst>
          </p:cNvPr>
          <p:cNvSpPr/>
          <p:nvPr/>
        </p:nvSpPr>
        <p:spPr>
          <a:xfrm>
            <a:off x="6075759" y="5268630"/>
            <a:ext cx="5001" cy="6350"/>
          </a:xfrm>
          <a:custGeom>
            <a:avLst/>
            <a:gdLst>
              <a:gd name="connsiteX0" fmla="*/ 6350 w 6350"/>
              <a:gd name="connsiteY0" fmla="*/ 8065 h 8064"/>
              <a:gd name="connsiteX1" fmla="*/ 0 w 6350"/>
              <a:gd name="connsiteY1" fmla="*/ 0 h 8064"/>
              <a:gd name="connsiteX2" fmla="*/ 6350 w 6350"/>
              <a:gd name="connsiteY2" fmla="*/ 8065 h 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8064">
                <a:moveTo>
                  <a:pt x="6350" y="8065"/>
                </a:moveTo>
                <a:cubicBezTo>
                  <a:pt x="4255" y="5397"/>
                  <a:pt x="2095" y="2730"/>
                  <a:pt x="0" y="0"/>
                </a:cubicBezTo>
                <a:cubicBezTo>
                  <a:pt x="2349" y="2730"/>
                  <a:pt x="4508" y="5397"/>
                  <a:pt x="6350" y="8065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8" name="Forma libre 115">
            <a:extLst>
              <a:ext uri="{FF2B5EF4-FFF2-40B4-BE49-F238E27FC236}">
                <a16:creationId xmlns:a16="http://schemas.microsoft.com/office/drawing/2014/main" id="{F484C245-E7B6-28C9-DF5C-5EB7EC528D7D}"/>
              </a:ext>
            </a:extLst>
          </p:cNvPr>
          <p:cNvSpPr/>
          <p:nvPr/>
        </p:nvSpPr>
        <p:spPr>
          <a:xfrm>
            <a:off x="6106613" y="5304534"/>
            <a:ext cx="7951" cy="8300"/>
          </a:xfrm>
          <a:custGeom>
            <a:avLst/>
            <a:gdLst>
              <a:gd name="connsiteX0" fmla="*/ 10096 w 10096"/>
              <a:gd name="connsiteY0" fmla="*/ 10541 h 10540"/>
              <a:gd name="connsiteX1" fmla="*/ 0 w 10096"/>
              <a:gd name="connsiteY1" fmla="*/ 0 h 10540"/>
              <a:gd name="connsiteX2" fmla="*/ 10096 w 10096"/>
              <a:gd name="connsiteY2" fmla="*/ 10541 h 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" h="10540">
                <a:moveTo>
                  <a:pt x="10096" y="10541"/>
                </a:moveTo>
                <a:cubicBezTo>
                  <a:pt x="6667" y="7048"/>
                  <a:pt x="3301" y="3556"/>
                  <a:pt x="0" y="0"/>
                </a:cubicBezTo>
                <a:cubicBezTo>
                  <a:pt x="3301" y="3556"/>
                  <a:pt x="6667" y="7048"/>
                  <a:pt x="10096" y="10541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09" name="Forma libre 116">
            <a:extLst>
              <a:ext uri="{FF2B5EF4-FFF2-40B4-BE49-F238E27FC236}">
                <a16:creationId xmlns:a16="http://schemas.microsoft.com/office/drawing/2014/main" id="{16294313-8784-68CD-E798-391A46BB7C26}"/>
              </a:ext>
            </a:extLst>
          </p:cNvPr>
          <p:cNvSpPr/>
          <p:nvPr/>
        </p:nvSpPr>
        <p:spPr>
          <a:xfrm>
            <a:off x="6098612" y="5295834"/>
            <a:ext cx="7151" cy="7901"/>
          </a:xfrm>
          <a:custGeom>
            <a:avLst/>
            <a:gdLst>
              <a:gd name="connsiteX0" fmla="*/ 9081 w 9080"/>
              <a:gd name="connsiteY0" fmla="*/ 10033 h 10033"/>
              <a:gd name="connsiteX1" fmla="*/ 0 w 9080"/>
              <a:gd name="connsiteY1" fmla="*/ 0 h 10033"/>
              <a:gd name="connsiteX2" fmla="*/ 9081 w 9080"/>
              <a:gd name="connsiteY2" fmla="*/ 10033 h 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" h="10033">
                <a:moveTo>
                  <a:pt x="9081" y="10033"/>
                </a:moveTo>
                <a:cubicBezTo>
                  <a:pt x="6033" y="6731"/>
                  <a:pt x="2731" y="3683"/>
                  <a:pt x="0" y="0"/>
                </a:cubicBezTo>
                <a:cubicBezTo>
                  <a:pt x="3049" y="3365"/>
                  <a:pt x="6097" y="6731"/>
                  <a:pt x="9081" y="1003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0" name="Forma libre 117">
            <a:extLst>
              <a:ext uri="{FF2B5EF4-FFF2-40B4-BE49-F238E27FC236}">
                <a16:creationId xmlns:a16="http://schemas.microsoft.com/office/drawing/2014/main" id="{2F87C4CC-4CE2-298E-44C4-D962F8806141}"/>
              </a:ext>
            </a:extLst>
          </p:cNvPr>
          <p:cNvSpPr/>
          <p:nvPr/>
        </p:nvSpPr>
        <p:spPr>
          <a:xfrm>
            <a:off x="6083310" y="5277881"/>
            <a:ext cx="5750" cy="6901"/>
          </a:xfrm>
          <a:custGeom>
            <a:avLst/>
            <a:gdLst>
              <a:gd name="connsiteX0" fmla="*/ 7303 w 7302"/>
              <a:gd name="connsiteY0" fmla="*/ 8763 h 8763"/>
              <a:gd name="connsiteX1" fmla="*/ 0 w 7302"/>
              <a:gd name="connsiteY1" fmla="*/ 0 h 8763"/>
              <a:gd name="connsiteX2" fmla="*/ 7303 w 7302"/>
              <a:gd name="connsiteY2" fmla="*/ 8763 h 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" h="8763">
                <a:moveTo>
                  <a:pt x="7303" y="8763"/>
                </a:moveTo>
                <a:cubicBezTo>
                  <a:pt x="4826" y="5905"/>
                  <a:pt x="2413" y="2985"/>
                  <a:pt x="0" y="0"/>
                </a:cubicBezTo>
                <a:cubicBezTo>
                  <a:pt x="2413" y="2985"/>
                  <a:pt x="4826" y="5905"/>
                  <a:pt x="7303" y="876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1" name="Forma libre 118">
            <a:extLst>
              <a:ext uri="{FF2B5EF4-FFF2-40B4-BE49-F238E27FC236}">
                <a16:creationId xmlns:a16="http://schemas.microsoft.com/office/drawing/2014/main" id="{A0B2CD1A-8C5B-4024-831B-1B62A5DC44A5}"/>
              </a:ext>
            </a:extLst>
          </p:cNvPr>
          <p:cNvSpPr/>
          <p:nvPr/>
        </p:nvSpPr>
        <p:spPr>
          <a:xfrm>
            <a:off x="6036104" y="5209223"/>
            <a:ext cx="1250" cy="2099"/>
          </a:xfrm>
          <a:custGeom>
            <a:avLst/>
            <a:gdLst>
              <a:gd name="connsiteX0" fmla="*/ 1588 w 1587"/>
              <a:gd name="connsiteY0" fmla="*/ 2667 h 2666"/>
              <a:gd name="connsiteX1" fmla="*/ 0 w 1587"/>
              <a:gd name="connsiteY1" fmla="*/ 0 h 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" h="2666">
                <a:moveTo>
                  <a:pt x="1588" y="2667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2" name="Forma libre 119">
            <a:extLst>
              <a:ext uri="{FF2B5EF4-FFF2-40B4-BE49-F238E27FC236}">
                <a16:creationId xmlns:a16="http://schemas.microsoft.com/office/drawing/2014/main" id="{C61FDBC2-A31D-9E93-E608-B8A9EC3D1F54}"/>
              </a:ext>
            </a:extLst>
          </p:cNvPr>
          <p:cNvSpPr/>
          <p:nvPr/>
        </p:nvSpPr>
        <p:spPr>
          <a:xfrm>
            <a:off x="6024590" y="5188020"/>
            <a:ext cx="12" cy="350"/>
          </a:xfrm>
          <a:custGeom>
            <a:avLst/>
            <a:gdLst>
              <a:gd name="connsiteX0" fmla="*/ 16 w 15"/>
              <a:gd name="connsiteY0" fmla="*/ 0 h 444"/>
              <a:gd name="connsiteX1" fmla="*/ 16 w 15"/>
              <a:gd name="connsiteY1" fmla="*/ 445 h 444"/>
              <a:gd name="connsiteX2" fmla="*/ 16 w 15"/>
              <a:gd name="connsiteY2" fmla="*/ 0 h 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" h="444">
                <a:moveTo>
                  <a:pt x="16" y="0"/>
                </a:moveTo>
                <a:cubicBezTo>
                  <a:pt x="-5" y="147"/>
                  <a:pt x="-5" y="297"/>
                  <a:pt x="16" y="445"/>
                </a:cubicBezTo>
                <a:cubicBezTo>
                  <a:pt x="-5" y="297"/>
                  <a:pt x="-5" y="148"/>
                  <a:pt x="16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3" name="Forma libre 120">
            <a:extLst>
              <a:ext uri="{FF2B5EF4-FFF2-40B4-BE49-F238E27FC236}">
                <a16:creationId xmlns:a16="http://schemas.microsoft.com/office/drawing/2014/main" id="{C2A0C5A0-24E0-8B2F-243F-303D27521063}"/>
              </a:ext>
            </a:extLst>
          </p:cNvPr>
          <p:cNvSpPr/>
          <p:nvPr/>
        </p:nvSpPr>
        <p:spPr>
          <a:xfrm>
            <a:off x="6030053" y="5198721"/>
            <a:ext cx="700" cy="1250"/>
          </a:xfrm>
          <a:custGeom>
            <a:avLst/>
            <a:gdLst>
              <a:gd name="connsiteX0" fmla="*/ 889 w 889"/>
              <a:gd name="connsiteY0" fmla="*/ 1588 h 1587"/>
              <a:gd name="connsiteX1" fmla="*/ 0 w 889"/>
              <a:gd name="connsiteY1" fmla="*/ 0 h 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" h="1587">
                <a:moveTo>
                  <a:pt x="889" y="1588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4" name="Forma libre 121">
            <a:extLst>
              <a:ext uri="{FF2B5EF4-FFF2-40B4-BE49-F238E27FC236}">
                <a16:creationId xmlns:a16="http://schemas.microsoft.com/office/drawing/2014/main" id="{94DBEFD0-8497-FA41-4334-80CEF2798235}"/>
              </a:ext>
            </a:extLst>
          </p:cNvPr>
          <p:cNvSpPr/>
          <p:nvPr/>
        </p:nvSpPr>
        <p:spPr>
          <a:xfrm>
            <a:off x="6048306" y="5229724"/>
            <a:ext cx="2450" cy="3750"/>
          </a:xfrm>
          <a:custGeom>
            <a:avLst/>
            <a:gdLst>
              <a:gd name="connsiteX0" fmla="*/ 3111 w 3111"/>
              <a:gd name="connsiteY0" fmla="*/ 4763 h 4762"/>
              <a:gd name="connsiteX1" fmla="*/ 0 w 3111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11" h="4762">
                <a:moveTo>
                  <a:pt x="3111" y="4763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5" name="Forma libre 122">
            <a:extLst>
              <a:ext uri="{FF2B5EF4-FFF2-40B4-BE49-F238E27FC236}">
                <a16:creationId xmlns:a16="http://schemas.microsoft.com/office/drawing/2014/main" id="{08B07BA2-4AE8-DA5E-10D9-6CCD12E0A28C}"/>
              </a:ext>
            </a:extLst>
          </p:cNvPr>
          <p:cNvSpPr/>
          <p:nvPr/>
        </p:nvSpPr>
        <p:spPr>
          <a:xfrm>
            <a:off x="6042205" y="5219573"/>
            <a:ext cx="1799" cy="2950"/>
          </a:xfrm>
          <a:custGeom>
            <a:avLst/>
            <a:gdLst>
              <a:gd name="connsiteX0" fmla="*/ 2286 w 2285"/>
              <a:gd name="connsiteY0" fmla="*/ 3746 h 3746"/>
              <a:gd name="connsiteX1" fmla="*/ 0 w 2285"/>
              <a:gd name="connsiteY1" fmla="*/ 0 h 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5" h="3746">
                <a:moveTo>
                  <a:pt x="2286" y="3746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6" name="Forma libre 123">
            <a:extLst>
              <a:ext uri="{FF2B5EF4-FFF2-40B4-BE49-F238E27FC236}">
                <a16:creationId xmlns:a16="http://schemas.microsoft.com/office/drawing/2014/main" id="{E4B0B398-0AC1-6FB7-D50F-B038A9DA7B71}"/>
              </a:ext>
            </a:extLst>
          </p:cNvPr>
          <p:cNvSpPr/>
          <p:nvPr/>
        </p:nvSpPr>
        <p:spPr>
          <a:xfrm>
            <a:off x="6068808" y="5259179"/>
            <a:ext cx="4300" cy="5750"/>
          </a:xfrm>
          <a:custGeom>
            <a:avLst/>
            <a:gdLst>
              <a:gd name="connsiteX0" fmla="*/ 5461 w 5460"/>
              <a:gd name="connsiteY0" fmla="*/ 7303 h 7302"/>
              <a:gd name="connsiteX1" fmla="*/ 0 w 5460"/>
              <a:gd name="connsiteY1" fmla="*/ 0 h 7302"/>
              <a:gd name="connsiteX2" fmla="*/ 5461 w 5460"/>
              <a:gd name="connsiteY2" fmla="*/ 7303 h 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0" h="7302">
                <a:moveTo>
                  <a:pt x="5461" y="7303"/>
                </a:moveTo>
                <a:cubicBezTo>
                  <a:pt x="3620" y="4890"/>
                  <a:pt x="1778" y="2477"/>
                  <a:pt x="0" y="0"/>
                </a:cubicBezTo>
                <a:cubicBezTo>
                  <a:pt x="1778" y="2477"/>
                  <a:pt x="3620" y="4890"/>
                  <a:pt x="5461" y="730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7" name="Forma libre 124">
            <a:extLst>
              <a:ext uri="{FF2B5EF4-FFF2-40B4-BE49-F238E27FC236}">
                <a16:creationId xmlns:a16="http://schemas.microsoft.com/office/drawing/2014/main" id="{AA6C3147-42A1-41D6-1B1C-9CC680006438}"/>
              </a:ext>
            </a:extLst>
          </p:cNvPr>
          <p:cNvSpPr/>
          <p:nvPr/>
        </p:nvSpPr>
        <p:spPr>
          <a:xfrm>
            <a:off x="6062058" y="5249677"/>
            <a:ext cx="3700" cy="5001"/>
          </a:xfrm>
          <a:custGeom>
            <a:avLst/>
            <a:gdLst>
              <a:gd name="connsiteX0" fmla="*/ 4699 w 4698"/>
              <a:gd name="connsiteY0" fmla="*/ 6350 h 6350"/>
              <a:gd name="connsiteX1" fmla="*/ 0 w 4698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8" h="6350">
                <a:moveTo>
                  <a:pt x="4699" y="6350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8" name="Forma libre 125">
            <a:extLst>
              <a:ext uri="{FF2B5EF4-FFF2-40B4-BE49-F238E27FC236}">
                <a16:creationId xmlns:a16="http://schemas.microsoft.com/office/drawing/2014/main" id="{DFA8853F-A918-A7A9-DF72-4C3BF76905A3}"/>
              </a:ext>
            </a:extLst>
          </p:cNvPr>
          <p:cNvSpPr/>
          <p:nvPr/>
        </p:nvSpPr>
        <p:spPr>
          <a:xfrm>
            <a:off x="6470359" y="4444127"/>
            <a:ext cx="404700" cy="187023"/>
          </a:xfrm>
          <a:custGeom>
            <a:avLst/>
            <a:gdLst>
              <a:gd name="connsiteX0" fmla="*/ 12446 w 513905"/>
              <a:gd name="connsiteY0" fmla="*/ 0 h 237490"/>
              <a:gd name="connsiteX1" fmla="*/ 12446 w 513905"/>
              <a:gd name="connsiteY1" fmla="*/ 0 h 237490"/>
              <a:gd name="connsiteX2" fmla="*/ 495935 w 513905"/>
              <a:gd name="connsiteY2" fmla="*/ 237490 h 237490"/>
              <a:gd name="connsiteX3" fmla="*/ 513905 w 513905"/>
              <a:gd name="connsiteY3" fmla="*/ 237490 h 237490"/>
              <a:gd name="connsiteX4" fmla="*/ 30225 w 513905"/>
              <a:gd name="connsiteY4" fmla="*/ 191 h 237490"/>
              <a:gd name="connsiteX5" fmla="*/ 12065 w 513905"/>
              <a:gd name="connsiteY5" fmla="*/ 191 h 237490"/>
              <a:gd name="connsiteX6" fmla="*/ 0 w 513905"/>
              <a:gd name="connsiteY6" fmla="*/ 191 h 237490"/>
              <a:gd name="connsiteX7" fmla="*/ 8509 w 513905"/>
              <a:gd name="connsiteY7" fmla="*/ 191 h 23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905" h="237490">
                <a:moveTo>
                  <a:pt x="12446" y="0"/>
                </a:moveTo>
                <a:lnTo>
                  <a:pt x="12446" y="0"/>
                </a:lnTo>
                <a:cubicBezTo>
                  <a:pt x="200445" y="5214"/>
                  <a:pt x="376895" y="91886"/>
                  <a:pt x="495935" y="237490"/>
                </a:cubicBezTo>
                <a:lnTo>
                  <a:pt x="513905" y="237490"/>
                </a:lnTo>
                <a:cubicBezTo>
                  <a:pt x="394786" y="91908"/>
                  <a:pt x="218261" y="5303"/>
                  <a:pt x="30225" y="191"/>
                </a:cubicBezTo>
                <a:cubicBezTo>
                  <a:pt x="23876" y="191"/>
                  <a:pt x="18097" y="191"/>
                  <a:pt x="12065" y="191"/>
                </a:cubicBezTo>
                <a:cubicBezTo>
                  <a:pt x="8001" y="191"/>
                  <a:pt x="4001" y="191"/>
                  <a:pt x="0" y="191"/>
                </a:cubicBezTo>
                <a:lnTo>
                  <a:pt x="8509" y="191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19" name="Forma libre 126">
            <a:extLst>
              <a:ext uri="{FF2B5EF4-FFF2-40B4-BE49-F238E27FC236}">
                <a16:creationId xmlns:a16="http://schemas.microsoft.com/office/drawing/2014/main" id="{1601D1A4-8A41-C659-DDD0-1BC3909677C9}"/>
              </a:ext>
            </a:extLst>
          </p:cNvPr>
          <p:cNvSpPr/>
          <p:nvPr/>
        </p:nvSpPr>
        <p:spPr>
          <a:xfrm>
            <a:off x="6055056" y="5239776"/>
            <a:ext cx="3050" cy="4450"/>
          </a:xfrm>
          <a:custGeom>
            <a:avLst/>
            <a:gdLst>
              <a:gd name="connsiteX0" fmla="*/ 3873 w 3873"/>
              <a:gd name="connsiteY0" fmla="*/ 5652 h 5651"/>
              <a:gd name="connsiteX1" fmla="*/ 0 w 3873"/>
              <a:gd name="connsiteY1" fmla="*/ 0 h 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3" h="5651">
                <a:moveTo>
                  <a:pt x="3873" y="5652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0" name="Forma libre 127">
            <a:extLst>
              <a:ext uri="{FF2B5EF4-FFF2-40B4-BE49-F238E27FC236}">
                <a16:creationId xmlns:a16="http://schemas.microsoft.com/office/drawing/2014/main" id="{C649284C-BACF-5579-A188-DF6BCABF6C24}"/>
              </a:ext>
            </a:extLst>
          </p:cNvPr>
          <p:cNvSpPr/>
          <p:nvPr/>
        </p:nvSpPr>
        <p:spPr>
          <a:xfrm>
            <a:off x="6860857" y="4631200"/>
            <a:ext cx="130070" cy="640379"/>
          </a:xfrm>
          <a:custGeom>
            <a:avLst/>
            <a:gdLst>
              <a:gd name="connsiteX0" fmla="*/ 146621 w 165168"/>
              <a:gd name="connsiteY0" fmla="*/ 441897 h 813180"/>
              <a:gd name="connsiteX1" fmla="*/ 6921 w 165168"/>
              <a:gd name="connsiteY1" fmla="*/ 813181 h 813180"/>
              <a:gd name="connsiteX2" fmla="*/ 25971 w 165168"/>
              <a:gd name="connsiteY2" fmla="*/ 813181 h 813180"/>
              <a:gd name="connsiteX3" fmla="*/ 17970 w 165168"/>
              <a:gd name="connsiteY3" fmla="*/ 0 h 813180"/>
              <a:gd name="connsiteX4" fmla="*/ 0 w 165168"/>
              <a:gd name="connsiteY4" fmla="*/ 0 h 813180"/>
              <a:gd name="connsiteX5" fmla="*/ 146621 w 165168"/>
              <a:gd name="connsiteY5" fmla="*/ 441897 h 81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168" h="813180">
                <a:moveTo>
                  <a:pt x="146621" y="441897"/>
                </a:moveTo>
                <a:cubicBezTo>
                  <a:pt x="140319" y="577282"/>
                  <a:pt x="91429" y="707221"/>
                  <a:pt x="6921" y="813181"/>
                </a:cubicBezTo>
                <a:lnTo>
                  <a:pt x="25971" y="813181"/>
                </a:lnTo>
                <a:cubicBezTo>
                  <a:pt x="214523" y="573850"/>
                  <a:pt x="211195" y="235575"/>
                  <a:pt x="17970" y="0"/>
                </a:cubicBezTo>
                <a:lnTo>
                  <a:pt x="0" y="0"/>
                </a:lnTo>
                <a:cubicBezTo>
                  <a:pt x="102005" y="124007"/>
                  <a:pt x="154263" y="281508"/>
                  <a:pt x="146621" y="441897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1" name="Forma libre 128">
            <a:extLst>
              <a:ext uri="{FF2B5EF4-FFF2-40B4-BE49-F238E27FC236}">
                <a16:creationId xmlns:a16="http://schemas.microsoft.com/office/drawing/2014/main" id="{31209BC5-9A7A-F7C8-AE96-94C15598081D}"/>
              </a:ext>
            </a:extLst>
          </p:cNvPr>
          <p:cNvSpPr/>
          <p:nvPr/>
        </p:nvSpPr>
        <p:spPr>
          <a:xfrm>
            <a:off x="6468409" y="4265354"/>
            <a:ext cx="18852" cy="5001"/>
          </a:xfrm>
          <a:custGeom>
            <a:avLst/>
            <a:gdLst>
              <a:gd name="connsiteX0" fmla="*/ 0 w 23939"/>
              <a:gd name="connsiteY0" fmla="*/ 0 h 6350"/>
              <a:gd name="connsiteX1" fmla="*/ 16954 w 23939"/>
              <a:gd name="connsiteY1" fmla="*/ 0 h 6350"/>
              <a:gd name="connsiteX2" fmla="*/ 23940 w 23939"/>
              <a:gd name="connsiteY2" fmla="*/ 0 h 6350"/>
              <a:gd name="connsiteX3" fmla="*/ 14859 w 23939"/>
              <a:gd name="connsiteY3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" h="6350">
                <a:moveTo>
                  <a:pt x="0" y="0"/>
                </a:moveTo>
                <a:lnTo>
                  <a:pt x="16954" y="0"/>
                </a:lnTo>
                <a:lnTo>
                  <a:pt x="23940" y="0"/>
                </a:lnTo>
                <a:lnTo>
                  <a:pt x="14859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2" name="Forma libre 129">
            <a:extLst>
              <a:ext uri="{FF2B5EF4-FFF2-40B4-BE49-F238E27FC236}">
                <a16:creationId xmlns:a16="http://schemas.microsoft.com/office/drawing/2014/main" id="{C647C638-4FBB-B30D-6F92-2EE2AFA569D8}"/>
              </a:ext>
            </a:extLst>
          </p:cNvPr>
          <p:cNvSpPr/>
          <p:nvPr/>
        </p:nvSpPr>
        <p:spPr>
          <a:xfrm>
            <a:off x="6480810" y="3243176"/>
            <a:ext cx="512064" cy="549218"/>
          </a:xfrm>
          <a:custGeom>
            <a:avLst/>
            <a:gdLst>
              <a:gd name="connsiteX0" fmla="*/ 650240 w 650240"/>
              <a:gd name="connsiteY0" fmla="*/ 649033 h 697420"/>
              <a:gd name="connsiteX1" fmla="*/ 649605 w 650240"/>
              <a:gd name="connsiteY1" fmla="*/ 621094 h 697420"/>
              <a:gd name="connsiteX2" fmla="*/ 1207 w 650240"/>
              <a:gd name="connsiteY2" fmla="*/ 0 h 697420"/>
              <a:gd name="connsiteX3" fmla="*/ 0 w 650240"/>
              <a:gd name="connsiteY3" fmla="*/ 0 h 697420"/>
              <a:gd name="connsiteX4" fmla="*/ 647700 w 650240"/>
              <a:gd name="connsiteY4" fmla="*/ 621094 h 697420"/>
              <a:gd name="connsiteX5" fmla="*/ 647700 w 650240"/>
              <a:gd name="connsiteY5" fmla="*/ 622427 h 697420"/>
              <a:gd name="connsiteX6" fmla="*/ 648081 w 650240"/>
              <a:gd name="connsiteY6" fmla="*/ 638429 h 697420"/>
              <a:gd name="connsiteX7" fmla="*/ 648081 w 650240"/>
              <a:gd name="connsiteY7" fmla="*/ 649033 h 697420"/>
              <a:gd name="connsiteX8" fmla="*/ 647446 w 650240"/>
              <a:gd name="connsiteY8" fmla="*/ 675640 h 697420"/>
              <a:gd name="connsiteX9" fmla="*/ 647446 w 650240"/>
              <a:gd name="connsiteY9" fmla="*/ 677100 h 697420"/>
              <a:gd name="connsiteX10" fmla="*/ 648398 w 650240"/>
              <a:gd name="connsiteY10" fmla="*/ 697420 h 697420"/>
              <a:gd name="connsiteX11" fmla="*/ 649605 w 650240"/>
              <a:gd name="connsiteY11" fmla="*/ 676974 h 697420"/>
              <a:gd name="connsiteX12" fmla="*/ 650240 w 650240"/>
              <a:gd name="connsiteY12" fmla="*/ 649033 h 69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0240" h="697420">
                <a:moveTo>
                  <a:pt x="650240" y="649033"/>
                </a:moveTo>
                <a:cubicBezTo>
                  <a:pt x="650240" y="639572"/>
                  <a:pt x="650240" y="630301"/>
                  <a:pt x="649605" y="621094"/>
                </a:cubicBezTo>
                <a:cubicBezTo>
                  <a:pt x="634674" y="273830"/>
                  <a:pt x="348792" y="-15"/>
                  <a:pt x="1207" y="0"/>
                </a:cubicBezTo>
                <a:lnTo>
                  <a:pt x="0" y="0"/>
                </a:lnTo>
                <a:cubicBezTo>
                  <a:pt x="347314" y="359"/>
                  <a:pt x="632782" y="274099"/>
                  <a:pt x="647700" y="621094"/>
                </a:cubicBezTo>
                <a:lnTo>
                  <a:pt x="647700" y="622427"/>
                </a:lnTo>
                <a:cubicBezTo>
                  <a:pt x="647700" y="627698"/>
                  <a:pt x="647700" y="633095"/>
                  <a:pt x="648081" y="638429"/>
                </a:cubicBezTo>
                <a:cubicBezTo>
                  <a:pt x="648081" y="641985"/>
                  <a:pt x="648081" y="645477"/>
                  <a:pt x="648081" y="649033"/>
                </a:cubicBezTo>
                <a:cubicBezTo>
                  <a:pt x="648081" y="657987"/>
                  <a:pt x="648081" y="666877"/>
                  <a:pt x="647446" y="675640"/>
                </a:cubicBezTo>
                <a:cubicBezTo>
                  <a:pt x="647414" y="676126"/>
                  <a:pt x="647414" y="676614"/>
                  <a:pt x="647446" y="677100"/>
                </a:cubicBezTo>
                <a:cubicBezTo>
                  <a:pt x="647446" y="683895"/>
                  <a:pt x="648018" y="690626"/>
                  <a:pt x="648398" y="697420"/>
                </a:cubicBezTo>
                <a:cubicBezTo>
                  <a:pt x="648843" y="690626"/>
                  <a:pt x="649288" y="683832"/>
                  <a:pt x="649605" y="676974"/>
                </a:cubicBezTo>
                <a:cubicBezTo>
                  <a:pt x="650050" y="667766"/>
                  <a:pt x="650240" y="658495"/>
                  <a:pt x="650240" y="64903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3" name="Forma libre 130">
            <a:extLst>
              <a:ext uri="{FF2B5EF4-FFF2-40B4-BE49-F238E27FC236}">
                <a16:creationId xmlns:a16="http://schemas.microsoft.com/office/drawing/2014/main" id="{F4EB69BE-B44B-0501-F0D3-25298076D9F5}"/>
              </a:ext>
            </a:extLst>
          </p:cNvPr>
          <p:cNvSpPr/>
          <p:nvPr/>
        </p:nvSpPr>
        <p:spPr>
          <a:xfrm>
            <a:off x="3342067" y="5333638"/>
            <a:ext cx="3350" cy="3050"/>
          </a:xfrm>
          <a:custGeom>
            <a:avLst/>
            <a:gdLst>
              <a:gd name="connsiteX0" fmla="*/ 4254 w 4254"/>
              <a:gd name="connsiteY0" fmla="*/ 0 h 3873"/>
              <a:gd name="connsiteX1" fmla="*/ 0 w 4254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54" h="3873">
                <a:moveTo>
                  <a:pt x="4254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4" name="Forma libre 131">
            <a:extLst>
              <a:ext uri="{FF2B5EF4-FFF2-40B4-BE49-F238E27FC236}">
                <a16:creationId xmlns:a16="http://schemas.microsoft.com/office/drawing/2014/main" id="{EE2B3C47-FCA9-094F-6C19-F8E26F8ABA59}"/>
              </a:ext>
            </a:extLst>
          </p:cNvPr>
          <p:cNvSpPr/>
          <p:nvPr/>
        </p:nvSpPr>
        <p:spPr>
          <a:xfrm>
            <a:off x="3408176" y="5261529"/>
            <a:ext cx="2650" cy="3500"/>
          </a:xfrm>
          <a:custGeom>
            <a:avLst/>
            <a:gdLst>
              <a:gd name="connsiteX0" fmla="*/ 3366 w 3365"/>
              <a:gd name="connsiteY0" fmla="*/ 0 h 4444"/>
              <a:gd name="connsiteX1" fmla="*/ 0 w 3365"/>
              <a:gd name="connsiteY1" fmla="*/ 4445 h 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5" h="4444">
                <a:moveTo>
                  <a:pt x="3366" y="0"/>
                </a:moveTo>
                <a:lnTo>
                  <a:pt x="0" y="4445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5" name="Forma libre 132">
            <a:extLst>
              <a:ext uri="{FF2B5EF4-FFF2-40B4-BE49-F238E27FC236}">
                <a16:creationId xmlns:a16="http://schemas.microsoft.com/office/drawing/2014/main" id="{9EF3230B-5617-6209-3BE8-336E727D4D26}"/>
              </a:ext>
            </a:extLst>
          </p:cNvPr>
          <p:cNvSpPr/>
          <p:nvPr/>
        </p:nvSpPr>
        <p:spPr>
          <a:xfrm>
            <a:off x="3422178" y="5241577"/>
            <a:ext cx="2800" cy="4050"/>
          </a:xfrm>
          <a:custGeom>
            <a:avLst/>
            <a:gdLst>
              <a:gd name="connsiteX0" fmla="*/ 3556 w 3555"/>
              <a:gd name="connsiteY0" fmla="*/ 0 h 5143"/>
              <a:gd name="connsiteX1" fmla="*/ 0 w 3555"/>
              <a:gd name="connsiteY1" fmla="*/ 5144 h 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5" h="5143">
                <a:moveTo>
                  <a:pt x="3556" y="0"/>
                </a:moveTo>
                <a:lnTo>
                  <a:pt x="0" y="5144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6" name="Forma libre 133">
            <a:extLst>
              <a:ext uri="{FF2B5EF4-FFF2-40B4-BE49-F238E27FC236}">
                <a16:creationId xmlns:a16="http://schemas.microsoft.com/office/drawing/2014/main" id="{532CB345-9CF9-57CE-42D8-34D110A4CD21}"/>
              </a:ext>
            </a:extLst>
          </p:cNvPr>
          <p:cNvSpPr/>
          <p:nvPr/>
        </p:nvSpPr>
        <p:spPr>
          <a:xfrm>
            <a:off x="3351218" y="5325387"/>
            <a:ext cx="3200" cy="3000"/>
          </a:xfrm>
          <a:custGeom>
            <a:avLst/>
            <a:gdLst>
              <a:gd name="connsiteX0" fmla="*/ 4064 w 4064"/>
              <a:gd name="connsiteY0" fmla="*/ 0 h 3810"/>
              <a:gd name="connsiteX1" fmla="*/ 0 w 4064"/>
              <a:gd name="connsiteY1" fmla="*/ 381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4" h="3810">
                <a:moveTo>
                  <a:pt x="4064" y="0"/>
                </a:moveTo>
                <a:lnTo>
                  <a:pt x="0" y="381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7" name="Forma libre 134">
            <a:extLst>
              <a:ext uri="{FF2B5EF4-FFF2-40B4-BE49-F238E27FC236}">
                <a16:creationId xmlns:a16="http://schemas.microsoft.com/office/drawing/2014/main" id="{0BB40583-B24F-2B00-C423-AC2C0AC4FC4B}"/>
              </a:ext>
            </a:extLst>
          </p:cNvPr>
          <p:cNvSpPr/>
          <p:nvPr/>
        </p:nvSpPr>
        <p:spPr>
          <a:xfrm>
            <a:off x="3415327" y="5251677"/>
            <a:ext cx="2700" cy="3700"/>
          </a:xfrm>
          <a:custGeom>
            <a:avLst/>
            <a:gdLst>
              <a:gd name="connsiteX0" fmla="*/ 3429 w 3429"/>
              <a:gd name="connsiteY0" fmla="*/ 0 h 4698"/>
              <a:gd name="connsiteX1" fmla="*/ 0 w 3429"/>
              <a:gd name="connsiteY1" fmla="*/ 4699 h 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" h="4698">
                <a:moveTo>
                  <a:pt x="3429" y="0"/>
                </a:moveTo>
                <a:lnTo>
                  <a:pt x="0" y="4699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8" name="Forma libre 135">
            <a:extLst>
              <a:ext uri="{FF2B5EF4-FFF2-40B4-BE49-F238E27FC236}">
                <a16:creationId xmlns:a16="http://schemas.microsoft.com/office/drawing/2014/main" id="{82A45462-B650-0DF4-571F-21C519BDB429}"/>
              </a:ext>
            </a:extLst>
          </p:cNvPr>
          <p:cNvSpPr/>
          <p:nvPr/>
        </p:nvSpPr>
        <p:spPr>
          <a:xfrm>
            <a:off x="3400775" y="5271230"/>
            <a:ext cx="2600" cy="3350"/>
          </a:xfrm>
          <a:custGeom>
            <a:avLst/>
            <a:gdLst>
              <a:gd name="connsiteX0" fmla="*/ 3302 w 3302"/>
              <a:gd name="connsiteY0" fmla="*/ 0 h 4254"/>
              <a:gd name="connsiteX1" fmla="*/ 0 w 3302"/>
              <a:gd name="connsiteY1" fmla="*/ 4254 h 4254"/>
              <a:gd name="connsiteX2" fmla="*/ 3302 w 3302"/>
              <a:gd name="connsiteY2" fmla="*/ 0 h 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" h="4254">
                <a:moveTo>
                  <a:pt x="3302" y="0"/>
                </a:moveTo>
                <a:cubicBezTo>
                  <a:pt x="2222" y="1460"/>
                  <a:pt x="1079" y="2857"/>
                  <a:pt x="0" y="4254"/>
                </a:cubicBezTo>
                <a:cubicBezTo>
                  <a:pt x="1079" y="2857"/>
                  <a:pt x="2222" y="1460"/>
                  <a:pt x="3302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29" name="Forma libre 136">
            <a:extLst>
              <a:ext uri="{FF2B5EF4-FFF2-40B4-BE49-F238E27FC236}">
                <a16:creationId xmlns:a16="http://schemas.microsoft.com/office/drawing/2014/main" id="{A2A68E96-24CD-2BE6-7C16-058201E69355}"/>
              </a:ext>
            </a:extLst>
          </p:cNvPr>
          <p:cNvSpPr/>
          <p:nvPr/>
        </p:nvSpPr>
        <p:spPr>
          <a:xfrm>
            <a:off x="3434879" y="5220874"/>
            <a:ext cx="3350" cy="5400"/>
          </a:xfrm>
          <a:custGeom>
            <a:avLst/>
            <a:gdLst>
              <a:gd name="connsiteX0" fmla="*/ 4254 w 4254"/>
              <a:gd name="connsiteY0" fmla="*/ 0 h 6857"/>
              <a:gd name="connsiteX1" fmla="*/ 0 w 4254"/>
              <a:gd name="connsiteY1" fmla="*/ 6858 h 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54" h="6857">
                <a:moveTo>
                  <a:pt x="4254" y="0"/>
                </a:moveTo>
                <a:lnTo>
                  <a:pt x="0" y="6858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0" name="Forma libre 137">
            <a:extLst>
              <a:ext uri="{FF2B5EF4-FFF2-40B4-BE49-F238E27FC236}">
                <a16:creationId xmlns:a16="http://schemas.microsoft.com/office/drawing/2014/main" id="{C1951EE0-A898-D301-E449-EF58566FB42F}"/>
              </a:ext>
            </a:extLst>
          </p:cNvPr>
          <p:cNvSpPr/>
          <p:nvPr/>
        </p:nvSpPr>
        <p:spPr>
          <a:xfrm>
            <a:off x="3360019" y="5316836"/>
            <a:ext cx="3100" cy="3050"/>
          </a:xfrm>
          <a:custGeom>
            <a:avLst/>
            <a:gdLst>
              <a:gd name="connsiteX0" fmla="*/ 3937 w 3936"/>
              <a:gd name="connsiteY0" fmla="*/ 0 h 3873"/>
              <a:gd name="connsiteX1" fmla="*/ 0 w 3936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6" h="3873">
                <a:moveTo>
                  <a:pt x="3937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1" name="Forma libre 138">
            <a:extLst>
              <a:ext uri="{FF2B5EF4-FFF2-40B4-BE49-F238E27FC236}">
                <a16:creationId xmlns:a16="http://schemas.microsoft.com/office/drawing/2014/main" id="{A9890429-4C87-99BC-ED68-DB25126B58BA}"/>
              </a:ext>
            </a:extLst>
          </p:cNvPr>
          <p:cNvSpPr/>
          <p:nvPr/>
        </p:nvSpPr>
        <p:spPr>
          <a:xfrm>
            <a:off x="3428728" y="5231324"/>
            <a:ext cx="3000" cy="4601"/>
          </a:xfrm>
          <a:custGeom>
            <a:avLst/>
            <a:gdLst>
              <a:gd name="connsiteX0" fmla="*/ 3810 w 3810"/>
              <a:gd name="connsiteY0" fmla="*/ 0 h 5842"/>
              <a:gd name="connsiteX1" fmla="*/ 0 w 3810"/>
              <a:gd name="connsiteY1" fmla="*/ 5842 h 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" h="5842">
                <a:moveTo>
                  <a:pt x="3810" y="0"/>
                </a:moveTo>
                <a:lnTo>
                  <a:pt x="0" y="5842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2" name="Forma libre 139">
            <a:extLst>
              <a:ext uri="{FF2B5EF4-FFF2-40B4-BE49-F238E27FC236}">
                <a16:creationId xmlns:a16="http://schemas.microsoft.com/office/drawing/2014/main" id="{6AAE2882-5C60-0364-5A09-6287ADCB1A18}"/>
              </a:ext>
            </a:extLst>
          </p:cNvPr>
          <p:cNvSpPr/>
          <p:nvPr/>
        </p:nvSpPr>
        <p:spPr>
          <a:xfrm>
            <a:off x="3377022" y="5299234"/>
            <a:ext cx="2800" cy="3050"/>
          </a:xfrm>
          <a:custGeom>
            <a:avLst/>
            <a:gdLst>
              <a:gd name="connsiteX0" fmla="*/ 3556 w 3555"/>
              <a:gd name="connsiteY0" fmla="*/ 0 h 3873"/>
              <a:gd name="connsiteX1" fmla="*/ 0 w 3555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5" h="3873">
                <a:moveTo>
                  <a:pt x="3556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3" name="Forma libre 140">
            <a:extLst>
              <a:ext uri="{FF2B5EF4-FFF2-40B4-BE49-F238E27FC236}">
                <a16:creationId xmlns:a16="http://schemas.microsoft.com/office/drawing/2014/main" id="{05590781-1FED-D081-5825-901297F3F8A0}"/>
              </a:ext>
            </a:extLst>
          </p:cNvPr>
          <p:cNvSpPr/>
          <p:nvPr/>
        </p:nvSpPr>
        <p:spPr>
          <a:xfrm>
            <a:off x="3440530" y="5210272"/>
            <a:ext cx="3950" cy="6700"/>
          </a:xfrm>
          <a:custGeom>
            <a:avLst/>
            <a:gdLst>
              <a:gd name="connsiteX0" fmla="*/ 5016 w 5016"/>
              <a:gd name="connsiteY0" fmla="*/ 0 h 8508"/>
              <a:gd name="connsiteX1" fmla="*/ 0 w 5016"/>
              <a:gd name="connsiteY1" fmla="*/ 8509 h 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6" h="8508">
                <a:moveTo>
                  <a:pt x="5016" y="0"/>
                </a:moveTo>
                <a:lnTo>
                  <a:pt x="0" y="8509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4" name="Forma libre 141">
            <a:extLst>
              <a:ext uri="{FF2B5EF4-FFF2-40B4-BE49-F238E27FC236}">
                <a16:creationId xmlns:a16="http://schemas.microsoft.com/office/drawing/2014/main" id="{0662F9B7-ADC1-757C-E6B5-CA9863D62B05}"/>
              </a:ext>
            </a:extLst>
          </p:cNvPr>
          <p:cNvSpPr/>
          <p:nvPr/>
        </p:nvSpPr>
        <p:spPr>
          <a:xfrm>
            <a:off x="3385172" y="5290082"/>
            <a:ext cx="2700" cy="3100"/>
          </a:xfrm>
          <a:custGeom>
            <a:avLst/>
            <a:gdLst>
              <a:gd name="connsiteX0" fmla="*/ 3429 w 3428"/>
              <a:gd name="connsiteY0" fmla="*/ 0 h 3936"/>
              <a:gd name="connsiteX1" fmla="*/ 0 w 3428"/>
              <a:gd name="connsiteY1" fmla="*/ 3937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8" h="3936">
                <a:moveTo>
                  <a:pt x="3429" y="0"/>
                </a:moveTo>
                <a:lnTo>
                  <a:pt x="0" y="3937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5" name="Forma libre 142">
            <a:extLst>
              <a:ext uri="{FF2B5EF4-FFF2-40B4-BE49-F238E27FC236}">
                <a16:creationId xmlns:a16="http://schemas.microsoft.com/office/drawing/2014/main" id="{1ABF5A01-C26F-D79C-1FC6-DA009CB7DA8B}"/>
              </a:ext>
            </a:extLst>
          </p:cNvPr>
          <p:cNvSpPr/>
          <p:nvPr/>
        </p:nvSpPr>
        <p:spPr>
          <a:xfrm>
            <a:off x="3368621" y="5308135"/>
            <a:ext cx="2950" cy="3050"/>
          </a:xfrm>
          <a:custGeom>
            <a:avLst/>
            <a:gdLst>
              <a:gd name="connsiteX0" fmla="*/ 3746 w 3746"/>
              <a:gd name="connsiteY0" fmla="*/ 0 h 3873"/>
              <a:gd name="connsiteX1" fmla="*/ 0 w 3746"/>
              <a:gd name="connsiteY1" fmla="*/ 3873 h 3873"/>
              <a:gd name="connsiteX2" fmla="*/ 3746 w 3746"/>
              <a:gd name="connsiteY2" fmla="*/ 0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" h="3873">
                <a:moveTo>
                  <a:pt x="3746" y="0"/>
                </a:moveTo>
                <a:cubicBezTo>
                  <a:pt x="2540" y="1333"/>
                  <a:pt x="1270" y="2603"/>
                  <a:pt x="0" y="3873"/>
                </a:cubicBezTo>
                <a:cubicBezTo>
                  <a:pt x="1270" y="2603"/>
                  <a:pt x="2286" y="1397"/>
                  <a:pt x="3746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6" name="Forma libre 143">
            <a:extLst>
              <a:ext uri="{FF2B5EF4-FFF2-40B4-BE49-F238E27FC236}">
                <a16:creationId xmlns:a16="http://schemas.microsoft.com/office/drawing/2014/main" id="{17933B30-28B6-DD64-0CB3-79B590DD566B}"/>
              </a:ext>
            </a:extLst>
          </p:cNvPr>
          <p:cNvSpPr/>
          <p:nvPr/>
        </p:nvSpPr>
        <p:spPr>
          <a:xfrm>
            <a:off x="3393074" y="5280781"/>
            <a:ext cx="2650" cy="3150"/>
          </a:xfrm>
          <a:custGeom>
            <a:avLst/>
            <a:gdLst>
              <a:gd name="connsiteX0" fmla="*/ 3365 w 3365"/>
              <a:gd name="connsiteY0" fmla="*/ 0 h 4000"/>
              <a:gd name="connsiteX1" fmla="*/ 0 w 3365"/>
              <a:gd name="connsiteY1" fmla="*/ 4001 h 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5" h="4000">
                <a:moveTo>
                  <a:pt x="3365" y="0"/>
                </a:moveTo>
                <a:lnTo>
                  <a:pt x="0" y="4001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7" name="Forma libre 144">
            <a:extLst>
              <a:ext uri="{FF2B5EF4-FFF2-40B4-BE49-F238E27FC236}">
                <a16:creationId xmlns:a16="http://schemas.microsoft.com/office/drawing/2014/main" id="{9E73CAFC-101B-9E00-B14B-BF4EFE22D3AC}"/>
              </a:ext>
            </a:extLst>
          </p:cNvPr>
          <p:cNvSpPr/>
          <p:nvPr/>
        </p:nvSpPr>
        <p:spPr>
          <a:xfrm>
            <a:off x="3150243" y="5442402"/>
            <a:ext cx="9001" cy="2850"/>
          </a:xfrm>
          <a:custGeom>
            <a:avLst/>
            <a:gdLst>
              <a:gd name="connsiteX0" fmla="*/ 11430 w 11430"/>
              <a:gd name="connsiteY0" fmla="*/ 0 h 3619"/>
              <a:gd name="connsiteX1" fmla="*/ 0 w 11430"/>
              <a:gd name="connsiteY1" fmla="*/ 3620 h 3619"/>
              <a:gd name="connsiteX2" fmla="*/ 11430 w 11430"/>
              <a:gd name="connsiteY2" fmla="*/ 0 h 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" h="3619">
                <a:moveTo>
                  <a:pt x="11430" y="0"/>
                </a:moveTo>
                <a:cubicBezTo>
                  <a:pt x="7705" y="1270"/>
                  <a:pt x="3895" y="2477"/>
                  <a:pt x="0" y="3620"/>
                </a:cubicBezTo>
                <a:cubicBezTo>
                  <a:pt x="3895" y="2477"/>
                  <a:pt x="7705" y="1270"/>
                  <a:pt x="1143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8" name="Forma libre 145">
            <a:extLst>
              <a:ext uri="{FF2B5EF4-FFF2-40B4-BE49-F238E27FC236}">
                <a16:creationId xmlns:a16="http://schemas.microsoft.com/office/drawing/2014/main" id="{BE0B195F-F7C6-A9E9-E657-A63558608BD9}"/>
              </a:ext>
            </a:extLst>
          </p:cNvPr>
          <p:cNvSpPr/>
          <p:nvPr/>
        </p:nvSpPr>
        <p:spPr>
          <a:xfrm>
            <a:off x="3162195" y="5438551"/>
            <a:ext cx="8451" cy="2900"/>
          </a:xfrm>
          <a:custGeom>
            <a:avLst/>
            <a:gdLst>
              <a:gd name="connsiteX0" fmla="*/ 10732 w 10731"/>
              <a:gd name="connsiteY0" fmla="*/ 0 h 3683"/>
              <a:gd name="connsiteX1" fmla="*/ 0 w 10731"/>
              <a:gd name="connsiteY1" fmla="*/ 3683 h 3683"/>
              <a:gd name="connsiteX2" fmla="*/ 10732 w 10731"/>
              <a:gd name="connsiteY2" fmla="*/ 0 h 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" h="3683">
                <a:moveTo>
                  <a:pt x="10732" y="0"/>
                </a:moveTo>
                <a:cubicBezTo>
                  <a:pt x="7176" y="1270"/>
                  <a:pt x="3556" y="2540"/>
                  <a:pt x="0" y="3683"/>
                </a:cubicBezTo>
                <a:cubicBezTo>
                  <a:pt x="3556" y="2540"/>
                  <a:pt x="7176" y="1270"/>
                  <a:pt x="10732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39" name="Forma libre 146">
            <a:extLst>
              <a:ext uri="{FF2B5EF4-FFF2-40B4-BE49-F238E27FC236}">
                <a16:creationId xmlns:a16="http://schemas.microsoft.com/office/drawing/2014/main" id="{EBBC9B56-6FAA-0C21-731E-EE0F912648DA}"/>
              </a:ext>
            </a:extLst>
          </p:cNvPr>
          <p:cNvSpPr/>
          <p:nvPr/>
        </p:nvSpPr>
        <p:spPr>
          <a:xfrm>
            <a:off x="3197150" y="5425349"/>
            <a:ext cx="7101" cy="3050"/>
          </a:xfrm>
          <a:custGeom>
            <a:avLst/>
            <a:gdLst>
              <a:gd name="connsiteX0" fmla="*/ 9017 w 9017"/>
              <a:gd name="connsiteY0" fmla="*/ 0 h 3873"/>
              <a:gd name="connsiteX1" fmla="*/ 0 w 9017"/>
              <a:gd name="connsiteY1" fmla="*/ 3874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17" h="3873">
                <a:moveTo>
                  <a:pt x="9017" y="0"/>
                </a:moveTo>
                <a:lnTo>
                  <a:pt x="0" y="3874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0" name="Forma libre 147">
            <a:extLst>
              <a:ext uri="{FF2B5EF4-FFF2-40B4-BE49-F238E27FC236}">
                <a16:creationId xmlns:a16="http://schemas.microsoft.com/office/drawing/2014/main" id="{DD1C467B-2971-B2CB-7447-2C9DAA2BDC4A}"/>
              </a:ext>
            </a:extLst>
          </p:cNvPr>
          <p:cNvSpPr/>
          <p:nvPr/>
        </p:nvSpPr>
        <p:spPr>
          <a:xfrm>
            <a:off x="3126091" y="5449252"/>
            <a:ext cx="10401" cy="2750"/>
          </a:xfrm>
          <a:custGeom>
            <a:avLst/>
            <a:gdLst>
              <a:gd name="connsiteX0" fmla="*/ 13208 w 13207"/>
              <a:gd name="connsiteY0" fmla="*/ 0 h 3492"/>
              <a:gd name="connsiteX1" fmla="*/ 0 w 13207"/>
              <a:gd name="connsiteY1" fmla="*/ 3492 h 3492"/>
              <a:gd name="connsiteX2" fmla="*/ 13208 w 13207"/>
              <a:gd name="connsiteY2" fmla="*/ 0 h 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7" h="3492">
                <a:moveTo>
                  <a:pt x="13208" y="0"/>
                </a:moveTo>
                <a:cubicBezTo>
                  <a:pt x="8827" y="1207"/>
                  <a:pt x="4382" y="2413"/>
                  <a:pt x="0" y="3492"/>
                </a:cubicBezTo>
                <a:cubicBezTo>
                  <a:pt x="4382" y="2413"/>
                  <a:pt x="8827" y="1207"/>
                  <a:pt x="13208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1" name="Forma libre 148">
            <a:extLst>
              <a:ext uri="{FF2B5EF4-FFF2-40B4-BE49-F238E27FC236}">
                <a16:creationId xmlns:a16="http://schemas.microsoft.com/office/drawing/2014/main" id="{3FA466BB-4BFD-2258-06D0-58315620BCAB}"/>
              </a:ext>
            </a:extLst>
          </p:cNvPr>
          <p:cNvSpPr/>
          <p:nvPr/>
        </p:nvSpPr>
        <p:spPr>
          <a:xfrm>
            <a:off x="3173947" y="5434251"/>
            <a:ext cx="8000" cy="3000"/>
          </a:xfrm>
          <a:custGeom>
            <a:avLst/>
            <a:gdLst>
              <a:gd name="connsiteX0" fmla="*/ 10160 w 10159"/>
              <a:gd name="connsiteY0" fmla="*/ 0 h 3809"/>
              <a:gd name="connsiteX1" fmla="*/ 0 w 10159"/>
              <a:gd name="connsiteY1" fmla="*/ 3810 h 3809"/>
              <a:gd name="connsiteX2" fmla="*/ 10160 w 10159"/>
              <a:gd name="connsiteY2" fmla="*/ 0 h 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9" h="3809">
                <a:moveTo>
                  <a:pt x="10160" y="0"/>
                </a:moveTo>
                <a:cubicBezTo>
                  <a:pt x="6795" y="1334"/>
                  <a:pt x="3429" y="2603"/>
                  <a:pt x="0" y="3810"/>
                </a:cubicBezTo>
                <a:cubicBezTo>
                  <a:pt x="3429" y="2794"/>
                  <a:pt x="6795" y="1524"/>
                  <a:pt x="1016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2" name="Forma libre 149">
            <a:extLst>
              <a:ext uri="{FF2B5EF4-FFF2-40B4-BE49-F238E27FC236}">
                <a16:creationId xmlns:a16="http://schemas.microsoft.com/office/drawing/2014/main" id="{829B0479-2F90-95DA-1F8E-AF4B3E64A4C9}"/>
              </a:ext>
            </a:extLst>
          </p:cNvPr>
          <p:cNvSpPr/>
          <p:nvPr/>
        </p:nvSpPr>
        <p:spPr>
          <a:xfrm>
            <a:off x="3185597" y="5430050"/>
            <a:ext cx="7551" cy="3000"/>
          </a:xfrm>
          <a:custGeom>
            <a:avLst/>
            <a:gdLst>
              <a:gd name="connsiteX0" fmla="*/ 9589 w 9588"/>
              <a:gd name="connsiteY0" fmla="*/ 0 h 3810"/>
              <a:gd name="connsiteX1" fmla="*/ 0 w 9588"/>
              <a:gd name="connsiteY1" fmla="*/ 3810 h 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88" h="3810">
                <a:moveTo>
                  <a:pt x="9589" y="0"/>
                </a:moveTo>
                <a:lnTo>
                  <a:pt x="0" y="381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3" name="Forma libre 150">
            <a:extLst>
              <a:ext uri="{FF2B5EF4-FFF2-40B4-BE49-F238E27FC236}">
                <a16:creationId xmlns:a16="http://schemas.microsoft.com/office/drawing/2014/main" id="{39768394-342E-7E47-C358-D6A279CFF9C8}"/>
              </a:ext>
            </a:extLst>
          </p:cNvPr>
          <p:cNvSpPr/>
          <p:nvPr/>
        </p:nvSpPr>
        <p:spPr>
          <a:xfrm>
            <a:off x="3333016" y="5341739"/>
            <a:ext cx="3500" cy="3000"/>
          </a:xfrm>
          <a:custGeom>
            <a:avLst/>
            <a:gdLst>
              <a:gd name="connsiteX0" fmla="*/ 4445 w 4444"/>
              <a:gd name="connsiteY0" fmla="*/ 0 h 3809"/>
              <a:gd name="connsiteX1" fmla="*/ 0 w 4444"/>
              <a:gd name="connsiteY1" fmla="*/ 3810 h 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4" h="3809">
                <a:moveTo>
                  <a:pt x="4445" y="0"/>
                </a:moveTo>
                <a:lnTo>
                  <a:pt x="0" y="381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4" name="Forma libre 151">
            <a:extLst>
              <a:ext uri="{FF2B5EF4-FFF2-40B4-BE49-F238E27FC236}">
                <a16:creationId xmlns:a16="http://schemas.microsoft.com/office/drawing/2014/main" id="{989301D3-DA64-AD22-CB15-BEDCC8EFCBCB}"/>
              </a:ext>
            </a:extLst>
          </p:cNvPr>
          <p:cNvSpPr/>
          <p:nvPr/>
        </p:nvSpPr>
        <p:spPr>
          <a:xfrm>
            <a:off x="3511709" y="4937588"/>
            <a:ext cx="97" cy="9051"/>
          </a:xfrm>
          <a:custGeom>
            <a:avLst/>
            <a:gdLst>
              <a:gd name="connsiteX0" fmla="*/ 101 w 123"/>
              <a:gd name="connsiteY0" fmla="*/ 11493 h 11493"/>
              <a:gd name="connsiteX1" fmla="*/ 101 w 123"/>
              <a:gd name="connsiteY1" fmla="*/ 0 h 11493"/>
              <a:gd name="connsiteX2" fmla="*/ 101 w 123"/>
              <a:gd name="connsiteY2" fmla="*/ 1651 h 11493"/>
              <a:gd name="connsiteX3" fmla="*/ 101 w 123"/>
              <a:gd name="connsiteY3" fmla="*/ 11493 h 1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" h="11493">
                <a:moveTo>
                  <a:pt x="101" y="11493"/>
                </a:moveTo>
                <a:cubicBezTo>
                  <a:pt x="101" y="7620"/>
                  <a:pt x="101" y="3810"/>
                  <a:pt x="101" y="0"/>
                </a:cubicBezTo>
                <a:cubicBezTo>
                  <a:pt x="131" y="550"/>
                  <a:pt x="131" y="1101"/>
                  <a:pt x="101" y="1651"/>
                </a:cubicBezTo>
                <a:cubicBezTo>
                  <a:pt x="-90" y="4890"/>
                  <a:pt x="37" y="8382"/>
                  <a:pt x="101" y="1149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5" name="Forma libre 152">
            <a:extLst>
              <a:ext uri="{FF2B5EF4-FFF2-40B4-BE49-F238E27FC236}">
                <a16:creationId xmlns:a16="http://schemas.microsoft.com/office/drawing/2014/main" id="{97EE17BD-AD8C-2A31-CA21-711702F1AEE5}"/>
              </a:ext>
            </a:extLst>
          </p:cNvPr>
          <p:cNvSpPr/>
          <p:nvPr/>
        </p:nvSpPr>
        <p:spPr>
          <a:xfrm>
            <a:off x="2602375" y="4445377"/>
            <a:ext cx="397699" cy="190523"/>
          </a:xfrm>
          <a:custGeom>
            <a:avLst/>
            <a:gdLst>
              <a:gd name="connsiteX0" fmla="*/ 0 w 505015"/>
              <a:gd name="connsiteY0" fmla="*/ 241935 h 241934"/>
              <a:gd name="connsiteX1" fmla="*/ 0 w 505015"/>
              <a:gd name="connsiteY1" fmla="*/ 241935 h 241934"/>
              <a:gd name="connsiteX2" fmla="*/ 487490 w 505015"/>
              <a:gd name="connsiteY2" fmla="*/ 0 h 241934"/>
              <a:gd name="connsiteX3" fmla="*/ 505016 w 505015"/>
              <a:gd name="connsiteY3" fmla="*/ 0 h 241934"/>
              <a:gd name="connsiteX4" fmla="*/ 505016 w 505015"/>
              <a:gd name="connsiteY4" fmla="*/ 0 h 241934"/>
              <a:gd name="connsiteX5" fmla="*/ 487490 w 505015"/>
              <a:gd name="connsiteY5" fmla="*/ 0 h 241934"/>
              <a:gd name="connsiteX6" fmla="*/ 0 w 505015"/>
              <a:gd name="connsiteY6" fmla="*/ 241935 h 24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015" h="241934">
                <a:moveTo>
                  <a:pt x="0" y="241935"/>
                </a:moveTo>
                <a:lnTo>
                  <a:pt x="0" y="241935"/>
                </a:lnTo>
                <a:cubicBezTo>
                  <a:pt x="119090" y="93622"/>
                  <a:pt x="297352" y="5153"/>
                  <a:pt x="487490" y="0"/>
                </a:cubicBezTo>
                <a:cubicBezTo>
                  <a:pt x="493395" y="0"/>
                  <a:pt x="499174" y="0"/>
                  <a:pt x="505016" y="0"/>
                </a:cubicBezTo>
                <a:lnTo>
                  <a:pt x="505016" y="0"/>
                </a:lnTo>
                <a:cubicBezTo>
                  <a:pt x="499174" y="0"/>
                  <a:pt x="493395" y="0"/>
                  <a:pt x="487490" y="0"/>
                </a:cubicBezTo>
                <a:cubicBezTo>
                  <a:pt x="297352" y="5153"/>
                  <a:pt x="119090" y="93623"/>
                  <a:pt x="0" y="241935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6" name="Forma libre 153">
            <a:extLst>
              <a:ext uri="{FF2B5EF4-FFF2-40B4-BE49-F238E27FC236}">
                <a16:creationId xmlns:a16="http://schemas.microsoft.com/office/drawing/2014/main" id="{3C747093-1EDB-039B-B7A0-CCE5BC8F1459}"/>
              </a:ext>
            </a:extLst>
          </p:cNvPr>
          <p:cNvSpPr/>
          <p:nvPr/>
        </p:nvSpPr>
        <p:spPr>
          <a:xfrm>
            <a:off x="3445431" y="4966442"/>
            <a:ext cx="66458" cy="242280"/>
          </a:xfrm>
          <a:custGeom>
            <a:avLst/>
            <a:gdLst>
              <a:gd name="connsiteX0" fmla="*/ 83884 w 84391"/>
              <a:gd name="connsiteY0" fmla="*/ 9842 h 307657"/>
              <a:gd name="connsiteX1" fmla="*/ 0 w 84391"/>
              <a:gd name="connsiteY1" fmla="*/ 307658 h 307657"/>
              <a:gd name="connsiteX2" fmla="*/ 84391 w 84391"/>
              <a:gd name="connsiteY2" fmla="*/ 0 h 307657"/>
              <a:gd name="connsiteX3" fmla="*/ 84010 w 84391"/>
              <a:gd name="connsiteY3" fmla="*/ 9842 h 30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91" h="307657">
                <a:moveTo>
                  <a:pt x="83884" y="9842"/>
                </a:moveTo>
                <a:cubicBezTo>
                  <a:pt x="80501" y="114450"/>
                  <a:pt x="51711" y="216662"/>
                  <a:pt x="0" y="307658"/>
                </a:cubicBezTo>
                <a:cubicBezTo>
                  <a:pt x="53409" y="213773"/>
                  <a:pt x="82424" y="107995"/>
                  <a:pt x="84391" y="0"/>
                </a:cubicBezTo>
                <a:cubicBezTo>
                  <a:pt x="84391" y="3239"/>
                  <a:pt x="84391" y="6350"/>
                  <a:pt x="84010" y="9842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7" name="Forma libre 154">
            <a:extLst>
              <a:ext uri="{FF2B5EF4-FFF2-40B4-BE49-F238E27FC236}">
                <a16:creationId xmlns:a16="http://schemas.microsoft.com/office/drawing/2014/main" id="{75AAA000-A24F-903F-E190-F356FA06140A}"/>
              </a:ext>
            </a:extLst>
          </p:cNvPr>
          <p:cNvSpPr/>
          <p:nvPr/>
        </p:nvSpPr>
        <p:spPr>
          <a:xfrm>
            <a:off x="3113839" y="5452253"/>
            <a:ext cx="11201" cy="2700"/>
          </a:xfrm>
          <a:custGeom>
            <a:avLst/>
            <a:gdLst>
              <a:gd name="connsiteX0" fmla="*/ 14224 w 14223"/>
              <a:gd name="connsiteY0" fmla="*/ 0 h 3429"/>
              <a:gd name="connsiteX1" fmla="*/ 0 w 14223"/>
              <a:gd name="connsiteY1" fmla="*/ 3429 h 3429"/>
              <a:gd name="connsiteX2" fmla="*/ 14224 w 14223"/>
              <a:gd name="connsiteY2" fmla="*/ 0 h 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3" h="3429">
                <a:moveTo>
                  <a:pt x="14224" y="0"/>
                </a:moveTo>
                <a:cubicBezTo>
                  <a:pt x="9525" y="1207"/>
                  <a:pt x="4763" y="2349"/>
                  <a:pt x="0" y="3429"/>
                </a:cubicBezTo>
                <a:cubicBezTo>
                  <a:pt x="4763" y="2540"/>
                  <a:pt x="9525" y="1207"/>
                  <a:pt x="14224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8" name="Forma libre 155">
            <a:extLst>
              <a:ext uri="{FF2B5EF4-FFF2-40B4-BE49-F238E27FC236}">
                <a16:creationId xmlns:a16="http://schemas.microsoft.com/office/drawing/2014/main" id="{29B2FC1F-90DB-588A-FD22-67720D79C44B}"/>
              </a:ext>
            </a:extLst>
          </p:cNvPr>
          <p:cNvSpPr/>
          <p:nvPr/>
        </p:nvSpPr>
        <p:spPr>
          <a:xfrm>
            <a:off x="3000375" y="5454953"/>
            <a:ext cx="113564" cy="12551"/>
          </a:xfrm>
          <a:custGeom>
            <a:avLst/>
            <a:gdLst>
              <a:gd name="connsiteX0" fmla="*/ 0 w 144208"/>
              <a:gd name="connsiteY0" fmla="*/ 15939 h 15938"/>
              <a:gd name="connsiteX1" fmla="*/ 698 w 144208"/>
              <a:gd name="connsiteY1" fmla="*/ 15939 h 15938"/>
              <a:gd name="connsiteX2" fmla="*/ 144208 w 144208"/>
              <a:gd name="connsiteY2" fmla="*/ 0 h 15938"/>
              <a:gd name="connsiteX3" fmla="*/ 825 w 144208"/>
              <a:gd name="connsiteY3" fmla="*/ 15939 h 1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08" h="15938">
                <a:moveTo>
                  <a:pt x="0" y="15939"/>
                </a:moveTo>
                <a:lnTo>
                  <a:pt x="698" y="15939"/>
                </a:lnTo>
                <a:cubicBezTo>
                  <a:pt x="48978" y="15961"/>
                  <a:pt x="97110" y="10615"/>
                  <a:pt x="144208" y="0"/>
                </a:cubicBezTo>
                <a:cubicBezTo>
                  <a:pt x="97153" y="10611"/>
                  <a:pt x="49063" y="15957"/>
                  <a:pt x="825" y="15939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49" name="Forma libre 156">
            <a:extLst>
              <a:ext uri="{FF2B5EF4-FFF2-40B4-BE49-F238E27FC236}">
                <a16:creationId xmlns:a16="http://schemas.microsoft.com/office/drawing/2014/main" id="{473B02F6-F159-CC2A-86C7-759D4C4906AE}"/>
              </a:ext>
            </a:extLst>
          </p:cNvPr>
          <p:cNvSpPr/>
          <p:nvPr/>
        </p:nvSpPr>
        <p:spPr>
          <a:xfrm>
            <a:off x="2602075" y="5276330"/>
            <a:ext cx="397999" cy="191174"/>
          </a:xfrm>
          <a:custGeom>
            <a:avLst/>
            <a:gdLst>
              <a:gd name="connsiteX0" fmla="*/ 0 w 505396"/>
              <a:gd name="connsiteY0" fmla="*/ 0 h 242760"/>
              <a:gd name="connsiteX1" fmla="*/ 0 w 505396"/>
              <a:gd name="connsiteY1" fmla="*/ 0 h 242760"/>
              <a:gd name="connsiteX2" fmla="*/ 505397 w 505396"/>
              <a:gd name="connsiteY2" fmla="*/ 242760 h 242760"/>
              <a:gd name="connsiteX3" fmla="*/ 505397 w 505396"/>
              <a:gd name="connsiteY3" fmla="*/ 242761 h 242760"/>
              <a:gd name="connsiteX4" fmla="*/ 0 w 505396"/>
              <a:gd name="connsiteY4" fmla="*/ 0 h 24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96" h="242760">
                <a:moveTo>
                  <a:pt x="0" y="0"/>
                </a:moveTo>
                <a:lnTo>
                  <a:pt x="0" y="0"/>
                </a:lnTo>
                <a:cubicBezTo>
                  <a:pt x="122898" y="153421"/>
                  <a:pt x="308821" y="242726"/>
                  <a:pt x="505397" y="242760"/>
                </a:cubicBezTo>
                <a:lnTo>
                  <a:pt x="505397" y="242761"/>
                </a:lnTo>
                <a:cubicBezTo>
                  <a:pt x="308821" y="242727"/>
                  <a:pt x="122898" y="153421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0" name="Forma libre 157">
            <a:extLst>
              <a:ext uri="{FF2B5EF4-FFF2-40B4-BE49-F238E27FC236}">
                <a16:creationId xmlns:a16="http://schemas.microsoft.com/office/drawing/2014/main" id="{7C3393A6-1603-AC77-8424-BB4248B35101}"/>
              </a:ext>
            </a:extLst>
          </p:cNvPr>
          <p:cNvSpPr/>
          <p:nvPr/>
        </p:nvSpPr>
        <p:spPr>
          <a:xfrm>
            <a:off x="3138242" y="5446002"/>
            <a:ext cx="9651" cy="2800"/>
          </a:xfrm>
          <a:custGeom>
            <a:avLst/>
            <a:gdLst>
              <a:gd name="connsiteX0" fmla="*/ 12255 w 12255"/>
              <a:gd name="connsiteY0" fmla="*/ 0 h 3555"/>
              <a:gd name="connsiteX1" fmla="*/ 0 w 12255"/>
              <a:gd name="connsiteY1" fmla="*/ 3556 h 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55" h="3555">
                <a:moveTo>
                  <a:pt x="12255" y="0"/>
                </a:moveTo>
                <a:lnTo>
                  <a:pt x="0" y="3556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1" name="Forma libre 158">
            <a:extLst>
              <a:ext uri="{FF2B5EF4-FFF2-40B4-BE49-F238E27FC236}">
                <a16:creationId xmlns:a16="http://schemas.microsoft.com/office/drawing/2014/main" id="{B905A9F2-EC01-4839-EC07-E4A5A4537533}"/>
              </a:ext>
            </a:extLst>
          </p:cNvPr>
          <p:cNvSpPr/>
          <p:nvPr/>
        </p:nvSpPr>
        <p:spPr>
          <a:xfrm>
            <a:off x="3304213" y="5364642"/>
            <a:ext cx="4101" cy="3050"/>
          </a:xfrm>
          <a:custGeom>
            <a:avLst/>
            <a:gdLst>
              <a:gd name="connsiteX0" fmla="*/ 5207 w 5207"/>
              <a:gd name="connsiteY0" fmla="*/ 0 h 3873"/>
              <a:gd name="connsiteX1" fmla="*/ 0 w 5207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" h="3873">
                <a:moveTo>
                  <a:pt x="5207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2" name="Forma libre 159">
            <a:extLst>
              <a:ext uri="{FF2B5EF4-FFF2-40B4-BE49-F238E27FC236}">
                <a16:creationId xmlns:a16="http://schemas.microsoft.com/office/drawing/2014/main" id="{3302E6E5-06BB-F13F-0CF5-4C3415DCBDA7}"/>
              </a:ext>
            </a:extLst>
          </p:cNvPr>
          <p:cNvSpPr/>
          <p:nvPr/>
        </p:nvSpPr>
        <p:spPr>
          <a:xfrm>
            <a:off x="3294212" y="5371792"/>
            <a:ext cx="4350" cy="3100"/>
          </a:xfrm>
          <a:custGeom>
            <a:avLst/>
            <a:gdLst>
              <a:gd name="connsiteX0" fmla="*/ 5524 w 5524"/>
              <a:gd name="connsiteY0" fmla="*/ 0 h 3936"/>
              <a:gd name="connsiteX1" fmla="*/ 0 w 5524"/>
              <a:gd name="connsiteY1" fmla="*/ 3937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4" h="3936">
                <a:moveTo>
                  <a:pt x="5524" y="0"/>
                </a:moveTo>
                <a:lnTo>
                  <a:pt x="0" y="3937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3" name="Forma libre 160">
            <a:extLst>
              <a:ext uri="{FF2B5EF4-FFF2-40B4-BE49-F238E27FC236}">
                <a16:creationId xmlns:a16="http://schemas.microsoft.com/office/drawing/2014/main" id="{D5D4A47D-D27D-AC67-D5F1-503B6ACF185B}"/>
              </a:ext>
            </a:extLst>
          </p:cNvPr>
          <p:cNvSpPr/>
          <p:nvPr/>
        </p:nvSpPr>
        <p:spPr>
          <a:xfrm>
            <a:off x="3273609" y="5385394"/>
            <a:ext cx="5001" cy="3150"/>
          </a:xfrm>
          <a:custGeom>
            <a:avLst/>
            <a:gdLst>
              <a:gd name="connsiteX0" fmla="*/ 6350 w 6350"/>
              <a:gd name="connsiteY0" fmla="*/ 0 h 4000"/>
              <a:gd name="connsiteX1" fmla="*/ 0 w 6350"/>
              <a:gd name="connsiteY1" fmla="*/ 4001 h 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4000">
                <a:moveTo>
                  <a:pt x="6350" y="0"/>
                </a:moveTo>
                <a:lnTo>
                  <a:pt x="0" y="4001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4" name="Forma libre 161">
            <a:extLst>
              <a:ext uri="{FF2B5EF4-FFF2-40B4-BE49-F238E27FC236}">
                <a16:creationId xmlns:a16="http://schemas.microsoft.com/office/drawing/2014/main" id="{4A826C3F-E6F0-20F0-BE40-AA6B0D9968BC}"/>
              </a:ext>
            </a:extLst>
          </p:cNvPr>
          <p:cNvSpPr/>
          <p:nvPr/>
        </p:nvSpPr>
        <p:spPr>
          <a:xfrm>
            <a:off x="3284060" y="5378693"/>
            <a:ext cx="4601" cy="3150"/>
          </a:xfrm>
          <a:custGeom>
            <a:avLst/>
            <a:gdLst>
              <a:gd name="connsiteX0" fmla="*/ 5842 w 5842"/>
              <a:gd name="connsiteY0" fmla="*/ 0 h 4000"/>
              <a:gd name="connsiteX1" fmla="*/ 0 w 5842"/>
              <a:gd name="connsiteY1" fmla="*/ 4001 h 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2" h="4000">
                <a:moveTo>
                  <a:pt x="5842" y="0"/>
                </a:moveTo>
                <a:lnTo>
                  <a:pt x="0" y="4001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5" name="Forma libre 162">
            <a:extLst>
              <a:ext uri="{FF2B5EF4-FFF2-40B4-BE49-F238E27FC236}">
                <a16:creationId xmlns:a16="http://schemas.microsoft.com/office/drawing/2014/main" id="{75990A26-DF6A-0124-3E0B-874D1190B7CA}"/>
              </a:ext>
            </a:extLst>
          </p:cNvPr>
          <p:cNvSpPr/>
          <p:nvPr/>
        </p:nvSpPr>
        <p:spPr>
          <a:xfrm>
            <a:off x="3323565" y="5349590"/>
            <a:ext cx="3750" cy="3050"/>
          </a:xfrm>
          <a:custGeom>
            <a:avLst/>
            <a:gdLst>
              <a:gd name="connsiteX0" fmla="*/ 4763 w 4762"/>
              <a:gd name="connsiteY0" fmla="*/ 0 h 3873"/>
              <a:gd name="connsiteX1" fmla="*/ 0 w 4762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73">
                <a:moveTo>
                  <a:pt x="4763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6" name="Forma libre 163">
            <a:extLst>
              <a:ext uri="{FF2B5EF4-FFF2-40B4-BE49-F238E27FC236}">
                <a16:creationId xmlns:a16="http://schemas.microsoft.com/office/drawing/2014/main" id="{85A0989B-F16E-97DD-90E1-F1B3702C77A8}"/>
              </a:ext>
            </a:extLst>
          </p:cNvPr>
          <p:cNvSpPr/>
          <p:nvPr/>
        </p:nvSpPr>
        <p:spPr>
          <a:xfrm>
            <a:off x="3208651" y="5420449"/>
            <a:ext cx="6750" cy="3050"/>
          </a:xfrm>
          <a:custGeom>
            <a:avLst/>
            <a:gdLst>
              <a:gd name="connsiteX0" fmla="*/ 8572 w 8572"/>
              <a:gd name="connsiteY0" fmla="*/ 0 h 3873"/>
              <a:gd name="connsiteX1" fmla="*/ 0 w 8572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" h="3873">
                <a:moveTo>
                  <a:pt x="8572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7" name="Forma libre 164">
            <a:extLst>
              <a:ext uri="{FF2B5EF4-FFF2-40B4-BE49-F238E27FC236}">
                <a16:creationId xmlns:a16="http://schemas.microsoft.com/office/drawing/2014/main" id="{E65EFC8D-71E5-443E-1E7B-5A70EC328B00}"/>
              </a:ext>
            </a:extLst>
          </p:cNvPr>
          <p:cNvSpPr/>
          <p:nvPr/>
        </p:nvSpPr>
        <p:spPr>
          <a:xfrm>
            <a:off x="3313964" y="5357190"/>
            <a:ext cx="3950" cy="3100"/>
          </a:xfrm>
          <a:custGeom>
            <a:avLst/>
            <a:gdLst>
              <a:gd name="connsiteX0" fmla="*/ 5016 w 5016"/>
              <a:gd name="connsiteY0" fmla="*/ 0 h 3936"/>
              <a:gd name="connsiteX1" fmla="*/ 0 w 5016"/>
              <a:gd name="connsiteY1" fmla="*/ 3937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6" h="3936">
                <a:moveTo>
                  <a:pt x="5016" y="0"/>
                </a:moveTo>
                <a:lnTo>
                  <a:pt x="0" y="3937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8" name="Forma libre 165">
            <a:extLst>
              <a:ext uri="{FF2B5EF4-FFF2-40B4-BE49-F238E27FC236}">
                <a16:creationId xmlns:a16="http://schemas.microsoft.com/office/drawing/2014/main" id="{B7A94132-4532-4203-617D-8A6A39EB3BF9}"/>
              </a:ext>
            </a:extLst>
          </p:cNvPr>
          <p:cNvSpPr/>
          <p:nvPr/>
        </p:nvSpPr>
        <p:spPr>
          <a:xfrm>
            <a:off x="3230854" y="5409747"/>
            <a:ext cx="6050" cy="3100"/>
          </a:xfrm>
          <a:custGeom>
            <a:avLst/>
            <a:gdLst>
              <a:gd name="connsiteX0" fmla="*/ 7683 w 7683"/>
              <a:gd name="connsiteY0" fmla="*/ 0 h 3936"/>
              <a:gd name="connsiteX1" fmla="*/ 0 w 7683"/>
              <a:gd name="connsiteY1" fmla="*/ 3937 h 3936"/>
              <a:gd name="connsiteX2" fmla="*/ 7683 w 7683"/>
              <a:gd name="connsiteY2" fmla="*/ 0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" h="3936">
                <a:moveTo>
                  <a:pt x="7683" y="0"/>
                </a:moveTo>
                <a:cubicBezTo>
                  <a:pt x="5143" y="1334"/>
                  <a:pt x="2603" y="2667"/>
                  <a:pt x="0" y="3937"/>
                </a:cubicBezTo>
                <a:cubicBezTo>
                  <a:pt x="2603" y="2667"/>
                  <a:pt x="5143" y="1334"/>
                  <a:pt x="7683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59" name="Forma libre 166">
            <a:extLst>
              <a:ext uri="{FF2B5EF4-FFF2-40B4-BE49-F238E27FC236}">
                <a16:creationId xmlns:a16="http://schemas.microsoft.com/office/drawing/2014/main" id="{CA61F318-05D4-3B46-91AA-8FF32F48A901}"/>
              </a:ext>
            </a:extLst>
          </p:cNvPr>
          <p:cNvSpPr/>
          <p:nvPr/>
        </p:nvSpPr>
        <p:spPr>
          <a:xfrm>
            <a:off x="3241805" y="5404247"/>
            <a:ext cx="5750" cy="3100"/>
          </a:xfrm>
          <a:custGeom>
            <a:avLst/>
            <a:gdLst>
              <a:gd name="connsiteX0" fmla="*/ 7302 w 7302"/>
              <a:gd name="connsiteY0" fmla="*/ 0 h 3936"/>
              <a:gd name="connsiteX1" fmla="*/ 0 w 7302"/>
              <a:gd name="connsiteY1" fmla="*/ 3937 h 3936"/>
              <a:gd name="connsiteX2" fmla="*/ 7302 w 7302"/>
              <a:gd name="connsiteY2" fmla="*/ 0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" h="3936">
                <a:moveTo>
                  <a:pt x="7302" y="0"/>
                </a:moveTo>
                <a:cubicBezTo>
                  <a:pt x="4889" y="1334"/>
                  <a:pt x="2476" y="2667"/>
                  <a:pt x="0" y="3937"/>
                </a:cubicBezTo>
                <a:cubicBezTo>
                  <a:pt x="2476" y="2413"/>
                  <a:pt x="4889" y="1079"/>
                  <a:pt x="7302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0" name="Forma libre 167">
            <a:extLst>
              <a:ext uri="{FF2B5EF4-FFF2-40B4-BE49-F238E27FC236}">
                <a16:creationId xmlns:a16="http://schemas.microsoft.com/office/drawing/2014/main" id="{7F6C8AEE-4604-D82D-C2AA-8DB9D94CC98D}"/>
              </a:ext>
            </a:extLst>
          </p:cNvPr>
          <p:cNvSpPr/>
          <p:nvPr/>
        </p:nvSpPr>
        <p:spPr>
          <a:xfrm>
            <a:off x="3219752" y="5415249"/>
            <a:ext cx="6350" cy="3050"/>
          </a:xfrm>
          <a:custGeom>
            <a:avLst/>
            <a:gdLst>
              <a:gd name="connsiteX0" fmla="*/ 8065 w 8064"/>
              <a:gd name="connsiteY0" fmla="*/ 0 h 3873"/>
              <a:gd name="connsiteX1" fmla="*/ 0 w 8064"/>
              <a:gd name="connsiteY1" fmla="*/ 3873 h 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64" h="3873">
                <a:moveTo>
                  <a:pt x="8065" y="0"/>
                </a:moveTo>
                <a:lnTo>
                  <a:pt x="0" y="3873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1" name="Forma libre 168">
            <a:extLst>
              <a:ext uri="{FF2B5EF4-FFF2-40B4-BE49-F238E27FC236}">
                <a16:creationId xmlns:a16="http://schemas.microsoft.com/office/drawing/2014/main" id="{B2CC9A25-6171-ADF3-247E-DCEB3B1A1071}"/>
              </a:ext>
            </a:extLst>
          </p:cNvPr>
          <p:cNvSpPr/>
          <p:nvPr/>
        </p:nvSpPr>
        <p:spPr>
          <a:xfrm>
            <a:off x="3252606" y="5398096"/>
            <a:ext cx="5401" cy="3100"/>
          </a:xfrm>
          <a:custGeom>
            <a:avLst/>
            <a:gdLst>
              <a:gd name="connsiteX0" fmla="*/ 6858 w 6858"/>
              <a:gd name="connsiteY0" fmla="*/ 0 h 3936"/>
              <a:gd name="connsiteX1" fmla="*/ 0 w 6858"/>
              <a:gd name="connsiteY1" fmla="*/ 3937 h 3936"/>
              <a:gd name="connsiteX2" fmla="*/ 6858 w 6858"/>
              <a:gd name="connsiteY2" fmla="*/ 0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" h="3936">
                <a:moveTo>
                  <a:pt x="6858" y="0"/>
                </a:moveTo>
                <a:cubicBezTo>
                  <a:pt x="4635" y="1333"/>
                  <a:pt x="2349" y="2667"/>
                  <a:pt x="0" y="3937"/>
                </a:cubicBezTo>
                <a:cubicBezTo>
                  <a:pt x="2349" y="2667"/>
                  <a:pt x="4635" y="1460"/>
                  <a:pt x="6858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2" name="Forma libre 169">
            <a:extLst>
              <a:ext uri="{FF2B5EF4-FFF2-40B4-BE49-F238E27FC236}">
                <a16:creationId xmlns:a16="http://schemas.microsoft.com/office/drawing/2014/main" id="{BE5C9C4A-0B9C-DCF0-4F5F-3BA2D022A0CD}"/>
              </a:ext>
            </a:extLst>
          </p:cNvPr>
          <p:cNvSpPr/>
          <p:nvPr/>
        </p:nvSpPr>
        <p:spPr>
          <a:xfrm>
            <a:off x="3263407" y="5391895"/>
            <a:ext cx="5001" cy="3100"/>
          </a:xfrm>
          <a:custGeom>
            <a:avLst/>
            <a:gdLst>
              <a:gd name="connsiteX0" fmla="*/ 6350 w 6350"/>
              <a:gd name="connsiteY0" fmla="*/ 0 h 3936"/>
              <a:gd name="connsiteX1" fmla="*/ 0 w 6350"/>
              <a:gd name="connsiteY1" fmla="*/ 3937 h 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936">
                <a:moveTo>
                  <a:pt x="6350" y="0"/>
                </a:moveTo>
                <a:lnTo>
                  <a:pt x="0" y="3937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3" name="Forma libre 170">
            <a:extLst>
              <a:ext uri="{FF2B5EF4-FFF2-40B4-BE49-F238E27FC236}">
                <a16:creationId xmlns:a16="http://schemas.microsoft.com/office/drawing/2014/main" id="{BF170C06-5BDA-31A1-2EC9-30D5C916087C}"/>
              </a:ext>
            </a:extLst>
          </p:cNvPr>
          <p:cNvSpPr/>
          <p:nvPr/>
        </p:nvSpPr>
        <p:spPr>
          <a:xfrm>
            <a:off x="2489502" y="4635901"/>
            <a:ext cx="112872" cy="484010"/>
          </a:xfrm>
          <a:custGeom>
            <a:avLst/>
            <a:gdLst>
              <a:gd name="connsiteX0" fmla="*/ 143331 w 143330"/>
              <a:gd name="connsiteY0" fmla="*/ 0 h 614616"/>
              <a:gd name="connsiteX1" fmla="*/ 143331 w 143330"/>
              <a:gd name="connsiteY1" fmla="*/ 0 h 614616"/>
              <a:gd name="connsiteX2" fmla="*/ 33984 w 143330"/>
              <a:gd name="connsiteY2" fmla="*/ 614616 h 614616"/>
              <a:gd name="connsiteX3" fmla="*/ 143331 w 143330"/>
              <a:gd name="connsiteY3" fmla="*/ 0 h 61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30" h="614616">
                <a:moveTo>
                  <a:pt x="143331" y="0"/>
                </a:moveTo>
                <a:lnTo>
                  <a:pt x="143331" y="0"/>
                </a:lnTo>
                <a:cubicBezTo>
                  <a:pt x="4468" y="172826"/>
                  <a:pt x="-36750" y="404501"/>
                  <a:pt x="33984" y="614616"/>
                </a:cubicBezTo>
                <a:cubicBezTo>
                  <a:pt x="-36750" y="404501"/>
                  <a:pt x="4468" y="172826"/>
                  <a:pt x="143331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4" name="Forma libre 171">
            <a:extLst>
              <a:ext uri="{FF2B5EF4-FFF2-40B4-BE49-F238E27FC236}">
                <a16:creationId xmlns:a16="http://schemas.microsoft.com/office/drawing/2014/main" id="{4C4592BB-C32B-18AC-D062-A40461585F2C}"/>
              </a:ext>
            </a:extLst>
          </p:cNvPr>
          <p:cNvSpPr/>
          <p:nvPr/>
        </p:nvSpPr>
        <p:spPr>
          <a:xfrm>
            <a:off x="2516364" y="5120161"/>
            <a:ext cx="85711" cy="156169"/>
          </a:xfrm>
          <a:custGeom>
            <a:avLst/>
            <a:gdLst>
              <a:gd name="connsiteX0" fmla="*/ 0 w 108839"/>
              <a:gd name="connsiteY0" fmla="*/ 0 h 198310"/>
              <a:gd name="connsiteX1" fmla="*/ 108839 w 108839"/>
              <a:gd name="connsiteY1" fmla="*/ 198310 h 198310"/>
              <a:gd name="connsiteX2" fmla="*/ 108839 w 108839"/>
              <a:gd name="connsiteY2" fmla="*/ 198310 h 198310"/>
              <a:gd name="connsiteX3" fmla="*/ 0 w 108839"/>
              <a:gd name="connsiteY3" fmla="*/ 0 h 1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39" h="198310">
                <a:moveTo>
                  <a:pt x="0" y="0"/>
                </a:moveTo>
                <a:cubicBezTo>
                  <a:pt x="24366" y="71976"/>
                  <a:pt x="61208" y="139103"/>
                  <a:pt x="108839" y="198310"/>
                </a:cubicBezTo>
                <a:lnTo>
                  <a:pt x="108839" y="198310"/>
                </a:lnTo>
                <a:cubicBezTo>
                  <a:pt x="61192" y="139114"/>
                  <a:pt x="24349" y="71984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5" name="Forma libre 172">
            <a:extLst>
              <a:ext uri="{FF2B5EF4-FFF2-40B4-BE49-F238E27FC236}">
                <a16:creationId xmlns:a16="http://schemas.microsoft.com/office/drawing/2014/main" id="{1A821D13-C9B6-5E4D-E001-1288016BC418}"/>
              </a:ext>
            </a:extLst>
          </p:cNvPr>
          <p:cNvSpPr/>
          <p:nvPr/>
        </p:nvSpPr>
        <p:spPr>
          <a:xfrm>
            <a:off x="2520765" y="3751940"/>
            <a:ext cx="66" cy="10751"/>
          </a:xfrm>
          <a:custGeom>
            <a:avLst/>
            <a:gdLst>
              <a:gd name="connsiteX0" fmla="*/ 0 w 84"/>
              <a:gd name="connsiteY0" fmla="*/ 3048 h 13652"/>
              <a:gd name="connsiteX1" fmla="*/ 0 w 84"/>
              <a:gd name="connsiteY1" fmla="*/ 0 h 13652"/>
              <a:gd name="connsiteX2" fmla="*/ 0 w 84"/>
              <a:gd name="connsiteY2" fmla="*/ 3048 h 13652"/>
              <a:gd name="connsiteX3" fmla="*/ 0 w 84"/>
              <a:gd name="connsiteY3" fmla="*/ 13652 h 13652"/>
              <a:gd name="connsiteX4" fmla="*/ 0 w 84"/>
              <a:gd name="connsiteY4" fmla="*/ 13652 h 13652"/>
              <a:gd name="connsiteX5" fmla="*/ 0 w 84"/>
              <a:gd name="connsiteY5" fmla="*/ 3048 h 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" h="13652">
                <a:moveTo>
                  <a:pt x="0" y="3048"/>
                </a:moveTo>
                <a:lnTo>
                  <a:pt x="0" y="0"/>
                </a:lnTo>
                <a:cubicBezTo>
                  <a:pt x="0" y="1016"/>
                  <a:pt x="0" y="2032"/>
                  <a:pt x="0" y="3048"/>
                </a:cubicBezTo>
                <a:cubicBezTo>
                  <a:pt x="0" y="6604"/>
                  <a:pt x="0" y="10096"/>
                  <a:pt x="0" y="13652"/>
                </a:cubicBezTo>
                <a:lnTo>
                  <a:pt x="0" y="13652"/>
                </a:lnTo>
                <a:cubicBezTo>
                  <a:pt x="190" y="10096"/>
                  <a:pt x="0" y="6604"/>
                  <a:pt x="0" y="3048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6" name="Forma libre 173">
            <a:extLst>
              <a:ext uri="{FF2B5EF4-FFF2-40B4-BE49-F238E27FC236}">
                <a16:creationId xmlns:a16="http://schemas.microsoft.com/office/drawing/2014/main" id="{DF26194D-8BB0-7FD0-296A-A074C10AECC4}"/>
              </a:ext>
            </a:extLst>
          </p:cNvPr>
          <p:cNvSpPr/>
          <p:nvPr/>
        </p:nvSpPr>
        <p:spPr>
          <a:xfrm>
            <a:off x="3017527" y="4265404"/>
            <a:ext cx="10651" cy="5001"/>
          </a:xfrm>
          <a:custGeom>
            <a:avLst/>
            <a:gdLst>
              <a:gd name="connsiteX0" fmla="*/ 13526 w 13525"/>
              <a:gd name="connsiteY0" fmla="*/ 0 h 6350"/>
              <a:gd name="connsiteX1" fmla="*/ 0 w 13525"/>
              <a:gd name="connsiteY1" fmla="*/ 0 h 6350"/>
              <a:gd name="connsiteX2" fmla="*/ 0 w 13525"/>
              <a:gd name="connsiteY2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" h="6350">
                <a:moveTo>
                  <a:pt x="13526" y="0"/>
                </a:moveTo>
                <a:cubicBezTo>
                  <a:pt x="9017" y="0"/>
                  <a:pt x="4572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7" name="Forma libre 174">
            <a:extLst>
              <a:ext uri="{FF2B5EF4-FFF2-40B4-BE49-F238E27FC236}">
                <a16:creationId xmlns:a16="http://schemas.microsoft.com/office/drawing/2014/main" id="{11C80B01-D39C-1B9B-1C57-4E8C71DBBB66}"/>
              </a:ext>
            </a:extLst>
          </p:cNvPr>
          <p:cNvSpPr/>
          <p:nvPr/>
        </p:nvSpPr>
        <p:spPr>
          <a:xfrm>
            <a:off x="3033478" y="4076331"/>
            <a:ext cx="395399" cy="188874"/>
          </a:xfrm>
          <a:custGeom>
            <a:avLst/>
            <a:gdLst>
              <a:gd name="connsiteX0" fmla="*/ 16320 w 502094"/>
              <a:gd name="connsiteY0" fmla="*/ 239840 h 239840"/>
              <a:gd name="connsiteX1" fmla="*/ 0 w 502094"/>
              <a:gd name="connsiteY1" fmla="*/ 239840 h 239840"/>
              <a:gd name="connsiteX2" fmla="*/ 16256 w 502094"/>
              <a:gd name="connsiteY2" fmla="*/ 239840 h 239840"/>
              <a:gd name="connsiteX3" fmla="*/ 502095 w 502094"/>
              <a:gd name="connsiteY3" fmla="*/ 0 h 239840"/>
              <a:gd name="connsiteX4" fmla="*/ 502095 w 502094"/>
              <a:gd name="connsiteY4" fmla="*/ 0 h 239840"/>
              <a:gd name="connsiteX5" fmla="*/ 16320 w 502094"/>
              <a:gd name="connsiteY5" fmla="*/ 239840 h 23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094" h="239840">
                <a:moveTo>
                  <a:pt x="16320" y="239840"/>
                </a:moveTo>
                <a:cubicBezTo>
                  <a:pt x="10795" y="239840"/>
                  <a:pt x="5461" y="239840"/>
                  <a:pt x="0" y="239840"/>
                </a:cubicBezTo>
                <a:cubicBezTo>
                  <a:pt x="5461" y="239840"/>
                  <a:pt x="10795" y="239840"/>
                  <a:pt x="16256" y="239840"/>
                </a:cubicBezTo>
                <a:cubicBezTo>
                  <a:pt x="205467" y="234723"/>
                  <a:pt x="382973" y="147096"/>
                  <a:pt x="502095" y="0"/>
                </a:cubicBezTo>
                <a:lnTo>
                  <a:pt x="502095" y="0"/>
                </a:lnTo>
                <a:cubicBezTo>
                  <a:pt x="382987" y="147079"/>
                  <a:pt x="205508" y="234705"/>
                  <a:pt x="16320" y="23984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8" name="Forma libre 175">
            <a:extLst>
              <a:ext uri="{FF2B5EF4-FFF2-40B4-BE49-F238E27FC236}">
                <a16:creationId xmlns:a16="http://schemas.microsoft.com/office/drawing/2014/main" id="{DE13FBA1-FE65-0039-044E-422B6836730E}"/>
              </a:ext>
            </a:extLst>
          </p:cNvPr>
          <p:cNvSpPr/>
          <p:nvPr/>
        </p:nvSpPr>
        <p:spPr>
          <a:xfrm>
            <a:off x="2521115" y="3494907"/>
            <a:ext cx="70009" cy="240780"/>
          </a:xfrm>
          <a:custGeom>
            <a:avLst/>
            <a:gdLst>
              <a:gd name="connsiteX0" fmla="*/ 0 w 88900"/>
              <a:gd name="connsiteY0" fmla="*/ 305753 h 305752"/>
              <a:gd name="connsiteX1" fmla="*/ 0 w 88900"/>
              <a:gd name="connsiteY1" fmla="*/ 302006 h 305752"/>
              <a:gd name="connsiteX2" fmla="*/ 0 w 88900"/>
              <a:gd name="connsiteY2" fmla="*/ 301371 h 305752"/>
              <a:gd name="connsiteX3" fmla="*/ 88900 w 88900"/>
              <a:gd name="connsiteY3" fmla="*/ 0 h 305752"/>
              <a:gd name="connsiteX4" fmla="*/ 0 w 88900"/>
              <a:gd name="connsiteY4" fmla="*/ 301434 h 305752"/>
              <a:gd name="connsiteX5" fmla="*/ 0 w 88900"/>
              <a:gd name="connsiteY5" fmla="*/ 305753 h 30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0" h="305752">
                <a:moveTo>
                  <a:pt x="0" y="305753"/>
                </a:moveTo>
                <a:lnTo>
                  <a:pt x="0" y="302006"/>
                </a:lnTo>
                <a:lnTo>
                  <a:pt x="0" y="301371"/>
                </a:lnTo>
                <a:cubicBezTo>
                  <a:pt x="4355" y="195125"/>
                  <a:pt x="34893" y="91600"/>
                  <a:pt x="88900" y="0"/>
                </a:cubicBezTo>
                <a:cubicBezTo>
                  <a:pt x="34885" y="91620"/>
                  <a:pt x="4347" y="195167"/>
                  <a:pt x="0" y="301434"/>
                </a:cubicBezTo>
                <a:cubicBezTo>
                  <a:pt x="64" y="302832"/>
                  <a:pt x="64" y="304292"/>
                  <a:pt x="0" y="305753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69" name="Forma libre 176">
            <a:extLst>
              <a:ext uri="{FF2B5EF4-FFF2-40B4-BE49-F238E27FC236}">
                <a16:creationId xmlns:a16="http://schemas.microsoft.com/office/drawing/2014/main" id="{BEC456B2-C4D5-7F48-7CD3-FC4BAB7818DB}"/>
              </a:ext>
            </a:extLst>
          </p:cNvPr>
          <p:cNvSpPr/>
          <p:nvPr/>
        </p:nvSpPr>
        <p:spPr>
          <a:xfrm>
            <a:off x="3428778" y="3758241"/>
            <a:ext cx="114214" cy="318139"/>
          </a:xfrm>
          <a:custGeom>
            <a:avLst/>
            <a:gdLst>
              <a:gd name="connsiteX0" fmla="*/ 144971 w 145034"/>
              <a:gd name="connsiteY0" fmla="*/ 5651 h 403986"/>
              <a:gd name="connsiteX1" fmla="*/ 0 w 145034"/>
              <a:gd name="connsiteY1" fmla="*/ 403987 h 403986"/>
              <a:gd name="connsiteX2" fmla="*/ 0 w 145034"/>
              <a:gd name="connsiteY2" fmla="*/ 403987 h 403986"/>
              <a:gd name="connsiteX3" fmla="*/ 145034 w 145034"/>
              <a:gd name="connsiteY3" fmla="*/ 0 h 4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34" h="403986">
                <a:moveTo>
                  <a:pt x="144971" y="5651"/>
                </a:moveTo>
                <a:cubicBezTo>
                  <a:pt x="142823" y="150956"/>
                  <a:pt x="91748" y="291292"/>
                  <a:pt x="0" y="403987"/>
                </a:cubicBezTo>
                <a:lnTo>
                  <a:pt x="0" y="403987"/>
                </a:lnTo>
                <a:cubicBezTo>
                  <a:pt x="92956" y="289779"/>
                  <a:pt x="144124" y="147253"/>
                  <a:pt x="145034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0" name="Forma libre 177">
            <a:extLst>
              <a:ext uri="{FF2B5EF4-FFF2-40B4-BE49-F238E27FC236}">
                <a16:creationId xmlns:a16="http://schemas.microsoft.com/office/drawing/2014/main" id="{103305BE-D03F-7CF0-D49A-E6AE0061EEF1}"/>
              </a:ext>
            </a:extLst>
          </p:cNvPr>
          <p:cNvSpPr/>
          <p:nvPr/>
        </p:nvSpPr>
        <p:spPr>
          <a:xfrm>
            <a:off x="2139567" y="4176344"/>
            <a:ext cx="2300" cy="1799"/>
          </a:xfrm>
          <a:custGeom>
            <a:avLst/>
            <a:gdLst>
              <a:gd name="connsiteX0" fmla="*/ 2921 w 2921"/>
              <a:gd name="connsiteY0" fmla="*/ 0 h 2285"/>
              <a:gd name="connsiteX1" fmla="*/ 0 w 2921"/>
              <a:gd name="connsiteY1" fmla="*/ 2286 h 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1" h="2285">
                <a:moveTo>
                  <a:pt x="2921" y="0"/>
                </a:moveTo>
                <a:lnTo>
                  <a:pt x="0" y="2286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1" name="Forma libre 178">
            <a:extLst>
              <a:ext uri="{FF2B5EF4-FFF2-40B4-BE49-F238E27FC236}">
                <a16:creationId xmlns:a16="http://schemas.microsoft.com/office/drawing/2014/main" id="{47E23020-9D7D-1B0B-9EDB-61A7F4F9BD2A}"/>
              </a:ext>
            </a:extLst>
          </p:cNvPr>
          <p:cNvSpPr/>
          <p:nvPr/>
        </p:nvSpPr>
        <p:spPr>
          <a:xfrm>
            <a:off x="2099912" y="4205097"/>
            <a:ext cx="350" cy="5001"/>
          </a:xfrm>
          <a:custGeom>
            <a:avLst/>
            <a:gdLst>
              <a:gd name="connsiteX0" fmla="*/ 445 w 444"/>
              <a:gd name="connsiteY0" fmla="*/ 0 h 6350"/>
              <a:gd name="connsiteX1" fmla="*/ 0 w 444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" h="6350">
                <a:moveTo>
                  <a:pt x="445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2" name="Forma libre 179">
            <a:extLst>
              <a:ext uri="{FF2B5EF4-FFF2-40B4-BE49-F238E27FC236}">
                <a16:creationId xmlns:a16="http://schemas.microsoft.com/office/drawing/2014/main" id="{D74D806B-A0E4-DD55-7EA5-75F50201ECB6}"/>
              </a:ext>
            </a:extLst>
          </p:cNvPr>
          <p:cNvSpPr/>
          <p:nvPr/>
        </p:nvSpPr>
        <p:spPr>
          <a:xfrm>
            <a:off x="2110264" y="4198396"/>
            <a:ext cx="650" cy="700"/>
          </a:xfrm>
          <a:custGeom>
            <a:avLst/>
            <a:gdLst>
              <a:gd name="connsiteX0" fmla="*/ 826 w 825"/>
              <a:gd name="connsiteY0" fmla="*/ 0 h 889"/>
              <a:gd name="connsiteX1" fmla="*/ 0 w 825"/>
              <a:gd name="connsiteY1" fmla="*/ 889 h 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" h="889">
                <a:moveTo>
                  <a:pt x="826" y="0"/>
                </a:moveTo>
                <a:lnTo>
                  <a:pt x="0" y="889"/>
                </a:ln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3" name="Forma libre 180">
            <a:extLst>
              <a:ext uri="{FF2B5EF4-FFF2-40B4-BE49-F238E27FC236}">
                <a16:creationId xmlns:a16="http://schemas.microsoft.com/office/drawing/2014/main" id="{641DBB36-89BA-0E79-06DC-C48D39BFCC34}"/>
              </a:ext>
            </a:extLst>
          </p:cNvPr>
          <p:cNvSpPr/>
          <p:nvPr/>
        </p:nvSpPr>
        <p:spPr>
          <a:xfrm>
            <a:off x="2341875" y="3762291"/>
            <a:ext cx="66" cy="10801"/>
          </a:xfrm>
          <a:custGeom>
            <a:avLst/>
            <a:gdLst>
              <a:gd name="connsiteX0" fmla="*/ 85 w 84"/>
              <a:gd name="connsiteY0" fmla="*/ 10604 h 13715"/>
              <a:gd name="connsiteX1" fmla="*/ 85 w 84"/>
              <a:gd name="connsiteY1" fmla="*/ 13716 h 13715"/>
              <a:gd name="connsiteX2" fmla="*/ 85 w 84"/>
              <a:gd name="connsiteY2" fmla="*/ 10604 h 13715"/>
              <a:gd name="connsiteX3" fmla="*/ 85 w 84"/>
              <a:gd name="connsiteY3" fmla="*/ 0 h 13715"/>
              <a:gd name="connsiteX4" fmla="*/ 85 w 84"/>
              <a:gd name="connsiteY4" fmla="*/ 0 h 13715"/>
              <a:gd name="connsiteX5" fmla="*/ 85 w 84"/>
              <a:gd name="connsiteY5" fmla="*/ 10604 h 1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" h="13715">
                <a:moveTo>
                  <a:pt x="85" y="10604"/>
                </a:moveTo>
                <a:lnTo>
                  <a:pt x="85" y="13716"/>
                </a:lnTo>
                <a:cubicBezTo>
                  <a:pt x="85" y="12636"/>
                  <a:pt x="85" y="11620"/>
                  <a:pt x="85" y="10604"/>
                </a:cubicBezTo>
                <a:cubicBezTo>
                  <a:pt x="85" y="7048"/>
                  <a:pt x="85" y="3556"/>
                  <a:pt x="85" y="0"/>
                </a:cubicBezTo>
                <a:lnTo>
                  <a:pt x="85" y="0"/>
                </a:lnTo>
                <a:cubicBezTo>
                  <a:pt x="-106" y="3556"/>
                  <a:pt x="85" y="7048"/>
                  <a:pt x="85" y="10604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4" name="Forma libre 181">
            <a:extLst>
              <a:ext uri="{FF2B5EF4-FFF2-40B4-BE49-F238E27FC236}">
                <a16:creationId xmlns:a16="http://schemas.microsoft.com/office/drawing/2014/main" id="{238CD484-AFA0-C442-BFAC-A1405DDEE0A5}"/>
              </a:ext>
            </a:extLst>
          </p:cNvPr>
          <p:cNvSpPr/>
          <p:nvPr/>
        </p:nvSpPr>
        <p:spPr>
          <a:xfrm>
            <a:off x="1834529" y="3259578"/>
            <a:ext cx="10651" cy="22"/>
          </a:xfrm>
          <a:custGeom>
            <a:avLst/>
            <a:gdLst>
              <a:gd name="connsiteX0" fmla="*/ 0 w 13525"/>
              <a:gd name="connsiteY0" fmla="*/ 0 h 28"/>
              <a:gd name="connsiteX1" fmla="*/ 13526 w 13525"/>
              <a:gd name="connsiteY1" fmla="*/ 0 h 28"/>
              <a:gd name="connsiteX2" fmla="*/ 13526 w 13525"/>
              <a:gd name="connsiteY2" fmla="*/ 0 h 28"/>
              <a:gd name="connsiteX3" fmla="*/ 0 w 13525"/>
              <a:gd name="connsiteY3" fmla="*/ 0 h 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" h="28">
                <a:moveTo>
                  <a:pt x="0" y="0"/>
                </a:moveTo>
                <a:cubicBezTo>
                  <a:pt x="4509" y="0"/>
                  <a:pt x="9017" y="0"/>
                  <a:pt x="13526" y="0"/>
                </a:cubicBezTo>
                <a:lnTo>
                  <a:pt x="13526" y="0"/>
                </a:lnTo>
                <a:cubicBezTo>
                  <a:pt x="9081" y="64"/>
                  <a:pt x="4509" y="0"/>
                  <a:pt x="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5" name="Forma libre 182">
            <a:extLst>
              <a:ext uri="{FF2B5EF4-FFF2-40B4-BE49-F238E27FC236}">
                <a16:creationId xmlns:a16="http://schemas.microsoft.com/office/drawing/2014/main" id="{A5C7211D-22DF-62DF-AD43-88C31F7573B3}"/>
              </a:ext>
            </a:extLst>
          </p:cNvPr>
          <p:cNvSpPr/>
          <p:nvPr/>
        </p:nvSpPr>
        <p:spPr>
          <a:xfrm>
            <a:off x="2271483" y="3789294"/>
            <a:ext cx="70009" cy="240780"/>
          </a:xfrm>
          <a:custGeom>
            <a:avLst/>
            <a:gdLst>
              <a:gd name="connsiteX0" fmla="*/ 88900 w 88900"/>
              <a:gd name="connsiteY0" fmla="*/ 4382 h 305752"/>
              <a:gd name="connsiteX1" fmla="*/ 0 w 88900"/>
              <a:gd name="connsiteY1" fmla="*/ 305753 h 305752"/>
              <a:gd name="connsiteX2" fmla="*/ 88900 w 88900"/>
              <a:gd name="connsiteY2" fmla="*/ 4318 h 305752"/>
              <a:gd name="connsiteX3" fmla="*/ 88900 w 88900"/>
              <a:gd name="connsiteY3" fmla="*/ 0 h 305752"/>
              <a:gd name="connsiteX4" fmla="*/ 88900 w 88900"/>
              <a:gd name="connsiteY4" fmla="*/ 3747 h 30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305752">
                <a:moveTo>
                  <a:pt x="88900" y="4382"/>
                </a:moveTo>
                <a:cubicBezTo>
                  <a:pt x="84543" y="110628"/>
                  <a:pt x="54005" y="214152"/>
                  <a:pt x="0" y="305753"/>
                </a:cubicBezTo>
                <a:cubicBezTo>
                  <a:pt x="54015" y="214133"/>
                  <a:pt x="84553" y="110586"/>
                  <a:pt x="88900" y="4318"/>
                </a:cubicBezTo>
                <a:cubicBezTo>
                  <a:pt x="88900" y="2921"/>
                  <a:pt x="88900" y="1461"/>
                  <a:pt x="88900" y="0"/>
                </a:cubicBezTo>
                <a:cubicBezTo>
                  <a:pt x="88900" y="1270"/>
                  <a:pt x="88900" y="2477"/>
                  <a:pt x="88900" y="3747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6" name="Forma libre 183">
            <a:extLst>
              <a:ext uri="{FF2B5EF4-FFF2-40B4-BE49-F238E27FC236}">
                <a16:creationId xmlns:a16="http://schemas.microsoft.com/office/drawing/2014/main" id="{B45C9482-33C3-AB52-0DFC-622F86592BD0}"/>
              </a:ext>
            </a:extLst>
          </p:cNvPr>
          <p:cNvSpPr/>
          <p:nvPr/>
        </p:nvSpPr>
        <p:spPr>
          <a:xfrm>
            <a:off x="1433829" y="3259529"/>
            <a:ext cx="395399" cy="188873"/>
          </a:xfrm>
          <a:custGeom>
            <a:avLst/>
            <a:gdLst>
              <a:gd name="connsiteX0" fmla="*/ 485839 w 502094"/>
              <a:gd name="connsiteY0" fmla="*/ 318 h 239839"/>
              <a:gd name="connsiteX1" fmla="*/ 502095 w 502094"/>
              <a:gd name="connsiteY1" fmla="*/ 0 h 239839"/>
              <a:gd name="connsiteX2" fmla="*/ 485839 w 502094"/>
              <a:gd name="connsiteY2" fmla="*/ 0 h 239839"/>
              <a:gd name="connsiteX3" fmla="*/ 0 w 502094"/>
              <a:gd name="connsiteY3" fmla="*/ 239840 h 239839"/>
              <a:gd name="connsiteX4" fmla="*/ 0 w 502094"/>
              <a:gd name="connsiteY4" fmla="*/ 239840 h 239839"/>
              <a:gd name="connsiteX5" fmla="*/ 485839 w 502094"/>
              <a:gd name="connsiteY5" fmla="*/ 318 h 23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094" h="239839">
                <a:moveTo>
                  <a:pt x="485839" y="318"/>
                </a:moveTo>
                <a:cubicBezTo>
                  <a:pt x="491300" y="318"/>
                  <a:pt x="496697" y="0"/>
                  <a:pt x="502095" y="0"/>
                </a:cubicBezTo>
                <a:cubicBezTo>
                  <a:pt x="496697" y="0"/>
                  <a:pt x="491300" y="0"/>
                  <a:pt x="485839" y="0"/>
                </a:cubicBezTo>
                <a:cubicBezTo>
                  <a:pt x="296627" y="5117"/>
                  <a:pt x="119122" y="92744"/>
                  <a:pt x="0" y="239840"/>
                </a:cubicBezTo>
                <a:lnTo>
                  <a:pt x="0" y="239840"/>
                </a:lnTo>
                <a:cubicBezTo>
                  <a:pt x="119150" y="92822"/>
                  <a:pt x="296667" y="5305"/>
                  <a:pt x="485839" y="318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7" name="Forma libre 184">
            <a:extLst>
              <a:ext uri="{FF2B5EF4-FFF2-40B4-BE49-F238E27FC236}">
                <a16:creationId xmlns:a16="http://schemas.microsoft.com/office/drawing/2014/main" id="{CFE67F69-B39E-D2F1-0EE0-9A2F3BA86CC4}"/>
              </a:ext>
            </a:extLst>
          </p:cNvPr>
          <p:cNvSpPr/>
          <p:nvPr/>
        </p:nvSpPr>
        <p:spPr>
          <a:xfrm>
            <a:off x="1319765" y="3448602"/>
            <a:ext cx="114164" cy="318189"/>
          </a:xfrm>
          <a:custGeom>
            <a:avLst/>
            <a:gdLst>
              <a:gd name="connsiteX0" fmla="*/ 144970 w 144970"/>
              <a:gd name="connsiteY0" fmla="*/ 0 h 404050"/>
              <a:gd name="connsiteX1" fmla="*/ 144970 w 144970"/>
              <a:gd name="connsiteY1" fmla="*/ 0 h 404050"/>
              <a:gd name="connsiteX2" fmla="*/ 0 w 144970"/>
              <a:gd name="connsiteY2" fmla="*/ 404051 h 404050"/>
              <a:gd name="connsiteX3" fmla="*/ 0 w 144970"/>
              <a:gd name="connsiteY3" fmla="*/ 398336 h 404050"/>
              <a:gd name="connsiteX4" fmla="*/ 144970 w 144970"/>
              <a:gd name="connsiteY4" fmla="*/ 0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70" h="404050">
                <a:moveTo>
                  <a:pt x="144970" y="0"/>
                </a:moveTo>
                <a:lnTo>
                  <a:pt x="144970" y="0"/>
                </a:lnTo>
                <a:cubicBezTo>
                  <a:pt x="51997" y="114218"/>
                  <a:pt x="847" y="256779"/>
                  <a:pt x="0" y="404051"/>
                </a:cubicBezTo>
                <a:cubicBezTo>
                  <a:pt x="0" y="402146"/>
                  <a:pt x="0" y="400241"/>
                  <a:pt x="0" y="398336"/>
                </a:cubicBezTo>
                <a:cubicBezTo>
                  <a:pt x="2178" y="253037"/>
                  <a:pt x="53248" y="112710"/>
                  <a:pt x="144970" y="0"/>
                </a:cubicBezTo>
                <a:close/>
              </a:path>
            </a:pathLst>
          </a:custGeom>
          <a:solidFill>
            <a:srgbClr val="0C0C0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8" name="Forma libre 185">
            <a:extLst>
              <a:ext uri="{FF2B5EF4-FFF2-40B4-BE49-F238E27FC236}">
                <a16:creationId xmlns:a16="http://schemas.microsoft.com/office/drawing/2014/main" id="{F07FA772-3000-8B84-38E0-B6244725C8E3}"/>
              </a:ext>
            </a:extLst>
          </p:cNvPr>
          <p:cNvSpPr/>
          <p:nvPr/>
        </p:nvSpPr>
        <p:spPr>
          <a:xfrm>
            <a:off x="9571196" y="2828674"/>
            <a:ext cx="30004" cy="5001"/>
          </a:xfrm>
          <a:custGeom>
            <a:avLst/>
            <a:gdLst>
              <a:gd name="connsiteX0" fmla="*/ 38100 w 38100"/>
              <a:gd name="connsiteY0" fmla="*/ 0 h 6350"/>
              <a:gd name="connsiteX1" fmla="*/ 0 w 3810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635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79" name="Forma libre 186">
            <a:extLst>
              <a:ext uri="{FF2B5EF4-FFF2-40B4-BE49-F238E27FC236}">
                <a16:creationId xmlns:a16="http://schemas.microsoft.com/office/drawing/2014/main" id="{7C14B3B4-F776-2133-8A52-AAED93586907}"/>
              </a:ext>
            </a:extLst>
          </p:cNvPr>
          <p:cNvSpPr/>
          <p:nvPr/>
        </p:nvSpPr>
        <p:spPr>
          <a:xfrm>
            <a:off x="60008" y="1953844"/>
            <a:ext cx="9451181" cy="3617758"/>
          </a:xfrm>
          <a:custGeom>
            <a:avLst/>
            <a:gdLst>
              <a:gd name="connsiteX0" fmla="*/ 12001500 w 12001500"/>
              <a:gd name="connsiteY0" fmla="*/ 1111214 h 4593979"/>
              <a:gd name="connsiteX1" fmla="*/ 10991850 w 12001500"/>
              <a:gd name="connsiteY1" fmla="*/ 1111214 h 4593979"/>
              <a:gd name="connsiteX2" fmla="*/ 10467784 w 12001500"/>
              <a:gd name="connsiteY2" fmla="*/ 943892 h 4593979"/>
              <a:gd name="connsiteX3" fmla="*/ 10428033 w 12001500"/>
              <a:gd name="connsiteY3" fmla="*/ 618899 h 4593979"/>
              <a:gd name="connsiteX4" fmla="*/ 10026205 w 12001500"/>
              <a:gd name="connsiteY4" fmla="*/ 86134 h 4593979"/>
              <a:gd name="connsiteX5" fmla="*/ 9244202 w 12001500"/>
              <a:gd name="connsiteY5" fmla="*/ 128615 h 4593979"/>
              <a:gd name="connsiteX6" fmla="*/ 8995028 w 12001500"/>
              <a:gd name="connsiteY6" fmla="*/ 397855 h 4593979"/>
              <a:gd name="connsiteX7" fmla="*/ 9052178 w 12001500"/>
              <a:gd name="connsiteY7" fmla="*/ 1212433 h 4593979"/>
              <a:gd name="connsiteX8" fmla="*/ 9520872 w 12001500"/>
              <a:gd name="connsiteY8" fmla="*/ 1506121 h 4593979"/>
              <a:gd name="connsiteX9" fmla="*/ 9875012 w 12001500"/>
              <a:gd name="connsiteY9" fmla="*/ 1554381 h 4593979"/>
              <a:gd name="connsiteX10" fmla="*/ 10269347 w 12001500"/>
              <a:gd name="connsiteY10" fmla="*/ 1827050 h 4593979"/>
              <a:gd name="connsiteX11" fmla="*/ 10422382 w 12001500"/>
              <a:gd name="connsiteY11" fmla="*/ 2511199 h 4593979"/>
              <a:gd name="connsiteX12" fmla="*/ 10249852 w 12001500"/>
              <a:gd name="connsiteY12" fmla="*/ 2835049 h 4593979"/>
              <a:gd name="connsiteX13" fmla="*/ 9461499 w 12001500"/>
              <a:gd name="connsiteY13" fmla="*/ 3047964 h 4593979"/>
              <a:gd name="connsiteX14" fmla="*/ 8918639 w 12001500"/>
              <a:gd name="connsiteY14" fmla="*/ 2444714 h 4593979"/>
              <a:gd name="connsiteX15" fmla="*/ 8897938 w 12001500"/>
              <a:gd name="connsiteY15" fmla="*/ 2128548 h 4593979"/>
              <a:gd name="connsiteX16" fmla="*/ 8496173 w 12001500"/>
              <a:gd name="connsiteY16" fmla="*/ 1595783 h 4593979"/>
              <a:gd name="connsiteX17" fmla="*/ 7713853 w 12001500"/>
              <a:gd name="connsiteY17" fmla="*/ 1638264 h 4593979"/>
              <a:gd name="connsiteX18" fmla="*/ 7464616 w 12001500"/>
              <a:gd name="connsiteY18" fmla="*/ 1907504 h 4593979"/>
              <a:gd name="connsiteX19" fmla="*/ 7521766 w 12001500"/>
              <a:gd name="connsiteY19" fmla="*/ 2722083 h 4593979"/>
              <a:gd name="connsiteX20" fmla="*/ 7990459 w 12001500"/>
              <a:gd name="connsiteY20" fmla="*/ 3015770 h 4593979"/>
              <a:gd name="connsiteX21" fmla="*/ 8344599 w 12001500"/>
              <a:gd name="connsiteY21" fmla="*/ 3064093 h 4593979"/>
              <a:gd name="connsiteX22" fmla="*/ 8738933 w 12001500"/>
              <a:gd name="connsiteY22" fmla="*/ 3336762 h 4593979"/>
              <a:gd name="connsiteX23" fmla="*/ 8891968 w 12001500"/>
              <a:gd name="connsiteY23" fmla="*/ 4020847 h 4593979"/>
              <a:gd name="connsiteX24" fmla="*/ 8719438 w 12001500"/>
              <a:gd name="connsiteY24" fmla="*/ 4344698 h 4593979"/>
              <a:gd name="connsiteX25" fmla="*/ 7931149 w 12001500"/>
              <a:gd name="connsiteY25" fmla="*/ 4558312 h 4593979"/>
              <a:gd name="connsiteX26" fmla="*/ 7523544 w 12001500"/>
              <a:gd name="connsiteY26" fmla="*/ 4226334 h 4593979"/>
              <a:gd name="connsiteX27" fmla="*/ 7423849 w 12001500"/>
              <a:gd name="connsiteY27" fmla="*/ 3974302 h 4593979"/>
              <a:gd name="connsiteX28" fmla="*/ 7363905 w 12001500"/>
              <a:gd name="connsiteY28" fmla="*/ 3684933 h 4593979"/>
              <a:gd name="connsiteX29" fmla="*/ 7154355 w 12001500"/>
              <a:gd name="connsiteY29" fmla="*/ 3519833 h 4593979"/>
              <a:gd name="connsiteX30" fmla="*/ 7042341 w 12001500"/>
              <a:gd name="connsiteY30" fmla="*/ 3503069 h 4593979"/>
              <a:gd name="connsiteX31" fmla="*/ 6996557 w 12001500"/>
              <a:gd name="connsiteY31" fmla="*/ 3501862 h 4593979"/>
              <a:gd name="connsiteX32" fmla="*/ 6292469 w 12001500"/>
              <a:gd name="connsiteY32" fmla="*/ 3501862 h 4593979"/>
              <a:gd name="connsiteX33" fmla="*/ 5319713 w 12001500"/>
              <a:gd name="connsiteY33" fmla="*/ 3503005 h 4593979"/>
              <a:gd name="connsiteX34" fmla="*/ 5013452 w 12001500"/>
              <a:gd name="connsiteY34" fmla="*/ 3497925 h 4593979"/>
              <a:gd name="connsiteX35" fmla="*/ 4750181 w 12001500"/>
              <a:gd name="connsiteY35" fmla="*/ 3513864 h 4593979"/>
              <a:gd name="connsiteX36" fmla="*/ 4541711 w 12001500"/>
              <a:gd name="connsiteY36" fmla="*/ 3678138 h 4593979"/>
              <a:gd name="connsiteX37" fmla="*/ 4482021 w 12001500"/>
              <a:gd name="connsiteY37" fmla="*/ 3966301 h 4593979"/>
              <a:gd name="connsiteX38" fmla="*/ 4382707 w 12001500"/>
              <a:gd name="connsiteY38" fmla="*/ 4217190 h 4593979"/>
              <a:gd name="connsiteX39" fmla="*/ 3976941 w 12001500"/>
              <a:gd name="connsiteY39" fmla="*/ 4547771 h 4593979"/>
              <a:gd name="connsiteX40" fmla="*/ 3192208 w 12001500"/>
              <a:gd name="connsiteY40" fmla="*/ 4335173 h 4593979"/>
              <a:gd name="connsiteX41" fmla="*/ 3020441 w 12001500"/>
              <a:gd name="connsiteY41" fmla="*/ 4013164 h 4593979"/>
              <a:gd name="connsiteX42" fmla="*/ 3172841 w 12001500"/>
              <a:gd name="connsiteY42" fmla="*/ 3332000 h 4593979"/>
              <a:gd name="connsiteX43" fmla="*/ 3565462 w 12001500"/>
              <a:gd name="connsiteY43" fmla="*/ 3060537 h 4593979"/>
              <a:gd name="connsiteX44" fmla="*/ 3918014 w 12001500"/>
              <a:gd name="connsiteY44" fmla="*/ 3012468 h 4593979"/>
              <a:gd name="connsiteX45" fmla="*/ 4384675 w 12001500"/>
              <a:gd name="connsiteY45" fmla="*/ 2720050 h 4593979"/>
              <a:gd name="connsiteX46" fmla="*/ 4441444 w 12001500"/>
              <a:gd name="connsiteY46" fmla="*/ 1908965 h 4593979"/>
              <a:gd name="connsiteX47" fmla="*/ 4193350 w 12001500"/>
              <a:gd name="connsiteY47" fmla="*/ 1640931 h 4593979"/>
              <a:gd name="connsiteX48" fmla="*/ 3414776 w 12001500"/>
              <a:gd name="connsiteY48" fmla="*/ 1598640 h 4593979"/>
              <a:gd name="connsiteX49" fmla="*/ 3014726 w 12001500"/>
              <a:gd name="connsiteY49" fmla="*/ 2129056 h 4593979"/>
              <a:gd name="connsiteX50" fmla="*/ 2994152 w 12001500"/>
              <a:gd name="connsiteY50" fmla="*/ 2443825 h 4593979"/>
              <a:gd name="connsiteX51" fmla="*/ 2453640 w 12001500"/>
              <a:gd name="connsiteY51" fmla="*/ 3044535 h 4593979"/>
              <a:gd name="connsiteX52" fmla="*/ 1668907 w 12001500"/>
              <a:gd name="connsiteY52" fmla="*/ 2831937 h 4593979"/>
              <a:gd name="connsiteX53" fmla="*/ 1497140 w 12001500"/>
              <a:gd name="connsiteY53" fmla="*/ 2509611 h 4593979"/>
              <a:gd name="connsiteX54" fmla="*/ 1649540 w 12001500"/>
              <a:gd name="connsiteY54" fmla="*/ 1828447 h 4593979"/>
              <a:gd name="connsiteX55" fmla="*/ 2042160 w 12001500"/>
              <a:gd name="connsiteY55" fmla="*/ 1556921 h 4593979"/>
              <a:gd name="connsiteX56" fmla="*/ 2394712 w 12001500"/>
              <a:gd name="connsiteY56" fmla="*/ 1508851 h 4593979"/>
              <a:gd name="connsiteX57" fmla="*/ 2861374 w 12001500"/>
              <a:gd name="connsiteY57" fmla="*/ 1216434 h 4593979"/>
              <a:gd name="connsiteX58" fmla="*/ 2918143 w 12001500"/>
              <a:gd name="connsiteY58" fmla="*/ 405412 h 4593979"/>
              <a:gd name="connsiteX59" fmla="*/ 2670048 w 12001500"/>
              <a:gd name="connsiteY59" fmla="*/ 137315 h 4593979"/>
              <a:gd name="connsiteX60" fmla="*/ 1891411 w 12001500"/>
              <a:gd name="connsiteY60" fmla="*/ 95024 h 4593979"/>
              <a:gd name="connsiteX61" fmla="*/ 1491361 w 12001500"/>
              <a:gd name="connsiteY61" fmla="*/ 625503 h 4593979"/>
              <a:gd name="connsiteX62" fmla="*/ 1451801 w 12001500"/>
              <a:gd name="connsiteY62" fmla="*/ 949353 h 4593979"/>
              <a:gd name="connsiteX63" fmla="*/ 930021 w 12001500"/>
              <a:gd name="connsiteY63" fmla="*/ 1115977 h 4593979"/>
              <a:gd name="connsiteX64" fmla="*/ 0 w 12001500"/>
              <a:gd name="connsiteY64" fmla="*/ 1115977 h 459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01500" h="4593979">
                <a:moveTo>
                  <a:pt x="12001500" y="1111214"/>
                </a:moveTo>
                <a:lnTo>
                  <a:pt x="10991850" y="1111214"/>
                </a:lnTo>
                <a:cubicBezTo>
                  <a:pt x="10817352" y="1111214"/>
                  <a:pt x="10551351" y="1142964"/>
                  <a:pt x="10467784" y="943892"/>
                </a:cubicBezTo>
                <a:cubicBezTo>
                  <a:pt x="10425049" y="842292"/>
                  <a:pt x="10449243" y="725198"/>
                  <a:pt x="10428033" y="618899"/>
                </a:cubicBezTo>
                <a:cubicBezTo>
                  <a:pt x="10383248" y="388921"/>
                  <a:pt x="10235022" y="192393"/>
                  <a:pt x="10026205" y="86134"/>
                </a:cubicBezTo>
                <a:cubicBezTo>
                  <a:pt x="9777085" y="-42396"/>
                  <a:pt x="9477933" y="-26145"/>
                  <a:pt x="9244202" y="128615"/>
                </a:cubicBezTo>
                <a:cubicBezTo>
                  <a:pt x="9140658" y="196967"/>
                  <a:pt x="9055172" y="289337"/>
                  <a:pt x="8995028" y="397855"/>
                </a:cubicBezTo>
                <a:cubicBezTo>
                  <a:pt x="8852396" y="657030"/>
                  <a:pt x="8874754" y="975713"/>
                  <a:pt x="9052178" y="1212433"/>
                </a:cubicBezTo>
                <a:cubicBezTo>
                  <a:pt x="9165082" y="1363182"/>
                  <a:pt x="9335198" y="1471831"/>
                  <a:pt x="9520872" y="1506121"/>
                </a:cubicBezTo>
                <a:cubicBezTo>
                  <a:pt x="9639236" y="1527965"/>
                  <a:pt x="9759379" y="1516217"/>
                  <a:pt x="9875012" y="1554381"/>
                </a:cubicBezTo>
                <a:cubicBezTo>
                  <a:pt x="10022967" y="1603212"/>
                  <a:pt x="10170478" y="1706781"/>
                  <a:pt x="10269347" y="1827050"/>
                </a:cubicBezTo>
                <a:cubicBezTo>
                  <a:pt x="10426805" y="2017517"/>
                  <a:pt x="10483684" y="2271798"/>
                  <a:pt x="10422382" y="2511199"/>
                </a:cubicBezTo>
                <a:cubicBezTo>
                  <a:pt x="10391847" y="2631489"/>
                  <a:pt x="10332652" y="2742602"/>
                  <a:pt x="10249852" y="2835049"/>
                </a:cubicBezTo>
                <a:cubicBezTo>
                  <a:pt x="10051745" y="3054780"/>
                  <a:pt x="9743291" y="3138086"/>
                  <a:pt x="9461499" y="3047964"/>
                </a:cubicBezTo>
                <a:cubicBezTo>
                  <a:pt x="9205722" y="2966494"/>
                  <a:pt x="8956040" y="2717002"/>
                  <a:pt x="8918639" y="2444714"/>
                </a:cubicBezTo>
                <a:cubicBezTo>
                  <a:pt x="8904160" y="2339812"/>
                  <a:pt x="8918639" y="2233323"/>
                  <a:pt x="8897938" y="2128548"/>
                </a:cubicBezTo>
                <a:cubicBezTo>
                  <a:pt x="8853095" y="1898614"/>
                  <a:pt x="8704915" y="1702118"/>
                  <a:pt x="8496173" y="1595783"/>
                </a:cubicBezTo>
                <a:cubicBezTo>
                  <a:pt x="8246952" y="1467210"/>
                  <a:pt x="7947686" y="1483461"/>
                  <a:pt x="7713853" y="1638264"/>
                </a:cubicBezTo>
                <a:cubicBezTo>
                  <a:pt x="7610291" y="1706614"/>
                  <a:pt x="7524784" y="1798984"/>
                  <a:pt x="7464616" y="1907504"/>
                </a:cubicBezTo>
                <a:cubicBezTo>
                  <a:pt x="7321984" y="2166679"/>
                  <a:pt x="7344342" y="2485363"/>
                  <a:pt x="7521766" y="2722083"/>
                </a:cubicBezTo>
                <a:cubicBezTo>
                  <a:pt x="7634669" y="2872831"/>
                  <a:pt x="7804785" y="2981480"/>
                  <a:pt x="7990459" y="3015770"/>
                </a:cubicBezTo>
                <a:cubicBezTo>
                  <a:pt x="8108823" y="3037677"/>
                  <a:pt x="8229029" y="3025930"/>
                  <a:pt x="8344599" y="3064093"/>
                </a:cubicBezTo>
                <a:cubicBezTo>
                  <a:pt x="8492554" y="3112861"/>
                  <a:pt x="8640064" y="3216493"/>
                  <a:pt x="8738933" y="3336762"/>
                </a:cubicBezTo>
                <a:cubicBezTo>
                  <a:pt x="8896409" y="3527196"/>
                  <a:pt x="8953291" y="3781467"/>
                  <a:pt x="8891968" y="4020847"/>
                </a:cubicBezTo>
                <a:cubicBezTo>
                  <a:pt x="8861458" y="4141147"/>
                  <a:pt x="8802260" y="4252266"/>
                  <a:pt x="8719438" y="4344698"/>
                </a:cubicBezTo>
                <a:cubicBezTo>
                  <a:pt x="8521538" y="4564712"/>
                  <a:pt x="8213057" y="4648305"/>
                  <a:pt x="7931149" y="4558312"/>
                </a:cubicBezTo>
                <a:cubicBezTo>
                  <a:pt x="7758049" y="4503194"/>
                  <a:pt x="7615111" y="4382226"/>
                  <a:pt x="7523544" y="4226334"/>
                </a:cubicBezTo>
                <a:cubicBezTo>
                  <a:pt x="7477911" y="4147774"/>
                  <a:pt x="7444306" y="4062820"/>
                  <a:pt x="7423849" y="3974302"/>
                </a:cubicBezTo>
                <a:cubicBezTo>
                  <a:pt x="7401624" y="3879941"/>
                  <a:pt x="7409943" y="3771991"/>
                  <a:pt x="7363905" y="3684933"/>
                </a:cubicBezTo>
                <a:cubicBezTo>
                  <a:pt x="7320422" y="3602845"/>
                  <a:pt x="7244339" y="3542901"/>
                  <a:pt x="7154355" y="3519833"/>
                </a:cubicBezTo>
                <a:cubicBezTo>
                  <a:pt x="7117722" y="3510266"/>
                  <a:pt x="7080170" y="3504646"/>
                  <a:pt x="7042341" y="3503069"/>
                </a:cubicBezTo>
                <a:lnTo>
                  <a:pt x="6996557" y="3501862"/>
                </a:lnTo>
                <a:lnTo>
                  <a:pt x="6292469" y="3501862"/>
                </a:lnTo>
                <a:cubicBezTo>
                  <a:pt x="5968238" y="3501862"/>
                  <a:pt x="5643944" y="3506434"/>
                  <a:pt x="5319713" y="3503005"/>
                </a:cubicBezTo>
                <a:cubicBezTo>
                  <a:pt x="5217605" y="3501947"/>
                  <a:pt x="5115518" y="3500254"/>
                  <a:pt x="5013452" y="3497925"/>
                </a:cubicBezTo>
                <a:cubicBezTo>
                  <a:pt x="4925124" y="3495957"/>
                  <a:pt x="4836541" y="3490432"/>
                  <a:pt x="4750181" y="3513864"/>
                </a:cubicBezTo>
                <a:cubicBezTo>
                  <a:pt x="4660681" y="3536867"/>
                  <a:pt x="4585006" y="3596499"/>
                  <a:pt x="4541711" y="3678138"/>
                </a:cubicBezTo>
                <a:cubicBezTo>
                  <a:pt x="4495864" y="3764816"/>
                  <a:pt x="4504119" y="3872321"/>
                  <a:pt x="4482021" y="3966301"/>
                </a:cubicBezTo>
                <a:cubicBezTo>
                  <a:pt x="4461650" y="4054427"/>
                  <a:pt x="4428173" y="4138998"/>
                  <a:pt x="4382707" y="4217190"/>
                </a:cubicBezTo>
                <a:cubicBezTo>
                  <a:pt x="4291584" y="4372447"/>
                  <a:pt x="4149217" y="4492843"/>
                  <a:pt x="3976941" y="4547771"/>
                </a:cubicBezTo>
                <a:cubicBezTo>
                  <a:pt x="3696315" y="4637313"/>
                  <a:pt x="3389258" y="4554126"/>
                  <a:pt x="3192208" y="4335173"/>
                </a:cubicBezTo>
                <a:cubicBezTo>
                  <a:pt x="3109845" y="4243243"/>
                  <a:pt x="3050917" y="4132772"/>
                  <a:pt x="3020441" y="4013164"/>
                </a:cubicBezTo>
                <a:cubicBezTo>
                  <a:pt x="2959427" y="3774802"/>
                  <a:pt x="3016069" y="3521635"/>
                  <a:pt x="3172841" y="3332000"/>
                </a:cubicBezTo>
                <a:cubicBezTo>
                  <a:pt x="3271266" y="3212175"/>
                  <a:pt x="3418141" y="3109115"/>
                  <a:pt x="3565462" y="3060537"/>
                </a:cubicBezTo>
                <a:cubicBezTo>
                  <a:pt x="3680524" y="3022437"/>
                  <a:pt x="3800412" y="3034185"/>
                  <a:pt x="3918014" y="3012468"/>
                </a:cubicBezTo>
                <a:cubicBezTo>
                  <a:pt x="4102862" y="2978305"/>
                  <a:pt x="4272280" y="2870101"/>
                  <a:pt x="4384675" y="2720050"/>
                </a:cubicBezTo>
                <a:cubicBezTo>
                  <a:pt x="4561392" y="2484354"/>
                  <a:pt x="4583605" y="2166980"/>
                  <a:pt x="4441444" y="1908965"/>
                </a:cubicBezTo>
                <a:cubicBezTo>
                  <a:pt x="4381573" y="1800919"/>
                  <a:pt x="4296455" y="1708959"/>
                  <a:pt x="4193350" y="1640931"/>
                </a:cubicBezTo>
                <a:cubicBezTo>
                  <a:pt x="3960641" y="1486857"/>
                  <a:pt x="3662804" y="1470679"/>
                  <a:pt x="3414776" y="1598640"/>
                </a:cubicBezTo>
                <a:cubicBezTo>
                  <a:pt x="3206926" y="1704484"/>
                  <a:pt x="3059373" y="1900120"/>
                  <a:pt x="3014726" y="2129056"/>
                </a:cubicBezTo>
                <a:cubicBezTo>
                  <a:pt x="2993898" y="2233386"/>
                  <a:pt x="3008376" y="2339368"/>
                  <a:pt x="2994152" y="2443825"/>
                </a:cubicBezTo>
                <a:cubicBezTo>
                  <a:pt x="2956878" y="2715034"/>
                  <a:pt x="2708402" y="2963446"/>
                  <a:pt x="2453640" y="3044535"/>
                </a:cubicBezTo>
                <a:cubicBezTo>
                  <a:pt x="2173013" y="3134078"/>
                  <a:pt x="1865957" y="3050891"/>
                  <a:pt x="1668907" y="2831937"/>
                </a:cubicBezTo>
                <a:cubicBezTo>
                  <a:pt x="1586491" y="2739923"/>
                  <a:pt x="1527559" y="2629335"/>
                  <a:pt x="1497140" y="2509611"/>
                </a:cubicBezTo>
                <a:cubicBezTo>
                  <a:pt x="1436126" y="2271250"/>
                  <a:pt x="1492768" y="2018082"/>
                  <a:pt x="1649540" y="1828447"/>
                </a:cubicBezTo>
                <a:cubicBezTo>
                  <a:pt x="1747964" y="1708622"/>
                  <a:pt x="1894840" y="1605562"/>
                  <a:pt x="2042160" y="1556921"/>
                </a:cubicBezTo>
                <a:cubicBezTo>
                  <a:pt x="2157222" y="1518821"/>
                  <a:pt x="2277110" y="1530632"/>
                  <a:pt x="2394712" y="1508851"/>
                </a:cubicBezTo>
                <a:cubicBezTo>
                  <a:pt x="2579561" y="1474752"/>
                  <a:pt x="2748979" y="1366548"/>
                  <a:pt x="2861374" y="1216434"/>
                </a:cubicBezTo>
                <a:cubicBezTo>
                  <a:pt x="3038063" y="980751"/>
                  <a:pt x="3060276" y="663411"/>
                  <a:pt x="2918143" y="405412"/>
                </a:cubicBezTo>
                <a:cubicBezTo>
                  <a:pt x="2858255" y="297360"/>
                  <a:pt x="2773141" y="205384"/>
                  <a:pt x="2670048" y="137315"/>
                </a:cubicBezTo>
                <a:cubicBezTo>
                  <a:pt x="2437289" y="-16678"/>
                  <a:pt x="2139479" y="-32854"/>
                  <a:pt x="1891411" y="95024"/>
                </a:cubicBezTo>
                <a:cubicBezTo>
                  <a:pt x="1683539" y="200873"/>
                  <a:pt x="1535981" y="396540"/>
                  <a:pt x="1491361" y="625503"/>
                </a:cubicBezTo>
                <a:cubicBezTo>
                  <a:pt x="1470216" y="731357"/>
                  <a:pt x="1494346" y="847753"/>
                  <a:pt x="1451801" y="949353"/>
                </a:cubicBezTo>
                <a:cubicBezTo>
                  <a:pt x="1368552" y="1147346"/>
                  <a:pt x="1103757" y="1116167"/>
                  <a:pt x="930021" y="1115977"/>
                </a:cubicBezTo>
                <a:lnTo>
                  <a:pt x="0" y="1115977"/>
                </a:lnTo>
              </a:path>
            </a:pathLst>
          </a:custGeom>
          <a:noFill/>
          <a:ln w="19050" cap="flat">
            <a:solidFill>
              <a:srgbClr val="FFFFFF"/>
            </a:solidFill>
            <a:custDash>
              <a:ds d="900750" sp="900750"/>
            </a:custDash>
            <a:miter/>
          </a:ln>
        </p:spPr>
        <p:txBody>
          <a:bodyPr rtlCol="0" anchor="ctr"/>
          <a:lstStyle/>
          <a:p>
            <a:endParaRPr lang="es-MX" sz="827" dirty="0"/>
          </a:p>
        </p:txBody>
      </p:sp>
      <p:sp>
        <p:nvSpPr>
          <p:cNvPr id="180" name="Forma libre 187">
            <a:extLst>
              <a:ext uri="{FF2B5EF4-FFF2-40B4-BE49-F238E27FC236}">
                <a16:creationId xmlns:a16="http://schemas.microsoft.com/office/drawing/2014/main" id="{9A8E6C8F-FFAC-76E2-498A-A4007B5F4E7F}"/>
              </a:ext>
            </a:extLst>
          </p:cNvPr>
          <p:cNvSpPr/>
          <p:nvPr/>
        </p:nvSpPr>
        <p:spPr>
          <a:xfrm>
            <a:off x="0" y="2832225"/>
            <a:ext cx="30004" cy="5001"/>
          </a:xfrm>
          <a:custGeom>
            <a:avLst/>
            <a:gdLst>
              <a:gd name="connsiteX0" fmla="*/ 38100 w 38100"/>
              <a:gd name="connsiteY0" fmla="*/ 0 h 6350"/>
              <a:gd name="connsiteX1" fmla="*/ 0 w 38100"/>
              <a:gd name="connsiteY1" fmla="*/ 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635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1" name="Forma libre 188">
            <a:extLst>
              <a:ext uri="{FF2B5EF4-FFF2-40B4-BE49-F238E27FC236}">
                <a16:creationId xmlns:a16="http://schemas.microsoft.com/office/drawing/2014/main" id="{BC32086D-28E6-58FF-2345-161F31E7B62C}"/>
              </a:ext>
            </a:extLst>
          </p:cNvPr>
          <p:cNvSpPr/>
          <p:nvPr/>
        </p:nvSpPr>
        <p:spPr>
          <a:xfrm>
            <a:off x="7169196" y="2041825"/>
            <a:ext cx="1022332" cy="1022129"/>
          </a:xfrm>
          <a:custGeom>
            <a:avLst/>
            <a:gdLst>
              <a:gd name="connsiteX0" fmla="*/ 190 w 1298199"/>
              <a:gd name="connsiteY0" fmla="*/ 649416 h 1297941"/>
              <a:gd name="connsiteX1" fmla="*/ 630809 w 1298199"/>
              <a:gd name="connsiteY1" fmla="*/ 1297941 h 1297941"/>
              <a:gd name="connsiteX2" fmla="*/ 649097 w 1298199"/>
              <a:gd name="connsiteY2" fmla="*/ 1297941 h 1297941"/>
              <a:gd name="connsiteX3" fmla="*/ 667385 w 1298199"/>
              <a:gd name="connsiteY3" fmla="*/ 1297941 h 1297941"/>
              <a:gd name="connsiteX4" fmla="*/ 1297936 w 1298199"/>
              <a:gd name="connsiteY4" fmla="*/ 630814 h 1297941"/>
              <a:gd name="connsiteX5" fmla="*/ 630809 w 1298199"/>
              <a:gd name="connsiteY5" fmla="*/ 263 h 1297941"/>
              <a:gd name="connsiteX6" fmla="*/ 0 w 1298199"/>
              <a:gd name="connsiteY6" fmla="*/ 649162 h 1297941"/>
              <a:gd name="connsiteX7" fmla="*/ 1060640 w 1298199"/>
              <a:gd name="connsiteY7" fmla="*/ 649416 h 1297941"/>
              <a:gd name="connsiteX8" fmla="*/ 649033 w 1298199"/>
              <a:gd name="connsiteY8" fmla="*/ 1060896 h 1297941"/>
              <a:gd name="connsiteX9" fmla="*/ 237553 w 1298199"/>
              <a:gd name="connsiteY9" fmla="*/ 649289 h 1297941"/>
              <a:gd name="connsiteX10" fmla="*/ 649033 w 1298199"/>
              <a:gd name="connsiteY10" fmla="*/ 237809 h 1297941"/>
              <a:gd name="connsiteX11" fmla="*/ 1060894 w 1298199"/>
              <a:gd name="connsiteY11" fmla="*/ 649035 h 1297941"/>
              <a:gd name="connsiteX12" fmla="*/ 1060894 w 1298199"/>
              <a:gd name="connsiteY12" fmla="*/ 649416 h 12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8199" h="1297941">
                <a:moveTo>
                  <a:pt x="190" y="649416"/>
                </a:moveTo>
                <a:cubicBezTo>
                  <a:pt x="257" y="1000627"/>
                  <a:pt x="279736" y="1288043"/>
                  <a:pt x="630809" y="1297941"/>
                </a:cubicBezTo>
                <a:cubicBezTo>
                  <a:pt x="637159" y="1297941"/>
                  <a:pt x="643001" y="1297941"/>
                  <a:pt x="649097" y="1297941"/>
                </a:cubicBezTo>
                <a:cubicBezTo>
                  <a:pt x="655193" y="1297941"/>
                  <a:pt x="661289" y="1297941"/>
                  <a:pt x="667385" y="1297941"/>
                </a:cubicBezTo>
                <a:cubicBezTo>
                  <a:pt x="1025729" y="1287841"/>
                  <a:pt x="1308037" y="989158"/>
                  <a:pt x="1297936" y="630814"/>
                </a:cubicBezTo>
                <a:cubicBezTo>
                  <a:pt x="1287836" y="272470"/>
                  <a:pt x="989153" y="-9838"/>
                  <a:pt x="630809" y="263"/>
                </a:cubicBezTo>
                <a:cubicBezTo>
                  <a:pt x="279561" y="10163"/>
                  <a:pt x="-33" y="297774"/>
                  <a:pt x="0" y="649162"/>
                </a:cubicBezTo>
                <a:close/>
                <a:moveTo>
                  <a:pt x="1060640" y="649416"/>
                </a:moveTo>
                <a:cubicBezTo>
                  <a:pt x="1060605" y="876705"/>
                  <a:pt x="876323" y="1060931"/>
                  <a:pt x="649033" y="1060896"/>
                </a:cubicBezTo>
                <a:cubicBezTo>
                  <a:pt x="421744" y="1060861"/>
                  <a:pt x="237518" y="876578"/>
                  <a:pt x="237553" y="649289"/>
                </a:cubicBezTo>
                <a:cubicBezTo>
                  <a:pt x="237588" y="422049"/>
                  <a:pt x="421794" y="237844"/>
                  <a:pt x="649033" y="237809"/>
                </a:cubicBezTo>
                <a:cubicBezTo>
                  <a:pt x="876323" y="237633"/>
                  <a:pt x="1060719" y="421746"/>
                  <a:pt x="1060894" y="649035"/>
                </a:cubicBezTo>
                <a:cubicBezTo>
                  <a:pt x="1060894" y="649162"/>
                  <a:pt x="1060894" y="649289"/>
                  <a:pt x="1060894" y="649416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2" name="Forma libre 189">
            <a:extLst>
              <a:ext uri="{FF2B5EF4-FFF2-40B4-BE49-F238E27FC236}">
                <a16:creationId xmlns:a16="http://schemas.microsoft.com/office/drawing/2014/main" id="{67DA0357-50DE-2D2A-BD11-41F46CAD4D2E}"/>
              </a:ext>
            </a:extLst>
          </p:cNvPr>
          <p:cNvSpPr/>
          <p:nvPr/>
        </p:nvSpPr>
        <p:spPr>
          <a:xfrm>
            <a:off x="1319815" y="3259778"/>
            <a:ext cx="1022428" cy="1022120"/>
          </a:xfrm>
          <a:custGeom>
            <a:avLst/>
            <a:gdLst>
              <a:gd name="connsiteX0" fmla="*/ 1297750 w 1298321"/>
              <a:gd name="connsiteY0" fmla="*/ 638112 h 1297930"/>
              <a:gd name="connsiteX1" fmla="*/ 1297750 w 1298321"/>
              <a:gd name="connsiteY1" fmla="*/ 638112 h 1297930"/>
              <a:gd name="connsiteX2" fmla="*/ 1297369 w 1298321"/>
              <a:gd name="connsiteY2" fmla="*/ 620713 h 1297930"/>
              <a:gd name="connsiteX3" fmla="*/ 668020 w 1298321"/>
              <a:gd name="connsiteY3" fmla="*/ 0 h 1297930"/>
              <a:gd name="connsiteX4" fmla="*/ 667195 w 1298321"/>
              <a:gd name="connsiteY4" fmla="*/ 0 h 1297930"/>
              <a:gd name="connsiteX5" fmla="*/ 653669 w 1298321"/>
              <a:gd name="connsiteY5" fmla="*/ 0 h 1297930"/>
              <a:gd name="connsiteX6" fmla="*/ 648970 w 1298321"/>
              <a:gd name="connsiteY6" fmla="*/ 0 h 1297930"/>
              <a:gd name="connsiteX7" fmla="*/ 646938 w 1298321"/>
              <a:gd name="connsiteY7" fmla="*/ 0 h 1297930"/>
              <a:gd name="connsiteX8" fmla="*/ 630682 w 1298321"/>
              <a:gd name="connsiteY8" fmla="*/ 318 h 1297930"/>
              <a:gd name="connsiteX9" fmla="*/ 0 w 1298321"/>
              <a:gd name="connsiteY9" fmla="*/ 638429 h 1297930"/>
              <a:gd name="connsiteX10" fmla="*/ 0 w 1298321"/>
              <a:gd name="connsiteY10" fmla="*/ 644144 h 1297930"/>
              <a:gd name="connsiteX11" fmla="*/ 0 w 1298321"/>
              <a:gd name="connsiteY11" fmla="*/ 649034 h 1297930"/>
              <a:gd name="connsiteX12" fmla="*/ 649551 w 1298321"/>
              <a:gd name="connsiteY12" fmla="*/ 1297931 h 1297930"/>
              <a:gd name="connsiteX13" fmla="*/ 991044 w 1298321"/>
              <a:gd name="connsiteY13" fmla="*/ 1200658 h 1297930"/>
              <a:gd name="connsiteX14" fmla="*/ 991489 w 1298321"/>
              <a:gd name="connsiteY14" fmla="*/ 1200658 h 1297930"/>
              <a:gd name="connsiteX15" fmla="*/ 1004189 w 1298321"/>
              <a:gd name="connsiteY15" fmla="*/ 1192721 h 1297930"/>
              <a:gd name="connsiteX16" fmla="*/ 1005078 w 1298321"/>
              <a:gd name="connsiteY16" fmla="*/ 1192149 h 1297930"/>
              <a:gd name="connsiteX17" fmla="*/ 1041464 w 1298321"/>
              <a:gd name="connsiteY17" fmla="*/ 1166432 h 1297930"/>
              <a:gd name="connsiteX18" fmla="*/ 1044385 w 1298321"/>
              <a:gd name="connsiteY18" fmla="*/ 1164146 h 1297930"/>
              <a:gd name="connsiteX19" fmla="*/ 1297877 w 1298321"/>
              <a:gd name="connsiteY19" fmla="*/ 677037 h 1297930"/>
              <a:gd name="connsiteX20" fmla="*/ 1297877 w 1298321"/>
              <a:gd name="connsiteY20" fmla="*/ 676402 h 1297930"/>
              <a:gd name="connsiteX21" fmla="*/ 1297877 w 1298321"/>
              <a:gd name="connsiteY21" fmla="*/ 672656 h 1297930"/>
              <a:gd name="connsiteX22" fmla="*/ 1298321 w 1298321"/>
              <a:gd name="connsiteY22" fmla="*/ 652082 h 1297930"/>
              <a:gd name="connsiteX23" fmla="*/ 1298321 w 1298321"/>
              <a:gd name="connsiteY23" fmla="*/ 648970 h 1297930"/>
              <a:gd name="connsiteX24" fmla="*/ 1297750 w 1298321"/>
              <a:gd name="connsiteY24" fmla="*/ 638112 h 1297930"/>
              <a:gd name="connsiteX25" fmla="*/ 648907 w 1298321"/>
              <a:gd name="connsiteY25" fmla="*/ 1060323 h 1297930"/>
              <a:gd name="connsiteX26" fmla="*/ 237299 w 1298321"/>
              <a:gd name="connsiteY26" fmla="*/ 648716 h 1297930"/>
              <a:gd name="connsiteX27" fmla="*/ 648907 w 1298321"/>
              <a:gd name="connsiteY27" fmla="*/ 237236 h 1297930"/>
              <a:gd name="connsiteX28" fmla="*/ 1060387 w 1298321"/>
              <a:gd name="connsiteY28" fmla="*/ 648843 h 1297930"/>
              <a:gd name="connsiteX29" fmla="*/ 648907 w 1298321"/>
              <a:gd name="connsiteY29" fmla="*/ 1060323 h 129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8321" h="1297930">
                <a:moveTo>
                  <a:pt x="1297750" y="638112"/>
                </a:moveTo>
                <a:lnTo>
                  <a:pt x="1297750" y="638112"/>
                </a:lnTo>
                <a:cubicBezTo>
                  <a:pt x="1297750" y="632333"/>
                  <a:pt x="1297750" y="626491"/>
                  <a:pt x="1297369" y="620713"/>
                </a:cubicBezTo>
                <a:cubicBezTo>
                  <a:pt x="1282702" y="280836"/>
                  <a:pt x="1008067" y="9969"/>
                  <a:pt x="668020" y="0"/>
                </a:cubicBezTo>
                <a:lnTo>
                  <a:pt x="667195" y="0"/>
                </a:lnTo>
                <a:cubicBezTo>
                  <a:pt x="662686" y="0"/>
                  <a:pt x="658177" y="0"/>
                  <a:pt x="653669" y="0"/>
                </a:cubicBezTo>
                <a:lnTo>
                  <a:pt x="648970" y="0"/>
                </a:lnTo>
                <a:lnTo>
                  <a:pt x="646938" y="0"/>
                </a:lnTo>
                <a:cubicBezTo>
                  <a:pt x="641541" y="0"/>
                  <a:pt x="636143" y="0"/>
                  <a:pt x="630682" y="318"/>
                </a:cubicBezTo>
                <a:cubicBezTo>
                  <a:pt x="283601" y="10056"/>
                  <a:pt x="5673" y="291258"/>
                  <a:pt x="0" y="638429"/>
                </a:cubicBezTo>
                <a:cubicBezTo>
                  <a:pt x="0" y="640334"/>
                  <a:pt x="0" y="642239"/>
                  <a:pt x="0" y="644144"/>
                </a:cubicBezTo>
                <a:cubicBezTo>
                  <a:pt x="0" y="646049"/>
                  <a:pt x="0" y="647383"/>
                  <a:pt x="0" y="649034"/>
                </a:cubicBezTo>
                <a:cubicBezTo>
                  <a:pt x="181" y="1007590"/>
                  <a:pt x="290994" y="1298111"/>
                  <a:pt x="649551" y="1297931"/>
                </a:cubicBezTo>
                <a:cubicBezTo>
                  <a:pt x="770209" y="1297870"/>
                  <a:pt x="888464" y="1264186"/>
                  <a:pt x="991044" y="1200658"/>
                </a:cubicBezTo>
                <a:lnTo>
                  <a:pt x="991489" y="1200658"/>
                </a:lnTo>
                <a:cubicBezTo>
                  <a:pt x="995680" y="1198055"/>
                  <a:pt x="999808" y="1195451"/>
                  <a:pt x="1004189" y="1192721"/>
                </a:cubicBezTo>
                <a:lnTo>
                  <a:pt x="1005078" y="1192149"/>
                </a:lnTo>
                <a:cubicBezTo>
                  <a:pt x="1017524" y="1183979"/>
                  <a:pt x="1029652" y="1175406"/>
                  <a:pt x="1041464" y="1166432"/>
                </a:cubicBezTo>
                <a:lnTo>
                  <a:pt x="1044385" y="1164146"/>
                </a:lnTo>
                <a:cubicBezTo>
                  <a:pt x="1196894" y="1047366"/>
                  <a:pt x="1289742" y="868950"/>
                  <a:pt x="1297877" y="677037"/>
                </a:cubicBezTo>
                <a:lnTo>
                  <a:pt x="1297877" y="676402"/>
                </a:lnTo>
                <a:cubicBezTo>
                  <a:pt x="1297877" y="675132"/>
                  <a:pt x="1297877" y="673926"/>
                  <a:pt x="1297877" y="672656"/>
                </a:cubicBezTo>
                <a:cubicBezTo>
                  <a:pt x="1297877" y="665861"/>
                  <a:pt x="1298258" y="658940"/>
                  <a:pt x="1298321" y="652082"/>
                </a:cubicBezTo>
                <a:lnTo>
                  <a:pt x="1298321" y="648970"/>
                </a:lnTo>
                <a:cubicBezTo>
                  <a:pt x="1297940" y="645160"/>
                  <a:pt x="1297750" y="641668"/>
                  <a:pt x="1297750" y="638112"/>
                </a:cubicBezTo>
                <a:close/>
                <a:moveTo>
                  <a:pt x="648907" y="1060323"/>
                </a:moveTo>
                <a:cubicBezTo>
                  <a:pt x="421626" y="1060218"/>
                  <a:pt x="237405" y="875997"/>
                  <a:pt x="237299" y="648716"/>
                </a:cubicBezTo>
                <a:cubicBezTo>
                  <a:pt x="237335" y="421427"/>
                  <a:pt x="421617" y="237201"/>
                  <a:pt x="648907" y="237236"/>
                </a:cubicBezTo>
                <a:cubicBezTo>
                  <a:pt x="876196" y="237271"/>
                  <a:pt x="1060422" y="421554"/>
                  <a:pt x="1060387" y="648843"/>
                </a:cubicBezTo>
                <a:cubicBezTo>
                  <a:pt x="1060351" y="876083"/>
                  <a:pt x="876146" y="1060288"/>
                  <a:pt x="648907" y="1060323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3" name="Forma libre 190">
            <a:extLst>
              <a:ext uri="{FF2B5EF4-FFF2-40B4-BE49-F238E27FC236}">
                <a16:creationId xmlns:a16="http://schemas.microsoft.com/office/drawing/2014/main" id="{65ED80F0-C8CB-1C6F-E565-341DCAC39D3C}"/>
              </a:ext>
            </a:extLst>
          </p:cNvPr>
          <p:cNvSpPr/>
          <p:nvPr/>
        </p:nvSpPr>
        <p:spPr>
          <a:xfrm>
            <a:off x="2520914" y="3242860"/>
            <a:ext cx="1022029" cy="1022344"/>
          </a:xfrm>
          <a:custGeom>
            <a:avLst/>
            <a:gdLst>
              <a:gd name="connsiteX0" fmla="*/ 1156779 w 1297814"/>
              <a:gd name="connsiteY0" fmla="*/ 245194 h 1298214"/>
              <a:gd name="connsiteX1" fmla="*/ 245030 w 1297814"/>
              <a:gd name="connsiteY1" fmla="*/ 140920 h 1298214"/>
              <a:gd name="connsiteX2" fmla="*/ 444 w 1297814"/>
              <a:gd name="connsiteY2" fmla="*/ 621432 h 1298214"/>
              <a:gd name="connsiteX3" fmla="*/ 445 w 1297814"/>
              <a:gd name="connsiteY3" fmla="*/ 622067 h 1298214"/>
              <a:gd name="connsiteX4" fmla="*/ 445 w 1297814"/>
              <a:gd name="connsiteY4" fmla="*/ 625813 h 1298214"/>
              <a:gd name="connsiteX5" fmla="*/ 0 w 1297814"/>
              <a:gd name="connsiteY5" fmla="*/ 646451 h 1298214"/>
              <a:gd name="connsiteX6" fmla="*/ 0 w 1297814"/>
              <a:gd name="connsiteY6" fmla="*/ 649499 h 1298214"/>
              <a:gd name="connsiteX7" fmla="*/ 0 w 1297814"/>
              <a:gd name="connsiteY7" fmla="*/ 660103 h 1298214"/>
              <a:gd name="connsiteX8" fmla="*/ 0 w 1297814"/>
              <a:gd name="connsiteY8" fmla="*/ 660103 h 1298214"/>
              <a:gd name="connsiteX9" fmla="*/ 381 w 1297814"/>
              <a:gd name="connsiteY9" fmla="*/ 677502 h 1298214"/>
              <a:gd name="connsiteX10" fmla="*/ 629793 w 1297814"/>
              <a:gd name="connsiteY10" fmla="*/ 1298215 h 1298214"/>
              <a:gd name="connsiteX11" fmla="*/ 630619 w 1297814"/>
              <a:gd name="connsiteY11" fmla="*/ 1298215 h 1298214"/>
              <a:gd name="connsiteX12" fmla="*/ 644144 w 1297814"/>
              <a:gd name="connsiteY12" fmla="*/ 1298215 h 1298214"/>
              <a:gd name="connsiteX13" fmla="*/ 648843 w 1297814"/>
              <a:gd name="connsiteY13" fmla="*/ 1298215 h 1298214"/>
              <a:gd name="connsiteX14" fmla="*/ 650875 w 1297814"/>
              <a:gd name="connsiteY14" fmla="*/ 1298215 h 1298214"/>
              <a:gd name="connsiteX15" fmla="*/ 667195 w 1297814"/>
              <a:gd name="connsiteY15" fmla="*/ 1298215 h 1298214"/>
              <a:gd name="connsiteX16" fmla="*/ 1297813 w 1297814"/>
              <a:gd name="connsiteY16" fmla="*/ 660103 h 1298214"/>
              <a:gd name="connsiteX17" fmla="*/ 1297813 w 1297814"/>
              <a:gd name="connsiteY17" fmla="*/ 654452 h 1298214"/>
              <a:gd name="connsiteX18" fmla="*/ 1297813 w 1297814"/>
              <a:gd name="connsiteY18" fmla="*/ 649499 h 1298214"/>
              <a:gd name="connsiteX19" fmla="*/ 1156779 w 1297814"/>
              <a:gd name="connsiteY19" fmla="*/ 245194 h 1298214"/>
              <a:gd name="connsiteX20" fmla="*/ 648779 w 1297814"/>
              <a:gd name="connsiteY20" fmla="*/ 1060979 h 1298214"/>
              <a:gd name="connsiteX21" fmla="*/ 237236 w 1297814"/>
              <a:gd name="connsiteY21" fmla="*/ 649435 h 1298214"/>
              <a:gd name="connsiteX22" fmla="*/ 648779 w 1297814"/>
              <a:gd name="connsiteY22" fmla="*/ 237892 h 1298214"/>
              <a:gd name="connsiteX23" fmla="*/ 1060387 w 1297814"/>
              <a:gd name="connsiteY23" fmla="*/ 649499 h 1298214"/>
              <a:gd name="connsiteX24" fmla="*/ 648779 w 1297814"/>
              <a:gd name="connsiteY24" fmla="*/ 1060979 h 1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97814" h="1298214">
                <a:moveTo>
                  <a:pt x="1156779" y="245194"/>
                </a:moveTo>
                <a:cubicBezTo>
                  <a:pt x="933801" y="-35373"/>
                  <a:pt x="525597" y="-82058"/>
                  <a:pt x="245030" y="140920"/>
                </a:cubicBezTo>
                <a:cubicBezTo>
                  <a:pt x="97668" y="258035"/>
                  <a:pt x="8422" y="433368"/>
                  <a:pt x="444" y="621432"/>
                </a:cubicBezTo>
                <a:lnTo>
                  <a:pt x="445" y="622067"/>
                </a:lnTo>
                <a:lnTo>
                  <a:pt x="445" y="625813"/>
                </a:lnTo>
                <a:cubicBezTo>
                  <a:pt x="445" y="632671"/>
                  <a:pt x="64" y="639529"/>
                  <a:pt x="0" y="646451"/>
                </a:cubicBezTo>
                <a:lnTo>
                  <a:pt x="0" y="649499"/>
                </a:lnTo>
                <a:cubicBezTo>
                  <a:pt x="0" y="653055"/>
                  <a:pt x="0" y="656547"/>
                  <a:pt x="0" y="660103"/>
                </a:cubicBezTo>
                <a:lnTo>
                  <a:pt x="0" y="660103"/>
                </a:lnTo>
                <a:cubicBezTo>
                  <a:pt x="0" y="665882"/>
                  <a:pt x="0" y="671724"/>
                  <a:pt x="381" y="677502"/>
                </a:cubicBezTo>
                <a:cubicBezTo>
                  <a:pt x="15050" y="1017403"/>
                  <a:pt x="289721" y="1288278"/>
                  <a:pt x="629793" y="1298215"/>
                </a:cubicBezTo>
                <a:lnTo>
                  <a:pt x="630619" y="1298215"/>
                </a:lnTo>
                <a:cubicBezTo>
                  <a:pt x="635191" y="1298215"/>
                  <a:pt x="639635" y="1298215"/>
                  <a:pt x="644144" y="1298215"/>
                </a:cubicBezTo>
                <a:lnTo>
                  <a:pt x="648843" y="1298215"/>
                </a:lnTo>
                <a:lnTo>
                  <a:pt x="650875" y="1298215"/>
                </a:lnTo>
                <a:cubicBezTo>
                  <a:pt x="656336" y="1298215"/>
                  <a:pt x="661670" y="1298215"/>
                  <a:pt x="667195" y="1298215"/>
                </a:cubicBezTo>
                <a:cubicBezTo>
                  <a:pt x="1014251" y="1288443"/>
                  <a:pt x="1292141" y="1007250"/>
                  <a:pt x="1297813" y="660103"/>
                </a:cubicBezTo>
                <a:lnTo>
                  <a:pt x="1297813" y="654452"/>
                </a:lnTo>
                <a:cubicBezTo>
                  <a:pt x="1297813" y="652801"/>
                  <a:pt x="1297813" y="651150"/>
                  <a:pt x="1297813" y="649499"/>
                </a:cubicBezTo>
                <a:cubicBezTo>
                  <a:pt x="1298094" y="502623"/>
                  <a:pt x="1248353" y="360029"/>
                  <a:pt x="1156779" y="245194"/>
                </a:cubicBezTo>
                <a:close/>
                <a:moveTo>
                  <a:pt x="648779" y="1060979"/>
                </a:moveTo>
                <a:cubicBezTo>
                  <a:pt x="421490" y="1060979"/>
                  <a:pt x="237236" y="876724"/>
                  <a:pt x="237236" y="649435"/>
                </a:cubicBezTo>
                <a:cubicBezTo>
                  <a:pt x="237236" y="422146"/>
                  <a:pt x="421490" y="237892"/>
                  <a:pt x="648779" y="237892"/>
                </a:cubicBezTo>
                <a:cubicBezTo>
                  <a:pt x="876060" y="237997"/>
                  <a:pt x="1060281" y="422218"/>
                  <a:pt x="1060387" y="649499"/>
                </a:cubicBezTo>
                <a:cubicBezTo>
                  <a:pt x="1060176" y="876715"/>
                  <a:pt x="875996" y="1060839"/>
                  <a:pt x="648779" y="1060979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4" name="Forma libre 191">
            <a:extLst>
              <a:ext uri="{FF2B5EF4-FFF2-40B4-BE49-F238E27FC236}">
                <a16:creationId xmlns:a16="http://schemas.microsoft.com/office/drawing/2014/main" id="{E4F78257-C134-3A8E-CC10-3370016C7EA6}"/>
              </a:ext>
            </a:extLst>
          </p:cNvPr>
          <p:cNvSpPr/>
          <p:nvPr/>
        </p:nvSpPr>
        <p:spPr>
          <a:xfrm>
            <a:off x="2489416" y="4445377"/>
            <a:ext cx="1022417" cy="1022128"/>
          </a:xfrm>
          <a:custGeom>
            <a:avLst/>
            <a:gdLst>
              <a:gd name="connsiteX0" fmla="*/ 1298251 w 1298307"/>
              <a:gd name="connsiteY0" fmla="*/ 636524 h 1297940"/>
              <a:gd name="connsiteX1" fmla="*/ 1297870 w 1298307"/>
              <a:gd name="connsiteY1" fmla="*/ 626682 h 1297940"/>
              <a:gd name="connsiteX2" fmla="*/ 1297870 w 1298307"/>
              <a:gd name="connsiteY2" fmla="*/ 625030 h 1297940"/>
              <a:gd name="connsiteX3" fmla="*/ 667442 w 1298307"/>
              <a:gd name="connsiteY3" fmla="*/ 0 h 1297940"/>
              <a:gd name="connsiteX4" fmla="*/ 649154 w 1298307"/>
              <a:gd name="connsiteY4" fmla="*/ 0 h 1297940"/>
              <a:gd name="connsiteX5" fmla="*/ 648392 w 1298307"/>
              <a:gd name="connsiteY5" fmla="*/ 0 h 1297940"/>
              <a:gd name="connsiteX6" fmla="*/ 630866 w 1298307"/>
              <a:gd name="connsiteY6" fmla="*/ 0 h 1297940"/>
              <a:gd name="connsiteX7" fmla="*/ 274 w 1298307"/>
              <a:gd name="connsiteY7" fmla="*/ 667953 h 1297940"/>
              <a:gd name="connsiteX8" fmla="*/ 33966 w 1298307"/>
              <a:gd name="connsiteY8" fmla="*/ 856551 h 1297940"/>
              <a:gd name="connsiteX9" fmla="*/ 33966 w 1298307"/>
              <a:gd name="connsiteY9" fmla="*/ 856869 h 1297940"/>
              <a:gd name="connsiteX10" fmla="*/ 648202 w 1298307"/>
              <a:gd name="connsiteY10" fmla="*/ 1297940 h 1297940"/>
              <a:gd name="connsiteX11" fmla="*/ 649090 w 1298307"/>
              <a:gd name="connsiteY11" fmla="*/ 1297940 h 1297940"/>
              <a:gd name="connsiteX12" fmla="*/ 792474 w 1298307"/>
              <a:gd name="connsiteY12" fmla="*/ 1282002 h 1297940"/>
              <a:gd name="connsiteX13" fmla="*/ 792474 w 1298307"/>
              <a:gd name="connsiteY13" fmla="*/ 1282002 h 1297940"/>
              <a:gd name="connsiteX14" fmla="*/ 806697 w 1298307"/>
              <a:gd name="connsiteY14" fmla="*/ 1278572 h 1297940"/>
              <a:gd name="connsiteX15" fmla="*/ 808031 w 1298307"/>
              <a:gd name="connsiteY15" fmla="*/ 1278255 h 1297940"/>
              <a:gd name="connsiteX16" fmla="*/ 821239 w 1298307"/>
              <a:gd name="connsiteY16" fmla="*/ 1274763 h 1297940"/>
              <a:gd name="connsiteX17" fmla="*/ 823462 w 1298307"/>
              <a:gd name="connsiteY17" fmla="*/ 1274191 h 1297940"/>
              <a:gd name="connsiteX18" fmla="*/ 835717 w 1298307"/>
              <a:gd name="connsiteY18" fmla="*/ 1270635 h 1297940"/>
              <a:gd name="connsiteX19" fmla="*/ 838702 w 1298307"/>
              <a:gd name="connsiteY19" fmla="*/ 1269683 h 1297940"/>
              <a:gd name="connsiteX20" fmla="*/ 850132 w 1298307"/>
              <a:gd name="connsiteY20" fmla="*/ 1266063 h 1297940"/>
              <a:gd name="connsiteX21" fmla="*/ 853878 w 1298307"/>
              <a:gd name="connsiteY21" fmla="*/ 1264857 h 1297940"/>
              <a:gd name="connsiteX22" fmla="*/ 864609 w 1298307"/>
              <a:gd name="connsiteY22" fmla="*/ 1261173 h 1297940"/>
              <a:gd name="connsiteX23" fmla="*/ 868801 w 1298307"/>
              <a:gd name="connsiteY23" fmla="*/ 1259713 h 1297940"/>
              <a:gd name="connsiteX24" fmla="*/ 878961 w 1298307"/>
              <a:gd name="connsiteY24" fmla="*/ 1255903 h 1297940"/>
              <a:gd name="connsiteX25" fmla="*/ 883596 w 1298307"/>
              <a:gd name="connsiteY25" fmla="*/ 1254189 h 1297940"/>
              <a:gd name="connsiteX26" fmla="*/ 893184 w 1298307"/>
              <a:gd name="connsiteY26" fmla="*/ 1250378 h 1297940"/>
              <a:gd name="connsiteX27" fmla="*/ 898265 w 1298307"/>
              <a:gd name="connsiteY27" fmla="*/ 1248283 h 1297940"/>
              <a:gd name="connsiteX28" fmla="*/ 907282 w 1298307"/>
              <a:gd name="connsiteY28" fmla="*/ 1244409 h 1297940"/>
              <a:gd name="connsiteX29" fmla="*/ 912679 w 1298307"/>
              <a:gd name="connsiteY29" fmla="*/ 1242060 h 1297940"/>
              <a:gd name="connsiteX30" fmla="*/ 921252 w 1298307"/>
              <a:gd name="connsiteY30" fmla="*/ 1238187 h 1297940"/>
              <a:gd name="connsiteX31" fmla="*/ 926966 w 1298307"/>
              <a:gd name="connsiteY31" fmla="*/ 1235456 h 1297940"/>
              <a:gd name="connsiteX32" fmla="*/ 935031 w 1298307"/>
              <a:gd name="connsiteY32" fmla="*/ 1231583 h 1297940"/>
              <a:gd name="connsiteX33" fmla="*/ 941381 w 1298307"/>
              <a:gd name="connsiteY33" fmla="*/ 1228534 h 1297940"/>
              <a:gd name="connsiteX34" fmla="*/ 949065 w 1298307"/>
              <a:gd name="connsiteY34" fmla="*/ 1224597 h 1297940"/>
              <a:gd name="connsiteX35" fmla="*/ 955415 w 1298307"/>
              <a:gd name="connsiteY35" fmla="*/ 1221296 h 1297940"/>
              <a:gd name="connsiteX36" fmla="*/ 962717 w 1298307"/>
              <a:gd name="connsiteY36" fmla="*/ 1217359 h 1297940"/>
              <a:gd name="connsiteX37" fmla="*/ 969067 w 1298307"/>
              <a:gd name="connsiteY37" fmla="*/ 1213739 h 1297940"/>
              <a:gd name="connsiteX38" fmla="*/ 975925 w 1298307"/>
              <a:gd name="connsiteY38" fmla="*/ 1209802 h 1297940"/>
              <a:gd name="connsiteX39" fmla="*/ 982593 w 1298307"/>
              <a:gd name="connsiteY39" fmla="*/ 1205865 h 1297940"/>
              <a:gd name="connsiteX40" fmla="*/ 988943 w 1298307"/>
              <a:gd name="connsiteY40" fmla="*/ 1201928 h 1297940"/>
              <a:gd name="connsiteX41" fmla="*/ 995737 w 1298307"/>
              <a:gd name="connsiteY41" fmla="*/ 1197673 h 1297940"/>
              <a:gd name="connsiteX42" fmla="*/ 1002087 w 1298307"/>
              <a:gd name="connsiteY42" fmla="*/ 1193673 h 1297940"/>
              <a:gd name="connsiteX43" fmla="*/ 1009008 w 1298307"/>
              <a:gd name="connsiteY43" fmla="*/ 1189165 h 1297940"/>
              <a:gd name="connsiteX44" fmla="*/ 1014851 w 1298307"/>
              <a:gd name="connsiteY44" fmla="*/ 1185164 h 1297940"/>
              <a:gd name="connsiteX45" fmla="*/ 1021899 w 1298307"/>
              <a:gd name="connsiteY45" fmla="*/ 1180338 h 1297940"/>
              <a:gd name="connsiteX46" fmla="*/ 1027424 w 1298307"/>
              <a:gd name="connsiteY46" fmla="*/ 1176401 h 1297940"/>
              <a:gd name="connsiteX47" fmla="*/ 1034599 w 1298307"/>
              <a:gd name="connsiteY47" fmla="*/ 1171194 h 1297940"/>
              <a:gd name="connsiteX48" fmla="*/ 1039806 w 1298307"/>
              <a:gd name="connsiteY48" fmla="*/ 1167321 h 1297940"/>
              <a:gd name="connsiteX49" fmla="*/ 1046982 w 1298307"/>
              <a:gd name="connsiteY49" fmla="*/ 1161796 h 1297940"/>
              <a:gd name="connsiteX50" fmla="*/ 1051998 w 1298307"/>
              <a:gd name="connsiteY50" fmla="*/ 1157859 h 1297940"/>
              <a:gd name="connsiteX51" fmla="*/ 1059174 w 1298307"/>
              <a:gd name="connsiteY51" fmla="*/ 1152081 h 1297940"/>
              <a:gd name="connsiteX52" fmla="*/ 1063936 w 1298307"/>
              <a:gd name="connsiteY52" fmla="*/ 1148207 h 1297940"/>
              <a:gd name="connsiteX53" fmla="*/ 1071175 w 1298307"/>
              <a:gd name="connsiteY53" fmla="*/ 1141857 h 1297940"/>
              <a:gd name="connsiteX54" fmla="*/ 1075620 w 1298307"/>
              <a:gd name="connsiteY54" fmla="*/ 1138047 h 1297940"/>
              <a:gd name="connsiteX55" fmla="*/ 1082859 w 1298307"/>
              <a:gd name="connsiteY55" fmla="*/ 1131697 h 1297940"/>
              <a:gd name="connsiteX56" fmla="*/ 1087114 w 1298307"/>
              <a:gd name="connsiteY56" fmla="*/ 1127823 h 1297940"/>
              <a:gd name="connsiteX57" fmla="*/ 1094289 w 1298307"/>
              <a:gd name="connsiteY57" fmla="*/ 1121473 h 1297940"/>
              <a:gd name="connsiteX58" fmla="*/ 1098353 w 1298307"/>
              <a:gd name="connsiteY58" fmla="*/ 1117664 h 1297940"/>
              <a:gd name="connsiteX59" fmla="*/ 1105465 w 1298307"/>
              <a:gd name="connsiteY59" fmla="*/ 1110678 h 1297940"/>
              <a:gd name="connsiteX60" fmla="*/ 1109402 w 1298307"/>
              <a:gd name="connsiteY60" fmla="*/ 1106805 h 1297940"/>
              <a:gd name="connsiteX61" fmla="*/ 1116387 w 1298307"/>
              <a:gd name="connsiteY61" fmla="*/ 1099629 h 1297940"/>
              <a:gd name="connsiteX62" fmla="*/ 1120133 w 1298307"/>
              <a:gd name="connsiteY62" fmla="*/ 1095756 h 1297940"/>
              <a:gd name="connsiteX63" fmla="*/ 1127055 w 1298307"/>
              <a:gd name="connsiteY63" fmla="*/ 1088327 h 1297940"/>
              <a:gd name="connsiteX64" fmla="*/ 1130611 w 1298307"/>
              <a:gd name="connsiteY64" fmla="*/ 1084453 h 1297940"/>
              <a:gd name="connsiteX65" fmla="*/ 1137406 w 1298307"/>
              <a:gd name="connsiteY65" fmla="*/ 1076770 h 1297940"/>
              <a:gd name="connsiteX66" fmla="*/ 1140834 w 1298307"/>
              <a:gd name="connsiteY66" fmla="*/ 1072833 h 1297940"/>
              <a:gd name="connsiteX67" fmla="*/ 1147184 w 1298307"/>
              <a:gd name="connsiteY67" fmla="*/ 1065022 h 1297940"/>
              <a:gd name="connsiteX68" fmla="*/ 1150550 w 1298307"/>
              <a:gd name="connsiteY68" fmla="*/ 1061022 h 1297940"/>
              <a:gd name="connsiteX69" fmla="*/ 1156900 w 1298307"/>
              <a:gd name="connsiteY69" fmla="*/ 1053147 h 1297940"/>
              <a:gd name="connsiteX70" fmla="*/ 1160202 w 1298307"/>
              <a:gd name="connsiteY70" fmla="*/ 1048893 h 1297940"/>
              <a:gd name="connsiteX71" fmla="*/ 1166552 w 1298307"/>
              <a:gd name="connsiteY71" fmla="*/ 1041019 h 1297940"/>
              <a:gd name="connsiteX72" fmla="*/ 1169918 w 1298307"/>
              <a:gd name="connsiteY72" fmla="*/ 1036574 h 1297940"/>
              <a:gd name="connsiteX73" fmla="*/ 1175633 w 1298307"/>
              <a:gd name="connsiteY73" fmla="*/ 1028764 h 1297940"/>
              <a:gd name="connsiteX74" fmla="*/ 1179062 w 1298307"/>
              <a:gd name="connsiteY74" fmla="*/ 1024065 h 1297940"/>
              <a:gd name="connsiteX75" fmla="*/ 1184332 w 1298307"/>
              <a:gd name="connsiteY75" fmla="*/ 1016381 h 1297940"/>
              <a:gd name="connsiteX76" fmla="*/ 1187888 w 1298307"/>
              <a:gd name="connsiteY76" fmla="*/ 1011238 h 1297940"/>
              <a:gd name="connsiteX77" fmla="*/ 1192651 w 1298307"/>
              <a:gd name="connsiteY77" fmla="*/ 1004062 h 1297940"/>
              <a:gd name="connsiteX78" fmla="*/ 1196461 w 1298307"/>
              <a:gd name="connsiteY78" fmla="*/ 998220 h 1297940"/>
              <a:gd name="connsiteX79" fmla="*/ 1200461 w 1298307"/>
              <a:gd name="connsiteY79" fmla="*/ 991870 h 1297940"/>
              <a:gd name="connsiteX80" fmla="*/ 1204715 w 1298307"/>
              <a:gd name="connsiteY80" fmla="*/ 985012 h 1297940"/>
              <a:gd name="connsiteX81" fmla="*/ 1207637 w 1298307"/>
              <a:gd name="connsiteY81" fmla="*/ 980059 h 1297940"/>
              <a:gd name="connsiteX82" fmla="*/ 1212653 w 1298307"/>
              <a:gd name="connsiteY82" fmla="*/ 971550 h 1297940"/>
              <a:gd name="connsiteX83" fmla="*/ 1213733 w 1298307"/>
              <a:gd name="connsiteY83" fmla="*/ 969582 h 1297940"/>
              <a:gd name="connsiteX84" fmla="*/ 1297870 w 1298307"/>
              <a:gd name="connsiteY84" fmla="*/ 671513 h 1297940"/>
              <a:gd name="connsiteX85" fmla="*/ 1297870 w 1298307"/>
              <a:gd name="connsiteY85" fmla="*/ 671513 h 1297940"/>
              <a:gd name="connsiteX86" fmla="*/ 1298251 w 1298307"/>
              <a:gd name="connsiteY86" fmla="*/ 661670 h 1297940"/>
              <a:gd name="connsiteX87" fmla="*/ 1298251 w 1298307"/>
              <a:gd name="connsiteY87" fmla="*/ 648970 h 1297940"/>
              <a:gd name="connsiteX88" fmla="*/ 1298251 w 1298307"/>
              <a:gd name="connsiteY88" fmla="*/ 636524 h 1297940"/>
              <a:gd name="connsiteX89" fmla="*/ 649218 w 1298307"/>
              <a:gd name="connsiteY89" fmla="*/ 1060387 h 1297940"/>
              <a:gd name="connsiteX90" fmla="*/ 584003 w 1298307"/>
              <a:gd name="connsiteY90" fmla="*/ 1055179 h 1297940"/>
              <a:gd name="connsiteX91" fmla="*/ 242925 w 1298307"/>
              <a:gd name="connsiteY91" fmla="*/ 583584 h 1297940"/>
              <a:gd name="connsiteX92" fmla="*/ 714521 w 1298307"/>
              <a:gd name="connsiteY92" fmla="*/ 242507 h 1297940"/>
              <a:gd name="connsiteX93" fmla="*/ 1055598 w 1298307"/>
              <a:gd name="connsiteY93" fmla="*/ 714102 h 1297940"/>
              <a:gd name="connsiteX94" fmla="*/ 649218 w 1298307"/>
              <a:gd name="connsiteY94" fmla="*/ 1060387 h 129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98307" h="1297940">
                <a:moveTo>
                  <a:pt x="1298251" y="636524"/>
                </a:moveTo>
                <a:cubicBezTo>
                  <a:pt x="1298251" y="633222"/>
                  <a:pt x="1298251" y="630174"/>
                  <a:pt x="1297870" y="626682"/>
                </a:cubicBezTo>
                <a:cubicBezTo>
                  <a:pt x="1297901" y="626132"/>
                  <a:pt x="1297901" y="625580"/>
                  <a:pt x="1297870" y="625030"/>
                </a:cubicBezTo>
                <a:cubicBezTo>
                  <a:pt x="1285380" y="283061"/>
                  <a:pt x="1009506" y="9549"/>
                  <a:pt x="667442" y="0"/>
                </a:cubicBezTo>
                <a:cubicBezTo>
                  <a:pt x="661092" y="0"/>
                  <a:pt x="655314" y="0"/>
                  <a:pt x="649154" y="0"/>
                </a:cubicBezTo>
                <a:lnTo>
                  <a:pt x="648392" y="0"/>
                </a:lnTo>
                <a:cubicBezTo>
                  <a:pt x="642550" y="0"/>
                  <a:pt x="636771" y="0"/>
                  <a:pt x="630866" y="0"/>
                </a:cubicBezTo>
                <a:cubicBezTo>
                  <a:pt x="272282" y="10317"/>
                  <a:pt x="-10043" y="309370"/>
                  <a:pt x="274" y="667953"/>
                </a:cubicBezTo>
                <a:cubicBezTo>
                  <a:pt x="2121" y="732139"/>
                  <a:pt x="13475" y="795696"/>
                  <a:pt x="33966" y="856551"/>
                </a:cubicBezTo>
                <a:lnTo>
                  <a:pt x="33966" y="856869"/>
                </a:lnTo>
                <a:cubicBezTo>
                  <a:pt x="123270" y="1120156"/>
                  <a:pt x="370182" y="1297459"/>
                  <a:pt x="648202" y="1297940"/>
                </a:cubicBezTo>
                <a:lnTo>
                  <a:pt x="649090" y="1297940"/>
                </a:lnTo>
                <a:cubicBezTo>
                  <a:pt x="697328" y="1297958"/>
                  <a:pt x="745418" y="1292613"/>
                  <a:pt x="792474" y="1282002"/>
                </a:cubicBezTo>
                <a:lnTo>
                  <a:pt x="792474" y="1282002"/>
                </a:lnTo>
                <a:cubicBezTo>
                  <a:pt x="797236" y="1280922"/>
                  <a:pt x="801999" y="1279779"/>
                  <a:pt x="806697" y="1278572"/>
                </a:cubicBezTo>
                <a:lnTo>
                  <a:pt x="808031" y="1278255"/>
                </a:lnTo>
                <a:cubicBezTo>
                  <a:pt x="812413" y="1277176"/>
                  <a:pt x="816858" y="1275969"/>
                  <a:pt x="821239" y="1274763"/>
                </a:cubicBezTo>
                <a:lnTo>
                  <a:pt x="823462" y="1274191"/>
                </a:lnTo>
                <a:lnTo>
                  <a:pt x="835717" y="1270635"/>
                </a:lnTo>
                <a:lnTo>
                  <a:pt x="838702" y="1269683"/>
                </a:lnTo>
                <a:cubicBezTo>
                  <a:pt x="842554" y="1268540"/>
                  <a:pt x="846364" y="1267333"/>
                  <a:pt x="850132" y="1266063"/>
                </a:cubicBezTo>
                <a:lnTo>
                  <a:pt x="853878" y="1264857"/>
                </a:lnTo>
                <a:cubicBezTo>
                  <a:pt x="857434" y="1263714"/>
                  <a:pt x="861053" y="1262444"/>
                  <a:pt x="864609" y="1261173"/>
                </a:cubicBezTo>
                <a:lnTo>
                  <a:pt x="868801" y="1259713"/>
                </a:lnTo>
                <a:cubicBezTo>
                  <a:pt x="872230" y="1258507"/>
                  <a:pt x="875595" y="1257237"/>
                  <a:pt x="878961" y="1255903"/>
                </a:cubicBezTo>
                <a:lnTo>
                  <a:pt x="883596" y="1254189"/>
                </a:lnTo>
                <a:lnTo>
                  <a:pt x="893184" y="1250378"/>
                </a:lnTo>
                <a:lnTo>
                  <a:pt x="898265" y="1248283"/>
                </a:lnTo>
                <a:lnTo>
                  <a:pt x="907282" y="1244409"/>
                </a:lnTo>
                <a:lnTo>
                  <a:pt x="912679" y="1242060"/>
                </a:lnTo>
                <a:lnTo>
                  <a:pt x="921252" y="1238187"/>
                </a:lnTo>
                <a:lnTo>
                  <a:pt x="926966" y="1235456"/>
                </a:lnTo>
                <a:lnTo>
                  <a:pt x="935031" y="1231583"/>
                </a:lnTo>
                <a:lnTo>
                  <a:pt x="941381" y="1228534"/>
                </a:lnTo>
                <a:cubicBezTo>
                  <a:pt x="943984" y="1227265"/>
                  <a:pt x="946525" y="1225931"/>
                  <a:pt x="949065" y="1224597"/>
                </a:cubicBezTo>
                <a:cubicBezTo>
                  <a:pt x="951605" y="1223264"/>
                  <a:pt x="953256" y="1222439"/>
                  <a:pt x="955415" y="1221296"/>
                </a:cubicBezTo>
                <a:cubicBezTo>
                  <a:pt x="957574" y="1220153"/>
                  <a:pt x="960304" y="1218692"/>
                  <a:pt x="962717" y="1217359"/>
                </a:cubicBezTo>
                <a:lnTo>
                  <a:pt x="969067" y="1213739"/>
                </a:lnTo>
                <a:cubicBezTo>
                  <a:pt x="971416" y="1212469"/>
                  <a:pt x="973702" y="1211135"/>
                  <a:pt x="975925" y="1209802"/>
                </a:cubicBezTo>
                <a:lnTo>
                  <a:pt x="982593" y="1205865"/>
                </a:lnTo>
                <a:lnTo>
                  <a:pt x="988943" y="1201928"/>
                </a:lnTo>
                <a:lnTo>
                  <a:pt x="995737" y="1197673"/>
                </a:lnTo>
                <a:lnTo>
                  <a:pt x="1002087" y="1193673"/>
                </a:lnTo>
                <a:cubicBezTo>
                  <a:pt x="1004437" y="1192213"/>
                  <a:pt x="1006722" y="1190689"/>
                  <a:pt x="1009008" y="1189165"/>
                </a:cubicBezTo>
                <a:lnTo>
                  <a:pt x="1014851" y="1185164"/>
                </a:lnTo>
                <a:cubicBezTo>
                  <a:pt x="1017264" y="1183577"/>
                  <a:pt x="1019550" y="1181989"/>
                  <a:pt x="1021899" y="1180338"/>
                </a:cubicBezTo>
                <a:lnTo>
                  <a:pt x="1027424" y="1176401"/>
                </a:lnTo>
                <a:lnTo>
                  <a:pt x="1034599" y="1171194"/>
                </a:lnTo>
                <a:lnTo>
                  <a:pt x="1039806" y="1167321"/>
                </a:lnTo>
                <a:lnTo>
                  <a:pt x="1046982" y="1161796"/>
                </a:lnTo>
                <a:lnTo>
                  <a:pt x="1051998" y="1157859"/>
                </a:lnTo>
                <a:cubicBezTo>
                  <a:pt x="1054411" y="1155954"/>
                  <a:pt x="1056824" y="1154049"/>
                  <a:pt x="1059174" y="1152081"/>
                </a:cubicBezTo>
                <a:lnTo>
                  <a:pt x="1063936" y="1148207"/>
                </a:lnTo>
                <a:lnTo>
                  <a:pt x="1071175" y="1141857"/>
                </a:lnTo>
                <a:lnTo>
                  <a:pt x="1075620" y="1138047"/>
                </a:lnTo>
                <a:lnTo>
                  <a:pt x="1082859" y="1131697"/>
                </a:lnTo>
                <a:lnTo>
                  <a:pt x="1087114" y="1127823"/>
                </a:lnTo>
                <a:cubicBezTo>
                  <a:pt x="1089527" y="1125665"/>
                  <a:pt x="1091940" y="1123378"/>
                  <a:pt x="1094289" y="1121473"/>
                </a:cubicBezTo>
                <a:lnTo>
                  <a:pt x="1098353" y="1117664"/>
                </a:lnTo>
                <a:lnTo>
                  <a:pt x="1105465" y="1110678"/>
                </a:lnTo>
                <a:lnTo>
                  <a:pt x="1109402" y="1106805"/>
                </a:lnTo>
                <a:cubicBezTo>
                  <a:pt x="1111752" y="1104456"/>
                  <a:pt x="1114101" y="1102042"/>
                  <a:pt x="1116387" y="1099629"/>
                </a:cubicBezTo>
                <a:cubicBezTo>
                  <a:pt x="1117657" y="1098359"/>
                  <a:pt x="1118927" y="1097090"/>
                  <a:pt x="1120133" y="1095756"/>
                </a:cubicBezTo>
                <a:lnTo>
                  <a:pt x="1127055" y="1088327"/>
                </a:lnTo>
                <a:lnTo>
                  <a:pt x="1130611" y="1084453"/>
                </a:lnTo>
                <a:cubicBezTo>
                  <a:pt x="1132897" y="1081913"/>
                  <a:pt x="1135183" y="1079373"/>
                  <a:pt x="1137406" y="1076770"/>
                </a:cubicBezTo>
                <a:lnTo>
                  <a:pt x="1140834" y="1072833"/>
                </a:lnTo>
                <a:cubicBezTo>
                  <a:pt x="1143121" y="1070292"/>
                  <a:pt x="1145280" y="1067689"/>
                  <a:pt x="1147184" y="1065022"/>
                </a:cubicBezTo>
                <a:lnTo>
                  <a:pt x="1150550" y="1061022"/>
                </a:lnTo>
                <a:lnTo>
                  <a:pt x="1156900" y="1053147"/>
                </a:lnTo>
                <a:cubicBezTo>
                  <a:pt x="1157980" y="1051751"/>
                  <a:pt x="1159123" y="1050353"/>
                  <a:pt x="1160202" y="1048893"/>
                </a:cubicBezTo>
                <a:cubicBezTo>
                  <a:pt x="1162298" y="1046290"/>
                  <a:pt x="1164266" y="1043686"/>
                  <a:pt x="1166552" y="1041019"/>
                </a:cubicBezTo>
                <a:lnTo>
                  <a:pt x="1169918" y="1036574"/>
                </a:lnTo>
                <a:lnTo>
                  <a:pt x="1175633" y="1028764"/>
                </a:lnTo>
                <a:lnTo>
                  <a:pt x="1179062" y="1024065"/>
                </a:lnTo>
                <a:lnTo>
                  <a:pt x="1184332" y="1016381"/>
                </a:lnTo>
                <a:lnTo>
                  <a:pt x="1187888" y="1011238"/>
                </a:lnTo>
                <a:lnTo>
                  <a:pt x="1192651" y="1004062"/>
                </a:lnTo>
                <a:lnTo>
                  <a:pt x="1196461" y="998220"/>
                </a:lnTo>
                <a:lnTo>
                  <a:pt x="1200461" y="991870"/>
                </a:lnTo>
                <a:lnTo>
                  <a:pt x="1204715" y="985012"/>
                </a:lnTo>
                <a:cubicBezTo>
                  <a:pt x="1205668" y="983361"/>
                  <a:pt x="1206621" y="981710"/>
                  <a:pt x="1207637" y="980059"/>
                </a:cubicBezTo>
                <a:lnTo>
                  <a:pt x="1212653" y="971550"/>
                </a:lnTo>
                <a:lnTo>
                  <a:pt x="1213733" y="969582"/>
                </a:lnTo>
                <a:cubicBezTo>
                  <a:pt x="1265572" y="878534"/>
                  <a:pt x="1294450" y="776228"/>
                  <a:pt x="1297870" y="671513"/>
                </a:cubicBezTo>
                <a:lnTo>
                  <a:pt x="1297870" y="671513"/>
                </a:lnTo>
                <a:cubicBezTo>
                  <a:pt x="1297870" y="668210"/>
                  <a:pt x="1297870" y="665163"/>
                  <a:pt x="1298251" y="661670"/>
                </a:cubicBezTo>
                <a:cubicBezTo>
                  <a:pt x="1298251" y="657352"/>
                  <a:pt x="1298251" y="653097"/>
                  <a:pt x="1298251" y="648970"/>
                </a:cubicBezTo>
                <a:cubicBezTo>
                  <a:pt x="1298251" y="644842"/>
                  <a:pt x="1298378" y="640588"/>
                  <a:pt x="1298251" y="636524"/>
                </a:cubicBezTo>
                <a:close/>
                <a:moveTo>
                  <a:pt x="649218" y="1060387"/>
                </a:moveTo>
                <a:cubicBezTo>
                  <a:pt x="627377" y="1060361"/>
                  <a:pt x="605571" y="1058620"/>
                  <a:pt x="584003" y="1055179"/>
                </a:cubicBezTo>
                <a:cubicBezTo>
                  <a:pt x="359589" y="1019138"/>
                  <a:pt x="206884" y="807998"/>
                  <a:pt x="242925" y="583584"/>
                </a:cubicBezTo>
                <a:cubicBezTo>
                  <a:pt x="278967" y="359171"/>
                  <a:pt x="490107" y="206465"/>
                  <a:pt x="714521" y="242507"/>
                </a:cubicBezTo>
                <a:cubicBezTo>
                  <a:pt x="938934" y="278548"/>
                  <a:pt x="1091640" y="489688"/>
                  <a:pt x="1055598" y="714102"/>
                </a:cubicBezTo>
                <a:cubicBezTo>
                  <a:pt x="1023549" y="913659"/>
                  <a:pt x="851332" y="1060408"/>
                  <a:pt x="649218" y="1060387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5" name="Forma libre 192">
            <a:extLst>
              <a:ext uri="{FF2B5EF4-FFF2-40B4-BE49-F238E27FC236}">
                <a16:creationId xmlns:a16="http://schemas.microsoft.com/office/drawing/2014/main" id="{D5EEA0A0-0087-B7B9-FDA6-4563B2C9E588}"/>
              </a:ext>
            </a:extLst>
          </p:cNvPr>
          <p:cNvSpPr/>
          <p:nvPr/>
        </p:nvSpPr>
        <p:spPr>
          <a:xfrm>
            <a:off x="5971461" y="3245352"/>
            <a:ext cx="1020162" cy="1019953"/>
          </a:xfrm>
          <a:custGeom>
            <a:avLst/>
            <a:gdLst>
              <a:gd name="connsiteX0" fmla="*/ 1294492 w 1295444"/>
              <a:gd name="connsiteY0" fmla="*/ 674338 h 1295178"/>
              <a:gd name="connsiteX1" fmla="*/ 1294492 w 1295444"/>
              <a:gd name="connsiteY1" fmla="*/ 672878 h 1295178"/>
              <a:gd name="connsiteX2" fmla="*/ 1295127 w 1295444"/>
              <a:gd name="connsiteY2" fmla="*/ 646271 h 1295178"/>
              <a:gd name="connsiteX3" fmla="*/ 1295127 w 1295444"/>
              <a:gd name="connsiteY3" fmla="*/ 635667 h 1295178"/>
              <a:gd name="connsiteX4" fmla="*/ 1294746 w 1295444"/>
              <a:gd name="connsiteY4" fmla="*/ 619665 h 1295178"/>
              <a:gd name="connsiteX5" fmla="*/ 1294746 w 1295444"/>
              <a:gd name="connsiteY5" fmla="*/ 618331 h 1295178"/>
              <a:gd name="connsiteX6" fmla="*/ 618331 w 1295444"/>
              <a:gd name="connsiteY6" fmla="*/ 679 h 1295178"/>
              <a:gd name="connsiteX7" fmla="*/ 679 w 1295444"/>
              <a:gd name="connsiteY7" fmla="*/ 677094 h 1295178"/>
              <a:gd name="connsiteX8" fmla="*/ 630282 w 1295444"/>
              <a:gd name="connsiteY8" fmla="*/ 1295178 h 1295178"/>
              <a:gd name="connsiteX9" fmla="*/ 631615 w 1295444"/>
              <a:gd name="connsiteY9" fmla="*/ 1295178 h 1295178"/>
              <a:gd name="connsiteX10" fmla="*/ 646474 w 1295444"/>
              <a:gd name="connsiteY10" fmla="*/ 1295178 h 1295178"/>
              <a:gd name="connsiteX11" fmla="*/ 655555 w 1295444"/>
              <a:gd name="connsiteY11" fmla="*/ 1295178 h 1295178"/>
              <a:gd name="connsiteX12" fmla="*/ 666794 w 1295444"/>
              <a:gd name="connsiteY12" fmla="*/ 1295178 h 1295178"/>
              <a:gd name="connsiteX13" fmla="*/ 1295444 w 1295444"/>
              <a:gd name="connsiteY13" fmla="*/ 694658 h 1295178"/>
              <a:gd name="connsiteX14" fmla="*/ 1294492 w 1295444"/>
              <a:gd name="connsiteY14" fmla="*/ 674338 h 1295178"/>
              <a:gd name="connsiteX15" fmla="*/ 917429 w 1295444"/>
              <a:gd name="connsiteY15" fmla="*/ 957485 h 1295178"/>
              <a:gd name="connsiteX16" fmla="*/ 902188 w 1295444"/>
              <a:gd name="connsiteY16" fmla="*/ 970185 h 1295178"/>
              <a:gd name="connsiteX17" fmla="*/ 886441 w 1295444"/>
              <a:gd name="connsiteY17" fmla="*/ 982059 h 1295178"/>
              <a:gd name="connsiteX18" fmla="*/ 869994 w 1295444"/>
              <a:gd name="connsiteY18" fmla="*/ 993108 h 1295178"/>
              <a:gd name="connsiteX19" fmla="*/ 861548 w 1295444"/>
              <a:gd name="connsiteY19" fmla="*/ 998379 h 1295178"/>
              <a:gd name="connsiteX20" fmla="*/ 835513 w 1295444"/>
              <a:gd name="connsiteY20" fmla="*/ 1012984 h 1295178"/>
              <a:gd name="connsiteX21" fmla="*/ 817543 w 1295444"/>
              <a:gd name="connsiteY21" fmla="*/ 1021620 h 1295178"/>
              <a:gd name="connsiteX22" fmla="*/ 648252 w 1295444"/>
              <a:gd name="connsiteY22" fmla="*/ 1058069 h 1295178"/>
              <a:gd name="connsiteX23" fmla="*/ 575735 w 1295444"/>
              <a:gd name="connsiteY23" fmla="*/ 1051719 h 1295178"/>
              <a:gd name="connsiteX24" fmla="*/ 506774 w 1295444"/>
              <a:gd name="connsiteY24" fmla="*/ 1033113 h 1295178"/>
              <a:gd name="connsiteX25" fmla="*/ 497249 w 1295444"/>
              <a:gd name="connsiteY25" fmla="*/ 1029494 h 1295178"/>
              <a:gd name="connsiteX26" fmla="*/ 478834 w 1295444"/>
              <a:gd name="connsiteY26" fmla="*/ 1021683 h 1295178"/>
              <a:gd name="connsiteX27" fmla="*/ 460863 w 1295444"/>
              <a:gd name="connsiteY27" fmla="*/ 1013047 h 1295178"/>
              <a:gd name="connsiteX28" fmla="*/ 443401 w 1295444"/>
              <a:gd name="connsiteY28" fmla="*/ 1003586 h 1295178"/>
              <a:gd name="connsiteX29" fmla="*/ 426447 w 1295444"/>
              <a:gd name="connsiteY29" fmla="*/ 993172 h 1295178"/>
              <a:gd name="connsiteX30" fmla="*/ 410000 w 1295444"/>
              <a:gd name="connsiteY30" fmla="*/ 982123 h 1295178"/>
              <a:gd name="connsiteX31" fmla="*/ 394188 w 1295444"/>
              <a:gd name="connsiteY31" fmla="*/ 970248 h 1295178"/>
              <a:gd name="connsiteX32" fmla="*/ 378948 w 1295444"/>
              <a:gd name="connsiteY32" fmla="*/ 957548 h 1295178"/>
              <a:gd name="connsiteX33" fmla="*/ 336780 w 1295444"/>
              <a:gd name="connsiteY33" fmla="*/ 377248 h 1295178"/>
              <a:gd name="connsiteX34" fmla="*/ 594848 w 1295444"/>
              <a:gd name="connsiteY34" fmla="*/ 238347 h 1295178"/>
              <a:gd name="connsiteX35" fmla="*/ 648316 w 1295444"/>
              <a:gd name="connsiteY35" fmla="*/ 234791 h 1295178"/>
              <a:gd name="connsiteX36" fmla="*/ 1059878 w 1295444"/>
              <a:gd name="connsiteY36" fmla="*/ 646316 h 1295178"/>
              <a:gd name="connsiteX37" fmla="*/ 917619 w 1295444"/>
              <a:gd name="connsiteY37" fmla="*/ 957548 h 12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5444" h="1295178">
                <a:moveTo>
                  <a:pt x="1294492" y="674338"/>
                </a:moveTo>
                <a:cubicBezTo>
                  <a:pt x="1294460" y="673852"/>
                  <a:pt x="1294460" y="673364"/>
                  <a:pt x="1294492" y="672878"/>
                </a:cubicBezTo>
                <a:cubicBezTo>
                  <a:pt x="1294873" y="664115"/>
                  <a:pt x="1295127" y="655225"/>
                  <a:pt x="1295127" y="646271"/>
                </a:cubicBezTo>
                <a:cubicBezTo>
                  <a:pt x="1295127" y="642715"/>
                  <a:pt x="1295127" y="639223"/>
                  <a:pt x="1295127" y="635667"/>
                </a:cubicBezTo>
                <a:cubicBezTo>
                  <a:pt x="1295127" y="630333"/>
                  <a:pt x="1295127" y="624935"/>
                  <a:pt x="1294746" y="619665"/>
                </a:cubicBezTo>
                <a:lnTo>
                  <a:pt x="1294746" y="618331"/>
                </a:lnTo>
                <a:cubicBezTo>
                  <a:pt x="1278519" y="260985"/>
                  <a:pt x="975678" y="-15548"/>
                  <a:pt x="618331" y="679"/>
                </a:cubicBezTo>
                <a:cubicBezTo>
                  <a:pt x="260985" y="16906"/>
                  <a:pt x="-15548" y="319747"/>
                  <a:pt x="679" y="677094"/>
                </a:cubicBezTo>
                <a:cubicBezTo>
                  <a:pt x="16082" y="1016307"/>
                  <a:pt x="290842" y="1286040"/>
                  <a:pt x="630282" y="1295178"/>
                </a:cubicBezTo>
                <a:lnTo>
                  <a:pt x="631615" y="1295178"/>
                </a:lnTo>
                <a:lnTo>
                  <a:pt x="646474" y="1295178"/>
                </a:lnTo>
                <a:lnTo>
                  <a:pt x="655555" y="1295178"/>
                </a:lnTo>
                <a:lnTo>
                  <a:pt x="666794" y="1295178"/>
                </a:lnTo>
                <a:cubicBezTo>
                  <a:pt x="999248" y="1285623"/>
                  <a:pt x="1270691" y="1026327"/>
                  <a:pt x="1295444" y="694658"/>
                </a:cubicBezTo>
                <a:cubicBezTo>
                  <a:pt x="1294810" y="687864"/>
                  <a:pt x="1294492" y="681133"/>
                  <a:pt x="1294492" y="674338"/>
                </a:cubicBezTo>
                <a:close/>
                <a:moveTo>
                  <a:pt x="917429" y="957485"/>
                </a:moveTo>
                <a:cubicBezTo>
                  <a:pt x="912539" y="961866"/>
                  <a:pt x="907459" y="965994"/>
                  <a:pt x="902188" y="970185"/>
                </a:cubicBezTo>
                <a:cubicBezTo>
                  <a:pt x="896918" y="974376"/>
                  <a:pt x="891774" y="978186"/>
                  <a:pt x="886441" y="982059"/>
                </a:cubicBezTo>
                <a:cubicBezTo>
                  <a:pt x="881107" y="985933"/>
                  <a:pt x="875582" y="989616"/>
                  <a:pt x="869994" y="993108"/>
                </a:cubicBezTo>
                <a:lnTo>
                  <a:pt x="861548" y="998379"/>
                </a:lnTo>
                <a:cubicBezTo>
                  <a:pt x="853103" y="1003522"/>
                  <a:pt x="844404" y="1008475"/>
                  <a:pt x="835513" y="1012984"/>
                </a:cubicBezTo>
                <a:cubicBezTo>
                  <a:pt x="829608" y="1016032"/>
                  <a:pt x="823575" y="1018889"/>
                  <a:pt x="817543" y="1021620"/>
                </a:cubicBezTo>
                <a:cubicBezTo>
                  <a:pt x="764355" y="1045694"/>
                  <a:pt x="706635" y="1058122"/>
                  <a:pt x="648252" y="1058069"/>
                </a:cubicBezTo>
                <a:cubicBezTo>
                  <a:pt x="623940" y="1058086"/>
                  <a:pt x="599674" y="1055961"/>
                  <a:pt x="575735" y="1051719"/>
                </a:cubicBezTo>
                <a:cubicBezTo>
                  <a:pt x="552244" y="1047563"/>
                  <a:pt x="529167" y="1041337"/>
                  <a:pt x="506774" y="1033113"/>
                </a:cubicBezTo>
                <a:lnTo>
                  <a:pt x="497249" y="1029494"/>
                </a:lnTo>
                <a:cubicBezTo>
                  <a:pt x="490899" y="1027081"/>
                  <a:pt x="484994" y="1024414"/>
                  <a:pt x="478834" y="1021683"/>
                </a:cubicBezTo>
                <a:cubicBezTo>
                  <a:pt x="472674" y="1018953"/>
                  <a:pt x="466769" y="1015968"/>
                  <a:pt x="460863" y="1013047"/>
                </a:cubicBezTo>
                <a:cubicBezTo>
                  <a:pt x="454958" y="1010126"/>
                  <a:pt x="449116" y="1006697"/>
                  <a:pt x="443401" y="1003586"/>
                </a:cubicBezTo>
                <a:cubicBezTo>
                  <a:pt x="437686" y="1000474"/>
                  <a:pt x="432035" y="996791"/>
                  <a:pt x="426447" y="993172"/>
                </a:cubicBezTo>
                <a:cubicBezTo>
                  <a:pt x="420859" y="989552"/>
                  <a:pt x="415334" y="985933"/>
                  <a:pt x="410000" y="982123"/>
                </a:cubicBezTo>
                <a:cubicBezTo>
                  <a:pt x="404666" y="978313"/>
                  <a:pt x="399332" y="974312"/>
                  <a:pt x="394188" y="970248"/>
                </a:cubicBezTo>
                <a:cubicBezTo>
                  <a:pt x="389045" y="966184"/>
                  <a:pt x="383902" y="962057"/>
                  <a:pt x="378948" y="957548"/>
                </a:cubicBezTo>
                <a:cubicBezTo>
                  <a:pt x="207058" y="808947"/>
                  <a:pt x="188179" y="549138"/>
                  <a:pt x="336780" y="377248"/>
                </a:cubicBezTo>
                <a:cubicBezTo>
                  <a:pt x="402837" y="300839"/>
                  <a:pt x="494692" y="251400"/>
                  <a:pt x="594848" y="238347"/>
                </a:cubicBezTo>
                <a:cubicBezTo>
                  <a:pt x="612578" y="236038"/>
                  <a:pt x="630436" y="234850"/>
                  <a:pt x="648316" y="234791"/>
                </a:cubicBezTo>
                <a:cubicBezTo>
                  <a:pt x="875605" y="234781"/>
                  <a:pt x="1059867" y="419026"/>
                  <a:pt x="1059878" y="646316"/>
                </a:cubicBezTo>
                <a:cubicBezTo>
                  <a:pt x="1059884" y="765791"/>
                  <a:pt x="1007968" y="879372"/>
                  <a:pt x="917619" y="957548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6" name="Forma libre 193">
            <a:extLst>
              <a:ext uri="{FF2B5EF4-FFF2-40B4-BE49-F238E27FC236}">
                <a16:creationId xmlns:a16="http://schemas.microsoft.com/office/drawing/2014/main" id="{57F63CE8-946E-39D3-FACD-F658D0A82572}"/>
              </a:ext>
            </a:extLst>
          </p:cNvPr>
          <p:cNvSpPr/>
          <p:nvPr/>
        </p:nvSpPr>
        <p:spPr>
          <a:xfrm>
            <a:off x="5968645" y="4444127"/>
            <a:ext cx="1007717" cy="1021277"/>
          </a:xfrm>
          <a:custGeom>
            <a:avLst/>
            <a:gdLst>
              <a:gd name="connsiteX0" fmla="*/ 1132968 w 1279641"/>
              <a:gd name="connsiteY0" fmla="*/ 237680 h 1296860"/>
              <a:gd name="connsiteX1" fmla="*/ 649733 w 1279641"/>
              <a:gd name="connsiteY1" fmla="*/ 0 h 1296860"/>
              <a:gd name="connsiteX2" fmla="*/ 645796 w 1279641"/>
              <a:gd name="connsiteY2" fmla="*/ 0 h 1296860"/>
              <a:gd name="connsiteX3" fmla="*/ 637287 w 1279641"/>
              <a:gd name="connsiteY3" fmla="*/ 0 h 1296860"/>
              <a:gd name="connsiteX4" fmla="*/ 630937 w 1279641"/>
              <a:gd name="connsiteY4" fmla="*/ 0 h 1296860"/>
              <a:gd name="connsiteX5" fmla="*/ 1 w 1279641"/>
              <a:gd name="connsiteY5" fmla="*/ 648589 h 1296860"/>
              <a:gd name="connsiteX6" fmla="*/ 1 w 1279641"/>
              <a:gd name="connsiteY6" fmla="*/ 648589 h 1296860"/>
              <a:gd name="connsiteX7" fmla="*/ 70994 w 1279641"/>
              <a:gd name="connsiteY7" fmla="*/ 943928 h 1296860"/>
              <a:gd name="connsiteX8" fmla="*/ 70994 w 1279641"/>
              <a:gd name="connsiteY8" fmla="*/ 944372 h 1296860"/>
              <a:gd name="connsiteX9" fmla="*/ 77915 w 1279641"/>
              <a:gd name="connsiteY9" fmla="*/ 957516 h 1296860"/>
              <a:gd name="connsiteX10" fmla="*/ 78805 w 1279641"/>
              <a:gd name="connsiteY10" fmla="*/ 959104 h 1296860"/>
              <a:gd name="connsiteX11" fmla="*/ 85155 w 1279641"/>
              <a:gd name="connsiteY11" fmla="*/ 970852 h 1296860"/>
              <a:gd name="connsiteX12" fmla="*/ 86742 w 1279641"/>
              <a:gd name="connsiteY12" fmla="*/ 973519 h 1296860"/>
              <a:gd name="connsiteX13" fmla="*/ 93092 w 1279641"/>
              <a:gd name="connsiteY13" fmla="*/ 983996 h 1296860"/>
              <a:gd name="connsiteX14" fmla="*/ 95378 w 1279641"/>
              <a:gd name="connsiteY14" fmla="*/ 987742 h 1296860"/>
              <a:gd name="connsiteX15" fmla="*/ 101093 w 1279641"/>
              <a:gd name="connsiteY15" fmla="*/ 996886 h 1296860"/>
              <a:gd name="connsiteX16" fmla="*/ 104205 w 1279641"/>
              <a:gd name="connsiteY16" fmla="*/ 1001649 h 1296860"/>
              <a:gd name="connsiteX17" fmla="*/ 109412 w 1279641"/>
              <a:gd name="connsiteY17" fmla="*/ 1009586 h 1296860"/>
              <a:gd name="connsiteX18" fmla="*/ 113285 w 1279641"/>
              <a:gd name="connsiteY18" fmla="*/ 1015238 h 1296860"/>
              <a:gd name="connsiteX19" fmla="*/ 117984 w 1279641"/>
              <a:gd name="connsiteY19" fmla="*/ 1022033 h 1296860"/>
              <a:gd name="connsiteX20" fmla="*/ 122683 w 1279641"/>
              <a:gd name="connsiteY20" fmla="*/ 1028383 h 1296860"/>
              <a:gd name="connsiteX21" fmla="*/ 126874 w 1279641"/>
              <a:gd name="connsiteY21" fmla="*/ 1034097 h 1296860"/>
              <a:gd name="connsiteX22" fmla="*/ 132335 w 1279641"/>
              <a:gd name="connsiteY22" fmla="*/ 1041400 h 1296860"/>
              <a:gd name="connsiteX23" fmla="*/ 135955 w 1279641"/>
              <a:gd name="connsiteY23" fmla="*/ 1046099 h 1296860"/>
              <a:gd name="connsiteX24" fmla="*/ 142305 w 1279641"/>
              <a:gd name="connsiteY24" fmla="*/ 1054164 h 1296860"/>
              <a:gd name="connsiteX25" fmla="*/ 145289 w 1279641"/>
              <a:gd name="connsiteY25" fmla="*/ 1057847 h 1296860"/>
              <a:gd name="connsiteX26" fmla="*/ 152591 w 1279641"/>
              <a:gd name="connsiteY26" fmla="*/ 1066609 h 1296860"/>
              <a:gd name="connsiteX27" fmla="*/ 154941 w 1279641"/>
              <a:gd name="connsiteY27" fmla="*/ 1069403 h 1296860"/>
              <a:gd name="connsiteX28" fmla="*/ 163133 w 1279641"/>
              <a:gd name="connsiteY28" fmla="*/ 1078802 h 1296860"/>
              <a:gd name="connsiteX29" fmla="*/ 164784 w 1279641"/>
              <a:gd name="connsiteY29" fmla="*/ 1080643 h 1296860"/>
              <a:gd name="connsiteX30" fmla="*/ 173864 w 1279641"/>
              <a:gd name="connsiteY30" fmla="*/ 1090676 h 1296860"/>
              <a:gd name="connsiteX31" fmla="*/ 174880 w 1279641"/>
              <a:gd name="connsiteY31" fmla="*/ 1091692 h 1296860"/>
              <a:gd name="connsiteX32" fmla="*/ 184976 w 1279641"/>
              <a:gd name="connsiteY32" fmla="*/ 1102233 h 1296860"/>
              <a:gd name="connsiteX33" fmla="*/ 184976 w 1279641"/>
              <a:gd name="connsiteY33" fmla="*/ 1102233 h 1296860"/>
              <a:gd name="connsiteX34" fmla="*/ 634112 w 1279641"/>
              <a:gd name="connsiteY34" fmla="*/ 1296861 h 1296860"/>
              <a:gd name="connsiteX35" fmla="*/ 656274 w 1279641"/>
              <a:gd name="connsiteY35" fmla="*/ 1296860 h 1296860"/>
              <a:gd name="connsiteX36" fmla="*/ 1279124 w 1279641"/>
              <a:gd name="connsiteY36" fmla="*/ 622660 h 1296860"/>
              <a:gd name="connsiteX37" fmla="*/ 1132524 w 1279641"/>
              <a:gd name="connsiteY37" fmla="*/ 236855 h 1296860"/>
              <a:gd name="connsiteX38" fmla="*/ 649225 w 1279641"/>
              <a:gd name="connsiteY38" fmla="*/ 1060450 h 1296860"/>
              <a:gd name="connsiteX39" fmla="*/ 238418 w 1279641"/>
              <a:gd name="connsiteY39" fmla="*/ 648298 h 1296860"/>
              <a:gd name="connsiteX40" fmla="*/ 632207 w 1279641"/>
              <a:gd name="connsiteY40" fmla="*/ 237871 h 1296860"/>
              <a:gd name="connsiteX41" fmla="*/ 649225 w 1279641"/>
              <a:gd name="connsiteY41" fmla="*/ 237427 h 1296860"/>
              <a:gd name="connsiteX42" fmla="*/ 1055625 w 1279641"/>
              <a:gd name="connsiteY42" fmla="*/ 654050 h 1296860"/>
              <a:gd name="connsiteX43" fmla="*/ 649225 w 1279641"/>
              <a:gd name="connsiteY43" fmla="*/ 1060450 h 129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79641" h="1296860">
                <a:moveTo>
                  <a:pt x="1132968" y="237680"/>
                </a:moveTo>
                <a:cubicBezTo>
                  <a:pt x="1014022" y="92072"/>
                  <a:pt x="837674" y="5334"/>
                  <a:pt x="649733" y="0"/>
                </a:cubicBezTo>
                <a:lnTo>
                  <a:pt x="645796" y="0"/>
                </a:lnTo>
                <a:lnTo>
                  <a:pt x="637287" y="0"/>
                </a:lnTo>
                <a:lnTo>
                  <a:pt x="630937" y="0"/>
                </a:lnTo>
                <a:cubicBezTo>
                  <a:pt x="279788" y="9896"/>
                  <a:pt x="205" y="297301"/>
                  <a:pt x="1" y="648589"/>
                </a:cubicBezTo>
                <a:lnTo>
                  <a:pt x="1" y="648589"/>
                </a:lnTo>
                <a:cubicBezTo>
                  <a:pt x="-160" y="751281"/>
                  <a:pt x="24178" y="852529"/>
                  <a:pt x="70994" y="943928"/>
                </a:cubicBezTo>
                <a:cubicBezTo>
                  <a:pt x="70973" y="944075"/>
                  <a:pt x="70973" y="944225"/>
                  <a:pt x="70994" y="944372"/>
                </a:cubicBezTo>
                <a:cubicBezTo>
                  <a:pt x="73216" y="948817"/>
                  <a:pt x="75566" y="953135"/>
                  <a:pt x="77915" y="957516"/>
                </a:cubicBezTo>
                <a:lnTo>
                  <a:pt x="78805" y="959104"/>
                </a:lnTo>
                <a:cubicBezTo>
                  <a:pt x="80963" y="963041"/>
                  <a:pt x="83123" y="966978"/>
                  <a:pt x="85155" y="970852"/>
                </a:cubicBezTo>
                <a:lnTo>
                  <a:pt x="86742" y="973519"/>
                </a:lnTo>
                <a:cubicBezTo>
                  <a:pt x="88774" y="977075"/>
                  <a:pt x="90806" y="980567"/>
                  <a:pt x="93092" y="983996"/>
                </a:cubicBezTo>
                <a:lnTo>
                  <a:pt x="95378" y="987742"/>
                </a:lnTo>
                <a:lnTo>
                  <a:pt x="101093" y="996886"/>
                </a:lnTo>
                <a:lnTo>
                  <a:pt x="104205" y="1001649"/>
                </a:lnTo>
                <a:cubicBezTo>
                  <a:pt x="105919" y="1004316"/>
                  <a:pt x="107634" y="1006983"/>
                  <a:pt x="109412" y="1009586"/>
                </a:cubicBezTo>
                <a:lnTo>
                  <a:pt x="113285" y="1015238"/>
                </a:lnTo>
                <a:cubicBezTo>
                  <a:pt x="114873" y="1017524"/>
                  <a:pt x="116397" y="1019810"/>
                  <a:pt x="117984" y="1022033"/>
                </a:cubicBezTo>
                <a:lnTo>
                  <a:pt x="122683" y="1028383"/>
                </a:lnTo>
                <a:cubicBezTo>
                  <a:pt x="124080" y="1030288"/>
                  <a:pt x="125413" y="1032192"/>
                  <a:pt x="126874" y="1034097"/>
                </a:cubicBezTo>
                <a:cubicBezTo>
                  <a:pt x="128335" y="1036003"/>
                  <a:pt x="130494" y="1038987"/>
                  <a:pt x="132335" y="1041400"/>
                </a:cubicBezTo>
                <a:lnTo>
                  <a:pt x="135955" y="1046099"/>
                </a:lnTo>
                <a:cubicBezTo>
                  <a:pt x="138050" y="1048829"/>
                  <a:pt x="140209" y="1051497"/>
                  <a:pt x="142305" y="1054164"/>
                </a:cubicBezTo>
                <a:lnTo>
                  <a:pt x="145289" y="1057847"/>
                </a:lnTo>
                <a:cubicBezTo>
                  <a:pt x="147702" y="1060831"/>
                  <a:pt x="150115" y="1063752"/>
                  <a:pt x="152591" y="1066609"/>
                </a:cubicBezTo>
                <a:lnTo>
                  <a:pt x="154941" y="1069403"/>
                </a:lnTo>
                <a:cubicBezTo>
                  <a:pt x="157608" y="1072515"/>
                  <a:pt x="160338" y="1075753"/>
                  <a:pt x="163133" y="1078802"/>
                </a:cubicBezTo>
                <a:cubicBezTo>
                  <a:pt x="163649" y="1079445"/>
                  <a:pt x="164200" y="1080060"/>
                  <a:pt x="164784" y="1080643"/>
                </a:cubicBezTo>
                <a:cubicBezTo>
                  <a:pt x="167768" y="1084009"/>
                  <a:pt x="171134" y="1087374"/>
                  <a:pt x="173864" y="1090676"/>
                </a:cubicBezTo>
                <a:lnTo>
                  <a:pt x="174880" y="1091692"/>
                </a:lnTo>
                <a:cubicBezTo>
                  <a:pt x="178182" y="1095248"/>
                  <a:pt x="181230" y="1098741"/>
                  <a:pt x="184976" y="1102233"/>
                </a:cubicBezTo>
                <a:lnTo>
                  <a:pt x="184976" y="1102233"/>
                </a:lnTo>
                <a:cubicBezTo>
                  <a:pt x="303466" y="1223361"/>
                  <a:pt x="464705" y="1293232"/>
                  <a:pt x="634112" y="1296861"/>
                </a:cubicBezTo>
                <a:cubicBezTo>
                  <a:pt x="641478" y="1296860"/>
                  <a:pt x="648844" y="1296860"/>
                  <a:pt x="656274" y="1296860"/>
                </a:cubicBezTo>
                <a:cubicBezTo>
                  <a:pt x="1014444" y="1282681"/>
                  <a:pt x="1293304" y="980831"/>
                  <a:pt x="1279124" y="622660"/>
                </a:cubicBezTo>
                <a:cubicBezTo>
                  <a:pt x="1273537" y="481533"/>
                  <a:pt x="1222067" y="346080"/>
                  <a:pt x="1132524" y="236855"/>
                </a:cubicBezTo>
                <a:close/>
                <a:moveTo>
                  <a:pt x="649225" y="1060450"/>
                </a:moveTo>
                <a:cubicBezTo>
                  <a:pt x="421971" y="1060079"/>
                  <a:pt x="238046" y="875552"/>
                  <a:pt x="238418" y="648298"/>
                </a:cubicBezTo>
                <a:cubicBezTo>
                  <a:pt x="238778" y="428185"/>
                  <a:pt x="412297" y="247334"/>
                  <a:pt x="632207" y="237871"/>
                </a:cubicBezTo>
                <a:cubicBezTo>
                  <a:pt x="637859" y="237871"/>
                  <a:pt x="643510" y="237427"/>
                  <a:pt x="649225" y="237427"/>
                </a:cubicBezTo>
                <a:cubicBezTo>
                  <a:pt x="876496" y="240250"/>
                  <a:pt x="1058448" y="426779"/>
                  <a:pt x="1055625" y="654050"/>
                </a:cubicBezTo>
                <a:cubicBezTo>
                  <a:pt x="1052851" y="877340"/>
                  <a:pt x="872514" y="1057677"/>
                  <a:pt x="649225" y="1060450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7" name="Forma libre 194">
            <a:extLst>
              <a:ext uri="{FF2B5EF4-FFF2-40B4-BE49-F238E27FC236}">
                <a16:creationId xmlns:a16="http://schemas.microsoft.com/office/drawing/2014/main" id="{C9E66BE3-6F69-338B-5A89-1D1C04620B2A}"/>
              </a:ext>
            </a:extLst>
          </p:cNvPr>
          <p:cNvSpPr/>
          <p:nvPr/>
        </p:nvSpPr>
        <p:spPr>
          <a:xfrm>
            <a:off x="7169895" y="3243027"/>
            <a:ext cx="1022728" cy="1022425"/>
          </a:xfrm>
          <a:custGeom>
            <a:avLst/>
            <a:gdLst>
              <a:gd name="connsiteX0" fmla="*/ 1 w 1298702"/>
              <a:gd name="connsiteY0" fmla="*/ 621855 h 1298318"/>
              <a:gd name="connsiteX1" fmla="*/ 1 w 1298702"/>
              <a:gd name="connsiteY1" fmla="*/ 626872 h 1298318"/>
              <a:gd name="connsiteX2" fmla="*/ 1 w 1298702"/>
              <a:gd name="connsiteY2" fmla="*/ 633857 h 1298318"/>
              <a:gd name="connsiteX3" fmla="*/ 1 w 1298702"/>
              <a:gd name="connsiteY3" fmla="*/ 638620 h 1298318"/>
              <a:gd name="connsiteX4" fmla="*/ 1 w 1298702"/>
              <a:gd name="connsiteY4" fmla="*/ 649224 h 1298318"/>
              <a:gd name="connsiteX5" fmla="*/ 1 w 1298702"/>
              <a:gd name="connsiteY5" fmla="*/ 652272 h 1298318"/>
              <a:gd name="connsiteX6" fmla="*/ 508 w 1298702"/>
              <a:gd name="connsiteY6" fmla="*/ 672910 h 1298318"/>
              <a:gd name="connsiteX7" fmla="*/ 508 w 1298702"/>
              <a:gd name="connsiteY7" fmla="*/ 676592 h 1298318"/>
              <a:gd name="connsiteX8" fmla="*/ 508 w 1298702"/>
              <a:gd name="connsiteY8" fmla="*/ 677291 h 1298318"/>
              <a:gd name="connsiteX9" fmla="*/ 86741 w 1298702"/>
              <a:gd name="connsiteY9" fmla="*/ 973900 h 1298318"/>
              <a:gd name="connsiteX10" fmla="*/ 255207 w 1298702"/>
              <a:gd name="connsiteY10" fmla="*/ 1165415 h 1298318"/>
              <a:gd name="connsiteX11" fmla="*/ 256922 w 1298702"/>
              <a:gd name="connsiteY11" fmla="*/ 1166685 h 1298318"/>
              <a:gd name="connsiteX12" fmla="*/ 293243 w 1298702"/>
              <a:gd name="connsiteY12" fmla="*/ 1192403 h 1298318"/>
              <a:gd name="connsiteX13" fmla="*/ 294196 w 1298702"/>
              <a:gd name="connsiteY13" fmla="*/ 1192975 h 1298318"/>
              <a:gd name="connsiteX14" fmla="*/ 306896 w 1298702"/>
              <a:gd name="connsiteY14" fmla="*/ 1200912 h 1298318"/>
              <a:gd name="connsiteX15" fmla="*/ 307340 w 1298702"/>
              <a:gd name="connsiteY15" fmla="*/ 1200912 h 1298318"/>
              <a:gd name="connsiteX16" fmla="*/ 326390 w 1298702"/>
              <a:gd name="connsiteY16" fmla="*/ 1212152 h 1298318"/>
              <a:gd name="connsiteX17" fmla="*/ 1212646 w 1298702"/>
              <a:gd name="connsiteY17" fmla="*/ 971945 h 1298318"/>
              <a:gd name="connsiteX18" fmla="*/ 1298702 w 1298702"/>
              <a:gd name="connsiteY18" fmla="*/ 648970 h 1298318"/>
              <a:gd name="connsiteX19" fmla="*/ 1298702 w 1298702"/>
              <a:gd name="connsiteY19" fmla="*/ 644017 h 1298318"/>
              <a:gd name="connsiteX20" fmla="*/ 1298702 w 1298702"/>
              <a:gd name="connsiteY20" fmla="*/ 635381 h 1298318"/>
              <a:gd name="connsiteX21" fmla="*/ 1297750 w 1298702"/>
              <a:gd name="connsiteY21" fmla="*/ 610743 h 1298318"/>
              <a:gd name="connsiteX22" fmla="*/ 1297750 w 1298702"/>
              <a:gd name="connsiteY22" fmla="*/ 608013 h 1298318"/>
              <a:gd name="connsiteX23" fmla="*/ 1295718 w 1298702"/>
              <a:gd name="connsiteY23" fmla="*/ 582613 h 1298318"/>
              <a:gd name="connsiteX24" fmla="*/ 1295718 w 1298702"/>
              <a:gd name="connsiteY24" fmla="*/ 581089 h 1298318"/>
              <a:gd name="connsiteX25" fmla="*/ 1292479 w 1298702"/>
              <a:gd name="connsiteY25" fmla="*/ 554863 h 1298318"/>
              <a:gd name="connsiteX26" fmla="*/ 1292479 w 1298702"/>
              <a:gd name="connsiteY26" fmla="*/ 554863 h 1298318"/>
              <a:gd name="connsiteX27" fmla="*/ 668528 w 1298702"/>
              <a:gd name="connsiteY27" fmla="*/ 318 h 1298318"/>
              <a:gd name="connsiteX28" fmla="*/ 652145 w 1298702"/>
              <a:gd name="connsiteY28" fmla="*/ 0 h 1298318"/>
              <a:gd name="connsiteX29" fmla="*/ 649415 w 1298702"/>
              <a:gd name="connsiteY29" fmla="*/ 0 h 1298318"/>
              <a:gd name="connsiteX30" fmla="*/ 649415 w 1298702"/>
              <a:gd name="connsiteY30" fmla="*/ 508 h 1298318"/>
              <a:gd name="connsiteX31" fmla="*/ 633857 w 1298702"/>
              <a:gd name="connsiteY31" fmla="*/ 508 h 1298318"/>
              <a:gd name="connsiteX32" fmla="*/ 631064 w 1298702"/>
              <a:gd name="connsiteY32" fmla="*/ 508 h 1298318"/>
              <a:gd name="connsiteX33" fmla="*/ 1715 w 1298702"/>
              <a:gd name="connsiteY33" fmla="*/ 621030 h 1298318"/>
              <a:gd name="connsiteX34" fmla="*/ 1715 w 1298702"/>
              <a:gd name="connsiteY34" fmla="*/ 621030 h 1298318"/>
              <a:gd name="connsiteX35" fmla="*/ 0 w 1298702"/>
              <a:gd name="connsiteY35" fmla="*/ 621855 h 1298318"/>
              <a:gd name="connsiteX36" fmla="*/ 648399 w 1298702"/>
              <a:gd name="connsiteY36" fmla="*/ 237744 h 1298318"/>
              <a:gd name="connsiteX37" fmla="*/ 1059849 w 1298702"/>
              <a:gd name="connsiteY37" fmla="*/ 649382 h 1298318"/>
              <a:gd name="connsiteX38" fmla="*/ 725488 w 1298702"/>
              <a:gd name="connsiteY38" fmla="*/ 1053528 h 1298318"/>
              <a:gd name="connsiteX39" fmla="*/ 648399 w 1298702"/>
              <a:gd name="connsiteY39" fmla="*/ 1060831 h 1298318"/>
              <a:gd name="connsiteX40" fmla="*/ 236855 w 1298702"/>
              <a:gd name="connsiteY40" fmla="*/ 649288 h 1298318"/>
              <a:gd name="connsiteX41" fmla="*/ 648399 w 1298702"/>
              <a:gd name="connsiteY41" fmla="*/ 237744 h 129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8702" h="1298318">
                <a:moveTo>
                  <a:pt x="1" y="621855"/>
                </a:moveTo>
                <a:cubicBezTo>
                  <a:pt x="1" y="623507"/>
                  <a:pt x="1" y="625221"/>
                  <a:pt x="1" y="626872"/>
                </a:cubicBezTo>
                <a:cubicBezTo>
                  <a:pt x="1" y="628523"/>
                  <a:pt x="1" y="631571"/>
                  <a:pt x="1" y="633857"/>
                </a:cubicBezTo>
                <a:cubicBezTo>
                  <a:pt x="1" y="636143"/>
                  <a:pt x="1" y="637032"/>
                  <a:pt x="1" y="638620"/>
                </a:cubicBezTo>
                <a:cubicBezTo>
                  <a:pt x="1" y="642176"/>
                  <a:pt x="1" y="645668"/>
                  <a:pt x="1" y="649224"/>
                </a:cubicBezTo>
                <a:lnTo>
                  <a:pt x="1" y="652272"/>
                </a:lnTo>
                <a:cubicBezTo>
                  <a:pt x="1" y="659194"/>
                  <a:pt x="1" y="666052"/>
                  <a:pt x="508" y="672910"/>
                </a:cubicBezTo>
                <a:cubicBezTo>
                  <a:pt x="508" y="674179"/>
                  <a:pt x="508" y="675386"/>
                  <a:pt x="508" y="676592"/>
                </a:cubicBezTo>
                <a:lnTo>
                  <a:pt x="508" y="677291"/>
                </a:lnTo>
                <a:cubicBezTo>
                  <a:pt x="4789" y="781688"/>
                  <a:pt x="34382" y="883480"/>
                  <a:pt x="86741" y="973900"/>
                </a:cubicBezTo>
                <a:cubicBezTo>
                  <a:pt x="129740" y="1048207"/>
                  <a:pt x="186991" y="1113290"/>
                  <a:pt x="255207" y="1165415"/>
                </a:cubicBezTo>
                <a:lnTo>
                  <a:pt x="256922" y="1166685"/>
                </a:lnTo>
                <a:cubicBezTo>
                  <a:pt x="268732" y="1175660"/>
                  <a:pt x="280839" y="1184233"/>
                  <a:pt x="293243" y="1192403"/>
                </a:cubicBezTo>
                <a:lnTo>
                  <a:pt x="294196" y="1192975"/>
                </a:lnTo>
                <a:cubicBezTo>
                  <a:pt x="298260" y="1195705"/>
                  <a:pt x="302451" y="1198309"/>
                  <a:pt x="306896" y="1200912"/>
                </a:cubicBezTo>
                <a:lnTo>
                  <a:pt x="307340" y="1200912"/>
                </a:lnTo>
                <a:cubicBezTo>
                  <a:pt x="313690" y="1204785"/>
                  <a:pt x="320040" y="1208532"/>
                  <a:pt x="326390" y="1212152"/>
                </a:cubicBezTo>
                <a:cubicBezTo>
                  <a:pt x="637454" y="1390553"/>
                  <a:pt x="1034245" y="1283009"/>
                  <a:pt x="1212646" y="971945"/>
                </a:cubicBezTo>
                <a:cubicBezTo>
                  <a:pt x="1269025" y="873641"/>
                  <a:pt x="1298694" y="762294"/>
                  <a:pt x="1298702" y="648970"/>
                </a:cubicBezTo>
                <a:cubicBezTo>
                  <a:pt x="1298702" y="647319"/>
                  <a:pt x="1298702" y="645668"/>
                  <a:pt x="1298702" y="644017"/>
                </a:cubicBezTo>
                <a:cubicBezTo>
                  <a:pt x="1298702" y="641096"/>
                  <a:pt x="1298702" y="638239"/>
                  <a:pt x="1298702" y="635381"/>
                </a:cubicBezTo>
                <a:cubicBezTo>
                  <a:pt x="1298702" y="627126"/>
                  <a:pt x="1298258" y="618871"/>
                  <a:pt x="1297750" y="610743"/>
                </a:cubicBezTo>
                <a:lnTo>
                  <a:pt x="1297750" y="608013"/>
                </a:lnTo>
                <a:cubicBezTo>
                  <a:pt x="1297242" y="599503"/>
                  <a:pt x="1296543" y="591058"/>
                  <a:pt x="1295718" y="582613"/>
                </a:cubicBezTo>
                <a:lnTo>
                  <a:pt x="1295718" y="581089"/>
                </a:lnTo>
                <a:cubicBezTo>
                  <a:pt x="1294829" y="572326"/>
                  <a:pt x="1293750" y="563563"/>
                  <a:pt x="1292479" y="554863"/>
                </a:cubicBezTo>
                <a:lnTo>
                  <a:pt x="1292479" y="554863"/>
                </a:lnTo>
                <a:cubicBezTo>
                  <a:pt x="1246624" y="243093"/>
                  <a:pt x="983525" y="9260"/>
                  <a:pt x="668528" y="318"/>
                </a:cubicBezTo>
                <a:cubicBezTo>
                  <a:pt x="663004" y="317"/>
                  <a:pt x="657606" y="0"/>
                  <a:pt x="652145" y="0"/>
                </a:cubicBezTo>
                <a:lnTo>
                  <a:pt x="649415" y="0"/>
                </a:lnTo>
                <a:lnTo>
                  <a:pt x="649415" y="508"/>
                </a:lnTo>
                <a:cubicBezTo>
                  <a:pt x="644208" y="508"/>
                  <a:pt x="639001" y="508"/>
                  <a:pt x="633857" y="508"/>
                </a:cubicBezTo>
                <a:lnTo>
                  <a:pt x="631064" y="508"/>
                </a:lnTo>
                <a:cubicBezTo>
                  <a:pt x="291100" y="10502"/>
                  <a:pt x="16509" y="281241"/>
                  <a:pt x="1715" y="621030"/>
                </a:cubicBezTo>
                <a:lnTo>
                  <a:pt x="1715" y="621030"/>
                </a:lnTo>
                <a:cubicBezTo>
                  <a:pt x="1351" y="621614"/>
                  <a:pt x="683" y="621935"/>
                  <a:pt x="0" y="621855"/>
                </a:cubicBezTo>
                <a:close/>
                <a:moveTo>
                  <a:pt x="648399" y="237744"/>
                </a:moveTo>
                <a:cubicBezTo>
                  <a:pt x="875688" y="237796"/>
                  <a:pt x="1059900" y="422092"/>
                  <a:pt x="1059849" y="649382"/>
                </a:cubicBezTo>
                <a:cubicBezTo>
                  <a:pt x="1059804" y="846873"/>
                  <a:pt x="919476" y="1016490"/>
                  <a:pt x="725488" y="1053528"/>
                </a:cubicBezTo>
                <a:cubicBezTo>
                  <a:pt x="700074" y="1058349"/>
                  <a:pt x="674267" y="1060793"/>
                  <a:pt x="648399" y="1060831"/>
                </a:cubicBezTo>
                <a:cubicBezTo>
                  <a:pt x="421110" y="1060831"/>
                  <a:pt x="236855" y="876577"/>
                  <a:pt x="236855" y="649288"/>
                </a:cubicBezTo>
                <a:cubicBezTo>
                  <a:pt x="236855" y="421998"/>
                  <a:pt x="421110" y="237744"/>
                  <a:pt x="648399" y="237744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8" name="Forma libre 195">
            <a:extLst>
              <a:ext uri="{FF2B5EF4-FFF2-40B4-BE49-F238E27FC236}">
                <a16:creationId xmlns:a16="http://schemas.microsoft.com/office/drawing/2014/main" id="{52E5BF94-390A-6D16-63DA-8D6426C4AEC1}"/>
              </a:ext>
            </a:extLst>
          </p:cNvPr>
          <p:cNvSpPr/>
          <p:nvPr/>
        </p:nvSpPr>
        <p:spPr>
          <a:xfrm>
            <a:off x="1317220" y="2042227"/>
            <a:ext cx="1036622" cy="1039179"/>
          </a:xfrm>
          <a:custGeom>
            <a:avLst/>
            <a:gdLst>
              <a:gd name="connsiteX0" fmla="*/ 658170 w 1316346"/>
              <a:gd name="connsiteY0" fmla="*/ 0 h 1319593"/>
              <a:gd name="connsiteX1" fmla="*/ 2 w 1316346"/>
              <a:gd name="connsiteY1" fmla="*/ 661739 h 1319593"/>
              <a:gd name="connsiteX2" fmla="*/ 639565 w 1316346"/>
              <a:gd name="connsiteY2" fmla="*/ 1319594 h 1319593"/>
              <a:gd name="connsiteX3" fmla="*/ 658170 w 1316346"/>
              <a:gd name="connsiteY3" fmla="*/ 1319594 h 1319593"/>
              <a:gd name="connsiteX4" fmla="*/ 676776 w 1316346"/>
              <a:gd name="connsiteY4" fmla="*/ 1319594 h 1319593"/>
              <a:gd name="connsiteX5" fmla="*/ 1316025 w 1316346"/>
              <a:gd name="connsiteY5" fmla="*/ 639562 h 1319593"/>
              <a:gd name="connsiteX6" fmla="*/ 658170 w 1316346"/>
              <a:gd name="connsiteY6" fmla="*/ 0 h 1319593"/>
              <a:gd name="connsiteX7" fmla="*/ 658170 w 1316346"/>
              <a:gd name="connsiteY7" fmla="*/ 241300 h 1319593"/>
              <a:gd name="connsiteX8" fmla="*/ 1076508 w 1316346"/>
              <a:gd name="connsiteY8" fmla="*/ 659765 h 1319593"/>
              <a:gd name="connsiteX9" fmla="*/ 658043 w 1316346"/>
              <a:gd name="connsiteY9" fmla="*/ 1078103 h 1319593"/>
              <a:gd name="connsiteX10" fmla="*/ 239705 w 1316346"/>
              <a:gd name="connsiteY10" fmla="*/ 659765 h 1319593"/>
              <a:gd name="connsiteX11" fmla="*/ 658170 w 1316346"/>
              <a:gd name="connsiteY11" fmla="*/ 241554 h 13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6346" h="1319593">
                <a:moveTo>
                  <a:pt x="658170" y="0"/>
                </a:moveTo>
                <a:cubicBezTo>
                  <a:pt x="293688" y="986"/>
                  <a:pt x="-984" y="297256"/>
                  <a:pt x="2" y="661739"/>
                </a:cubicBezTo>
                <a:cubicBezTo>
                  <a:pt x="965" y="1017589"/>
                  <a:pt x="283883" y="1308599"/>
                  <a:pt x="639565" y="1319594"/>
                </a:cubicBezTo>
                <a:cubicBezTo>
                  <a:pt x="645915" y="1319594"/>
                  <a:pt x="651947" y="1319594"/>
                  <a:pt x="658170" y="1319594"/>
                </a:cubicBezTo>
                <a:cubicBezTo>
                  <a:pt x="664393" y="1319594"/>
                  <a:pt x="670553" y="1319594"/>
                  <a:pt x="676776" y="1319594"/>
                </a:cubicBezTo>
                <a:cubicBezTo>
                  <a:pt x="1041085" y="1308332"/>
                  <a:pt x="1327287" y="1003872"/>
                  <a:pt x="1316025" y="639562"/>
                </a:cubicBezTo>
                <a:cubicBezTo>
                  <a:pt x="1305030" y="283881"/>
                  <a:pt x="1014020" y="963"/>
                  <a:pt x="658170" y="0"/>
                </a:cubicBezTo>
                <a:close/>
                <a:moveTo>
                  <a:pt x="658170" y="241300"/>
                </a:moveTo>
                <a:cubicBezTo>
                  <a:pt x="889247" y="241335"/>
                  <a:pt x="1076543" y="428688"/>
                  <a:pt x="1076508" y="659765"/>
                </a:cubicBezTo>
                <a:cubicBezTo>
                  <a:pt x="1076473" y="890842"/>
                  <a:pt x="889120" y="1078138"/>
                  <a:pt x="658043" y="1078103"/>
                </a:cubicBezTo>
                <a:cubicBezTo>
                  <a:pt x="427016" y="1078068"/>
                  <a:pt x="239740" y="890792"/>
                  <a:pt x="239705" y="659765"/>
                </a:cubicBezTo>
                <a:cubicBezTo>
                  <a:pt x="239846" y="428752"/>
                  <a:pt x="427158" y="241554"/>
                  <a:pt x="658170" y="241554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89" name="Forma libre 663">
            <a:extLst>
              <a:ext uri="{FF2B5EF4-FFF2-40B4-BE49-F238E27FC236}">
                <a16:creationId xmlns:a16="http://schemas.microsoft.com/office/drawing/2014/main" id="{617B6C41-C3B3-5E0F-7342-F0FDA2569A09}"/>
              </a:ext>
            </a:extLst>
          </p:cNvPr>
          <p:cNvSpPr/>
          <p:nvPr/>
        </p:nvSpPr>
        <p:spPr>
          <a:xfrm>
            <a:off x="0" y="4986602"/>
            <a:ext cx="3578997" cy="1142685"/>
          </a:xfrm>
          <a:custGeom>
            <a:avLst/>
            <a:gdLst>
              <a:gd name="connsiteX0" fmla="*/ 0 w 4544758"/>
              <a:gd name="connsiteY0" fmla="*/ 14278 h 1451029"/>
              <a:gd name="connsiteX1" fmla="*/ 398018 w 4544758"/>
              <a:gd name="connsiteY1" fmla="*/ 106353 h 1451029"/>
              <a:gd name="connsiteX2" fmla="*/ 635508 w 4544758"/>
              <a:gd name="connsiteY2" fmla="*/ 395914 h 1451029"/>
              <a:gd name="connsiteX3" fmla="*/ 1045909 w 4544758"/>
              <a:gd name="connsiteY3" fmla="*/ 809489 h 1451029"/>
              <a:gd name="connsiteX4" fmla="*/ 1600962 w 4544758"/>
              <a:gd name="connsiteY4" fmla="*/ 962651 h 1451029"/>
              <a:gd name="connsiteX5" fmla="*/ 1922018 w 4544758"/>
              <a:gd name="connsiteY5" fmla="*/ 917121 h 1451029"/>
              <a:gd name="connsiteX6" fmla="*/ 2906268 w 4544758"/>
              <a:gd name="connsiteY6" fmla="*/ 1185155 h 1451029"/>
              <a:gd name="connsiteX7" fmla="*/ 3207576 w 4544758"/>
              <a:gd name="connsiteY7" fmla="*/ 1161215 h 1451029"/>
              <a:gd name="connsiteX8" fmla="*/ 4544759 w 4544758"/>
              <a:gd name="connsiteY8" fmla="*/ 1451029 h 1451029"/>
              <a:gd name="connsiteX9" fmla="*/ 0 w 4544758"/>
              <a:gd name="connsiteY9" fmla="*/ 1451029 h 145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4758" h="1451029">
                <a:moveTo>
                  <a:pt x="0" y="14278"/>
                </a:moveTo>
                <a:cubicBezTo>
                  <a:pt x="144463" y="-23314"/>
                  <a:pt x="279718" y="15358"/>
                  <a:pt x="398018" y="106353"/>
                </a:cubicBezTo>
                <a:cubicBezTo>
                  <a:pt x="497459" y="182553"/>
                  <a:pt x="563436" y="293297"/>
                  <a:pt x="635508" y="395914"/>
                </a:cubicBezTo>
                <a:cubicBezTo>
                  <a:pt x="747840" y="555807"/>
                  <a:pt x="881888" y="703253"/>
                  <a:pt x="1045909" y="809489"/>
                </a:cubicBezTo>
                <a:cubicBezTo>
                  <a:pt x="1209929" y="915725"/>
                  <a:pt x="1406208" y="978590"/>
                  <a:pt x="1600962" y="962651"/>
                </a:cubicBezTo>
                <a:cubicBezTo>
                  <a:pt x="1708912" y="953825"/>
                  <a:pt x="1813941" y="921440"/>
                  <a:pt x="1922018" y="917121"/>
                </a:cubicBezTo>
                <a:cubicBezTo>
                  <a:pt x="2264093" y="903533"/>
                  <a:pt x="2564003" y="1167820"/>
                  <a:pt x="2906268" y="1185155"/>
                </a:cubicBezTo>
                <a:cubicBezTo>
                  <a:pt x="3007043" y="1190235"/>
                  <a:pt x="3107436" y="1173471"/>
                  <a:pt x="3207576" y="1161215"/>
                </a:cubicBezTo>
                <a:cubicBezTo>
                  <a:pt x="3672840" y="1104065"/>
                  <a:pt x="4180459" y="1156072"/>
                  <a:pt x="4544759" y="1451029"/>
                </a:cubicBezTo>
                <a:lnTo>
                  <a:pt x="0" y="1451029"/>
                </a:lnTo>
                <a:close/>
              </a:path>
            </a:pathLst>
          </a:custGeom>
          <a:solidFill>
            <a:srgbClr val="DBDBD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90" name="Forma libre 664">
            <a:extLst>
              <a:ext uri="{FF2B5EF4-FFF2-40B4-BE49-F238E27FC236}">
                <a16:creationId xmlns:a16="http://schemas.microsoft.com/office/drawing/2014/main" id="{CBA6E11B-24E9-0A7C-4EE3-B00E660BD089}"/>
              </a:ext>
            </a:extLst>
          </p:cNvPr>
          <p:cNvSpPr/>
          <p:nvPr/>
        </p:nvSpPr>
        <p:spPr>
          <a:xfrm>
            <a:off x="6024603" y="4986602"/>
            <a:ext cx="3578697" cy="1142685"/>
          </a:xfrm>
          <a:custGeom>
            <a:avLst/>
            <a:gdLst>
              <a:gd name="connsiteX0" fmla="*/ 4544378 w 4544377"/>
              <a:gd name="connsiteY0" fmla="*/ 14278 h 1451029"/>
              <a:gd name="connsiteX1" fmla="*/ 4146359 w 4544377"/>
              <a:gd name="connsiteY1" fmla="*/ 106353 h 1451029"/>
              <a:gd name="connsiteX2" fmla="*/ 3908933 w 4544377"/>
              <a:gd name="connsiteY2" fmla="*/ 395914 h 1451029"/>
              <a:gd name="connsiteX3" fmla="*/ 3498469 w 4544377"/>
              <a:gd name="connsiteY3" fmla="*/ 809489 h 1451029"/>
              <a:gd name="connsiteX4" fmla="*/ 2943416 w 4544377"/>
              <a:gd name="connsiteY4" fmla="*/ 962651 h 1451029"/>
              <a:gd name="connsiteX5" fmla="*/ 2622359 w 4544377"/>
              <a:gd name="connsiteY5" fmla="*/ 917121 h 1451029"/>
              <a:gd name="connsiteX6" fmla="*/ 1638491 w 4544377"/>
              <a:gd name="connsiteY6" fmla="*/ 1185155 h 1451029"/>
              <a:gd name="connsiteX7" fmla="*/ 1337119 w 4544377"/>
              <a:gd name="connsiteY7" fmla="*/ 1161215 h 1451029"/>
              <a:gd name="connsiteX8" fmla="*/ 0 w 4544377"/>
              <a:gd name="connsiteY8" fmla="*/ 1451029 h 1451029"/>
              <a:gd name="connsiteX9" fmla="*/ 4544378 w 4544377"/>
              <a:gd name="connsiteY9" fmla="*/ 1451029 h 145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4377" h="1451029">
                <a:moveTo>
                  <a:pt x="4544378" y="14278"/>
                </a:moveTo>
                <a:cubicBezTo>
                  <a:pt x="4399979" y="-23314"/>
                  <a:pt x="4264660" y="15358"/>
                  <a:pt x="4146359" y="106353"/>
                </a:cubicBezTo>
                <a:cubicBezTo>
                  <a:pt x="4046982" y="182553"/>
                  <a:pt x="3981259" y="293297"/>
                  <a:pt x="3908933" y="395914"/>
                </a:cubicBezTo>
                <a:cubicBezTo>
                  <a:pt x="3796538" y="555807"/>
                  <a:pt x="3662490" y="703253"/>
                  <a:pt x="3498469" y="809489"/>
                </a:cubicBezTo>
                <a:cubicBezTo>
                  <a:pt x="3334449" y="915725"/>
                  <a:pt x="3138170" y="978590"/>
                  <a:pt x="2943416" y="962651"/>
                </a:cubicBezTo>
                <a:cubicBezTo>
                  <a:pt x="2835466" y="953825"/>
                  <a:pt x="2730437" y="921440"/>
                  <a:pt x="2622359" y="917121"/>
                </a:cubicBezTo>
                <a:cubicBezTo>
                  <a:pt x="2280285" y="903533"/>
                  <a:pt x="1980375" y="1167820"/>
                  <a:pt x="1638491" y="1185155"/>
                </a:cubicBezTo>
                <a:cubicBezTo>
                  <a:pt x="1537716" y="1190235"/>
                  <a:pt x="1437259" y="1173471"/>
                  <a:pt x="1337119" y="1161215"/>
                </a:cubicBezTo>
                <a:cubicBezTo>
                  <a:pt x="871855" y="1104065"/>
                  <a:pt x="364299" y="1156072"/>
                  <a:pt x="0" y="1451029"/>
                </a:cubicBezTo>
                <a:lnTo>
                  <a:pt x="4544378" y="1451029"/>
                </a:lnTo>
                <a:close/>
              </a:path>
            </a:pathLst>
          </a:custGeom>
          <a:solidFill>
            <a:srgbClr val="DBDBD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91" name="Forma libre 665">
            <a:extLst>
              <a:ext uri="{FF2B5EF4-FFF2-40B4-BE49-F238E27FC236}">
                <a16:creationId xmlns:a16="http://schemas.microsoft.com/office/drawing/2014/main" id="{C3333A32-0A6B-BDA2-2A84-1A9CDA61AA5F}"/>
              </a:ext>
            </a:extLst>
          </p:cNvPr>
          <p:cNvSpPr/>
          <p:nvPr/>
        </p:nvSpPr>
        <p:spPr>
          <a:xfrm>
            <a:off x="7160895" y="733664"/>
            <a:ext cx="2440305" cy="1187798"/>
          </a:xfrm>
          <a:custGeom>
            <a:avLst/>
            <a:gdLst>
              <a:gd name="connsiteX0" fmla="*/ 3082544 w 3098800"/>
              <a:gd name="connsiteY0" fmla="*/ 1502410 h 1508315"/>
              <a:gd name="connsiteX1" fmla="*/ 2445004 w 3098800"/>
              <a:gd name="connsiteY1" fmla="*/ 1114298 h 1508315"/>
              <a:gd name="connsiteX2" fmla="*/ 2323402 w 3098800"/>
              <a:gd name="connsiteY2" fmla="*/ 958215 h 1508315"/>
              <a:gd name="connsiteX3" fmla="*/ 1494409 w 3098800"/>
              <a:gd name="connsiteY3" fmla="*/ 603123 h 1508315"/>
              <a:gd name="connsiteX4" fmla="*/ 1235075 w 3098800"/>
              <a:gd name="connsiteY4" fmla="*/ 528574 h 1508315"/>
              <a:gd name="connsiteX5" fmla="*/ 939165 w 3098800"/>
              <a:gd name="connsiteY5" fmla="*/ 316421 h 1508315"/>
              <a:gd name="connsiteX6" fmla="*/ 707644 w 3098800"/>
              <a:gd name="connsiteY6" fmla="*/ 256159 h 1508315"/>
              <a:gd name="connsiteX7" fmla="*/ 0 w 3098800"/>
              <a:gd name="connsiteY7" fmla="*/ 0 h 1508315"/>
              <a:gd name="connsiteX8" fmla="*/ 3098800 w 3098800"/>
              <a:gd name="connsiteY8" fmla="*/ 0 h 1508315"/>
              <a:gd name="connsiteX9" fmla="*/ 3098800 w 3098800"/>
              <a:gd name="connsiteY9" fmla="*/ 1508316 h 150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8800" h="1508315">
                <a:moveTo>
                  <a:pt x="3082544" y="1502410"/>
                </a:moveTo>
                <a:cubicBezTo>
                  <a:pt x="2849055" y="1410843"/>
                  <a:pt x="2606675" y="1306005"/>
                  <a:pt x="2445004" y="1114298"/>
                </a:cubicBezTo>
                <a:cubicBezTo>
                  <a:pt x="2402459" y="1063879"/>
                  <a:pt x="2366645" y="1008063"/>
                  <a:pt x="2323402" y="958215"/>
                </a:cubicBezTo>
                <a:cubicBezTo>
                  <a:pt x="2122361" y="726313"/>
                  <a:pt x="1796352" y="656527"/>
                  <a:pt x="1494409" y="603123"/>
                </a:cubicBezTo>
                <a:cubicBezTo>
                  <a:pt x="1405509" y="587375"/>
                  <a:pt x="1314641" y="571373"/>
                  <a:pt x="1235075" y="528574"/>
                </a:cubicBezTo>
                <a:cubicBezTo>
                  <a:pt x="1127887" y="470980"/>
                  <a:pt x="1048830" y="368999"/>
                  <a:pt x="939165" y="316421"/>
                </a:cubicBezTo>
                <a:cubicBezTo>
                  <a:pt x="867029" y="281813"/>
                  <a:pt x="786257" y="270828"/>
                  <a:pt x="707644" y="256159"/>
                </a:cubicBezTo>
                <a:cubicBezTo>
                  <a:pt x="459406" y="209807"/>
                  <a:pt x="220388" y="123286"/>
                  <a:pt x="0" y="0"/>
                </a:cubicBezTo>
                <a:lnTo>
                  <a:pt x="3098800" y="0"/>
                </a:lnTo>
                <a:lnTo>
                  <a:pt x="3098800" y="1508316"/>
                </a:lnTo>
                <a:close/>
              </a:path>
            </a:pathLst>
          </a:custGeom>
          <a:solidFill>
            <a:srgbClr val="DBDBD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92" name="Forma libre 666">
            <a:extLst>
              <a:ext uri="{FF2B5EF4-FFF2-40B4-BE49-F238E27FC236}">
                <a16:creationId xmlns:a16="http://schemas.microsoft.com/office/drawing/2014/main" id="{5951B145-A6FE-BB22-03E0-20FB2F4142B9}"/>
              </a:ext>
            </a:extLst>
          </p:cNvPr>
          <p:cNvSpPr/>
          <p:nvPr/>
        </p:nvSpPr>
        <p:spPr>
          <a:xfrm>
            <a:off x="0" y="733664"/>
            <a:ext cx="2440305" cy="1187798"/>
          </a:xfrm>
          <a:custGeom>
            <a:avLst/>
            <a:gdLst>
              <a:gd name="connsiteX0" fmla="*/ 16320 w 3098800"/>
              <a:gd name="connsiteY0" fmla="*/ 1502410 h 1508315"/>
              <a:gd name="connsiteX1" fmla="*/ 653860 w 3098800"/>
              <a:gd name="connsiteY1" fmla="*/ 1114298 h 1508315"/>
              <a:gd name="connsiteX2" fmla="*/ 775462 w 3098800"/>
              <a:gd name="connsiteY2" fmla="*/ 958215 h 1508315"/>
              <a:gd name="connsiteX3" fmla="*/ 1604518 w 3098800"/>
              <a:gd name="connsiteY3" fmla="*/ 603123 h 1508315"/>
              <a:gd name="connsiteX4" fmla="*/ 1863789 w 3098800"/>
              <a:gd name="connsiteY4" fmla="*/ 528574 h 1508315"/>
              <a:gd name="connsiteX5" fmla="*/ 2159762 w 3098800"/>
              <a:gd name="connsiteY5" fmla="*/ 316421 h 1508315"/>
              <a:gd name="connsiteX6" fmla="*/ 2391220 w 3098800"/>
              <a:gd name="connsiteY6" fmla="*/ 256159 h 1508315"/>
              <a:gd name="connsiteX7" fmla="*/ 3098800 w 3098800"/>
              <a:gd name="connsiteY7" fmla="*/ 0 h 1508315"/>
              <a:gd name="connsiteX8" fmla="*/ 0 w 3098800"/>
              <a:gd name="connsiteY8" fmla="*/ 0 h 1508315"/>
              <a:gd name="connsiteX9" fmla="*/ 0 w 3098800"/>
              <a:gd name="connsiteY9" fmla="*/ 1508316 h 150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8800" h="1508315">
                <a:moveTo>
                  <a:pt x="16320" y="1502410"/>
                </a:moveTo>
                <a:cubicBezTo>
                  <a:pt x="249809" y="1410843"/>
                  <a:pt x="492570" y="1306005"/>
                  <a:pt x="653860" y="1114298"/>
                </a:cubicBezTo>
                <a:cubicBezTo>
                  <a:pt x="696405" y="1063879"/>
                  <a:pt x="732219" y="1008063"/>
                  <a:pt x="775462" y="958215"/>
                </a:cubicBezTo>
                <a:cubicBezTo>
                  <a:pt x="976503" y="726313"/>
                  <a:pt x="1302512" y="656527"/>
                  <a:pt x="1604518" y="603123"/>
                </a:cubicBezTo>
                <a:cubicBezTo>
                  <a:pt x="1693418" y="587375"/>
                  <a:pt x="1784223" y="571373"/>
                  <a:pt x="1863789" y="528574"/>
                </a:cubicBezTo>
                <a:cubicBezTo>
                  <a:pt x="1970977" y="470980"/>
                  <a:pt x="2050034" y="368999"/>
                  <a:pt x="2159762" y="316421"/>
                </a:cubicBezTo>
                <a:cubicBezTo>
                  <a:pt x="2231898" y="281813"/>
                  <a:pt x="2312607" y="270828"/>
                  <a:pt x="2391220" y="256159"/>
                </a:cubicBezTo>
                <a:cubicBezTo>
                  <a:pt x="2639441" y="209822"/>
                  <a:pt x="2878440" y="123299"/>
                  <a:pt x="3098800" y="0"/>
                </a:cubicBezTo>
                <a:lnTo>
                  <a:pt x="0" y="0"/>
                </a:lnTo>
                <a:lnTo>
                  <a:pt x="0" y="1508316"/>
                </a:lnTo>
                <a:close/>
              </a:path>
            </a:pathLst>
          </a:custGeom>
          <a:solidFill>
            <a:srgbClr val="DBDBD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sp>
        <p:nvSpPr>
          <p:cNvPr id="193" name="CuadroTexto 668">
            <a:extLst>
              <a:ext uri="{FF2B5EF4-FFF2-40B4-BE49-F238E27FC236}">
                <a16:creationId xmlns:a16="http://schemas.microsoft.com/office/drawing/2014/main" id="{FA6B8480-CB6C-EB28-E161-A128CD9A24AE}"/>
              </a:ext>
            </a:extLst>
          </p:cNvPr>
          <p:cNvSpPr txBox="1"/>
          <p:nvPr/>
        </p:nvSpPr>
        <p:spPr>
          <a:xfrm>
            <a:off x="155501" y="356263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</a:rPr>
              <a:t>CLOUD ONLY </a:t>
            </a:r>
          </a:p>
          <a:p>
            <a:r>
              <a:rPr lang="es-MX" sz="1000" b="1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194" name="CuadroTexto 670">
            <a:extLst>
              <a:ext uri="{FF2B5EF4-FFF2-40B4-BE49-F238E27FC236}">
                <a16:creationId xmlns:a16="http://schemas.microsoft.com/office/drawing/2014/main" id="{301E1FE0-8BBD-90B0-EB52-329AE032A894}"/>
              </a:ext>
            </a:extLst>
          </p:cNvPr>
          <p:cNvSpPr txBox="1"/>
          <p:nvPr/>
        </p:nvSpPr>
        <p:spPr>
          <a:xfrm>
            <a:off x="1607627" y="4753711"/>
            <a:ext cx="490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95" name="CuadroTexto 672">
            <a:extLst>
              <a:ext uri="{FF2B5EF4-FFF2-40B4-BE49-F238E27FC236}">
                <a16:creationId xmlns:a16="http://schemas.microsoft.com/office/drawing/2014/main" id="{EF9B7CD5-8FDF-79AC-AD59-96CB5850A627}"/>
              </a:ext>
            </a:extLst>
          </p:cNvPr>
          <p:cNvSpPr txBox="1"/>
          <p:nvPr/>
        </p:nvSpPr>
        <p:spPr>
          <a:xfrm>
            <a:off x="5090177" y="3480624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96" name="CuadroTexto 673">
            <a:extLst>
              <a:ext uri="{FF2B5EF4-FFF2-40B4-BE49-F238E27FC236}">
                <a16:creationId xmlns:a16="http://schemas.microsoft.com/office/drawing/2014/main" id="{6813D0B2-00B6-5130-496F-588E2F010F75}"/>
              </a:ext>
            </a:extLst>
          </p:cNvPr>
          <p:cNvSpPr txBox="1"/>
          <p:nvPr/>
        </p:nvSpPr>
        <p:spPr>
          <a:xfrm>
            <a:off x="6455802" y="2349750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000" b="1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97" name="CuadroTexto 675">
            <a:extLst>
              <a:ext uri="{FF2B5EF4-FFF2-40B4-BE49-F238E27FC236}">
                <a16:creationId xmlns:a16="http://schemas.microsoft.com/office/drawing/2014/main" id="{ABD5EC00-13DA-E262-E526-8337A52A8CD6}"/>
              </a:ext>
            </a:extLst>
          </p:cNvPr>
          <p:cNvSpPr txBox="1"/>
          <p:nvPr/>
        </p:nvSpPr>
        <p:spPr>
          <a:xfrm>
            <a:off x="8621036" y="346477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b="1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98" name="CuadroTexto 676">
            <a:extLst>
              <a:ext uri="{FF2B5EF4-FFF2-40B4-BE49-F238E27FC236}">
                <a16:creationId xmlns:a16="http://schemas.microsoft.com/office/drawing/2014/main" id="{874D0A29-AABD-F9CC-BB05-FF4907B4311E}"/>
              </a:ext>
            </a:extLst>
          </p:cNvPr>
          <p:cNvSpPr txBox="1"/>
          <p:nvPr/>
        </p:nvSpPr>
        <p:spPr>
          <a:xfrm>
            <a:off x="7109561" y="4678583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99" name="Picture 198" descr="A blue diamond with black dots and circles&#10;&#10;Description automatically generated">
            <a:extLst>
              <a:ext uri="{FF2B5EF4-FFF2-40B4-BE49-F238E27FC236}">
                <a16:creationId xmlns:a16="http://schemas.microsoft.com/office/drawing/2014/main" id="{03577CEF-BEF0-5579-672F-86588C24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518159" y="3434018"/>
            <a:ext cx="636470" cy="636470"/>
          </a:xfrm>
          <a:prstGeom prst="rect">
            <a:avLst/>
          </a:prstGeom>
        </p:spPr>
      </p:pic>
      <p:pic>
        <p:nvPicPr>
          <p:cNvPr id="200" name="Picture 199" descr="A red and black logo&#10;&#10;Description automatically generated">
            <a:extLst>
              <a:ext uri="{FF2B5EF4-FFF2-40B4-BE49-F238E27FC236}">
                <a16:creationId xmlns:a16="http://schemas.microsoft.com/office/drawing/2014/main" id="{325EA233-9CDD-8F50-1479-28562F42C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6927" y="2266988"/>
            <a:ext cx="578336" cy="578336"/>
          </a:xfrm>
          <a:prstGeom prst="rect">
            <a:avLst/>
          </a:prstGeom>
        </p:spPr>
      </p:pic>
      <p:pic>
        <p:nvPicPr>
          <p:cNvPr id="201" name="Picture 200" descr="A blue and white logo&#10;&#10;Description automatically generated">
            <a:extLst>
              <a:ext uri="{FF2B5EF4-FFF2-40B4-BE49-F238E27FC236}">
                <a16:creationId xmlns:a16="http://schemas.microsoft.com/office/drawing/2014/main" id="{3100B399-C314-4C30-B6EB-6EA2EDF64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252377" y="4743019"/>
            <a:ext cx="466210" cy="466210"/>
          </a:xfrm>
          <a:prstGeom prst="rect">
            <a:avLst/>
          </a:prstGeom>
        </p:spPr>
      </p:pic>
      <p:pic>
        <p:nvPicPr>
          <p:cNvPr id="202" name="Picture 201" descr="A blue shield with black lines&#10;&#10;Description automatically generated">
            <a:extLst>
              <a:ext uri="{FF2B5EF4-FFF2-40B4-BE49-F238E27FC236}">
                <a16:creationId xmlns:a16="http://schemas.microsoft.com/office/drawing/2014/main" id="{BA311F40-5FAF-EE10-B387-193A7A1336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04971" y="3504009"/>
            <a:ext cx="537792" cy="564133"/>
          </a:xfrm>
          <a:prstGeom prst="rect">
            <a:avLst/>
          </a:prstGeom>
        </p:spPr>
      </p:pic>
      <p:sp>
        <p:nvSpPr>
          <p:cNvPr id="203" name="CuadroTexto 350">
            <a:extLst>
              <a:ext uri="{FF2B5EF4-FFF2-40B4-BE49-F238E27FC236}">
                <a16:creationId xmlns:a16="http://schemas.microsoft.com/office/drawing/2014/main" id="{5140039A-C372-415F-B2AC-921B48B9131D}"/>
              </a:ext>
            </a:extLst>
          </p:cNvPr>
          <p:cNvSpPr txBox="1"/>
          <p:nvPr/>
        </p:nvSpPr>
        <p:spPr>
          <a:xfrm>
            <a:off x="1504915" y="946460"/>
            <a:ext cx="662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  <a:ea typeface="Lato Heavy" charset="0"/>
                <a:cs typeface="Poppins" pitchFamily="2" charset="77"/>
              </a:rPr>
              <a:t>TITLE</a:t>
            </a:r>
          </a:p>
        </p:txBody>
      </p:sp>
      <p:sp>
        <p:nvSpPr>
          <p:cNvPr id="208" name="Forma libre 191">
            <a:extLst>
              <a:ext uri="{FF2B5EF4-FFF2-40B4-BE49-F238E27FC236}">
                <a16:creationId xmlns:a16="http://schemas.microsoft.com/office/drawing/2014/main" id="{62841550-213F-1B43-6BCF-F00795BB791D}"/>
              </a:ext>
            </a:extLst>
          </p:cNvPr>
          <p:cNvSpPr/>
          <p:nvPr/>
        </p:nvSpPr>
        <p:spPr>
          <a:xfrm>
            <a:off x="4272060" y="4860995"/>
            <a:ext cx="1022417" cy="1022128"/>
          </a:xfrm>
          <a:custGeom>
            <a:avLst/>
            <a:gdLst>
              <a:gd name="connsiteX0" fmla="*/ 1298251 w 1298307"/>
              <a:gd name="connsiteY0" fmla="*/ 636524 h 1297940"/>
              <a:gd name="connsiteX1" fmla="*/ 1297870 w 1298307"/>
              <a:gd name="connsiteY1" fmla="*/ 626682 h 1297940"/>
              <a:gd name="connsiteX2" fmla="*/ 1297870 w 1298307"/>
              <a:gd name="connsiteY2" fmla="*/ 625030 h 1297940"/>
              <a:gd name="connsiteX3" fmla="*/ 667442 w 1298307"/>
              <a:gd name="connsiteY3" fmla="*/ 0 h 1297940"/>
              <a:gd name="connsiteX4" fmla="*/ 649154 w 1298307"/>
              <a:gd name="connsiteY4" fmla="*/ 0 h 1297940"/>
              <a:gd name="connsiteX5" fmla="*/ 648392 w 1298307"/>
              <a:gd name="connsiteY5" fmla="*/ 0 h 1297940"/>
              <a:gd name="connsiteX6" fmla="*/ 630866 w 1298307"/>
              <a:gd name="connsiteY6" fmla="*/ 0 h 1297940"/>
              <a:gd name="connsiteX7" fmla="*/ 274 w 1298307"/>
              <a:gd name="connsiteY7" fmla="*/ 667953 h 1297940"/>
              <a:gd name="connsiteX8" fmla="*/ 33966 w 1298307"/>
              <a:gd name="connsiteY8" fmla="*/ 856551 h 1297940"/>
              <a:gd name="connsiteX9" fmla="*/ 33966 w 1298307"/>
              <a:gd name="connsiteY9" fmla="*/ 856869 h 1297940"/>
              <a:gd name="connsiteX10" fmla="*/ 648202 w 1298307"/>
              <a:gd name="connsiteY10" fmla="*/ 1297940 h 1297940"/>
              <a:gd name="connsiteX11" fmla="*/ 649090 w 1298307"/>
              <a:gd name="connsiteY11" fmla="*/ 1297940 h 1297940"/>
              <a:gd name="connsiteX12" fmla="*/ 792474 w 1298307"/>
              <a:gd name="connsiteY12" fmla="*/ 1282002 h 1297940"/>
              <a:gd name="connsiteX13" fmla="*/ 792474 w 1298307"/>
              <a:gd name="connsiteY13" fmla="*/ 1282002 h 1297940"/>
              <a:gd name="connsiteX14" fmla="*/ 806697 w 1298307"/>
              <a:gd name="connsiteY14" fmla="*/ 1278572 h 1297940"/>
              <a:gd name="connsiteX15" fmla="*/ 808031 w 1298307"/>
              <a:gd name="connsiteY15" fmla="*/ 1278255 h 1297940"/>
              <a:gd name="connsiteX16" fmla="*/ 821239 w 1298307"/>
              <a:gd name="connsiteY16" fmla="*/ 1274763 h 1297940"/>
              <a:gd name="connsiteX17" fmla="*/ 823462 w 1298307"/>
              <a:gd name="connsiteY17" fmla="*/ 1274191 h 1297940"/>
              <a:gd name="connsiteX18" fmla="*/ 835717 w 1298307"/>
              <a:gd name="connsiteY18" fmla="*/ 1270635 h 1297940"/>
              <a:gd name="connsiteX19" fmla="*/ 838702 w 1298307"/>
              <a:gd name="connsiteY19" fmla="*/ 1269683 h 1297940"/>
              <a:gd name="connsiteX20" fmla="*/ 850132 w 1298307"/>
              <a:gd name="connsiteY20" fmla="*/ 1266063 h 1297940"/>
              <a:gd name="connsiteX21" fmla="*/ 853878 w 1298307"/>
              <a:gd name="connsiteY21" fmla="*/ 1264857 h 1297940"/>
              <a:gd name="connsiteX22" fmla="*/ 864609 w 1298307"/>
              <a:gd name="connsiteY22" fmla="*/ 1261173 h 1297940"/>
              <a:gd name="connsiteX23" fmla="*/ 868801 w 1298307"/>
              <a:gd name="connsiteY23" fmla="*/ 1259713 h 1297940"/>
              <a:gd name="connsiteX24" fmla="*/ 878961 w 1298307"/>
              <a:gd name="connsiteY24" fmla="*/ 1255903 h 1297940"/>
              <a:gd name="connsiteX25" fmla="*/ 883596 w 1298307"/>
              <a:gd name="connsiteY25" fmla="*/ 1254189 h 1297940"/>
              <a:gd name="connsiteX26" fmla="*/ 893184 w 1298307"/>
              <a:gd name="connsiteY26" fmla="*/ 1250378 h 1297940"/>
              <a:gd name="connsiteX27" fmla="*/ 898265 w 1298307"/>
              <a:gd name="connsiteY27" fmla="*/ 1248283 h 1297940"/>
              <a:gd name="connsiteX28" fmla="*/ 907282 w 1298307"/>
              <a:gd name="connsiteY28" fmla="*/ 1244409 h 1297940"/>
              <a:gd name="connsiteX29" fmla="*/ 912679 w 1298307"/>
              <a:gd name="connsiteY29" fmla="*/ 1242060 h 1297940"/>
              <a:gd name="connsiteX30" fmla="*/ 921252 w 1298307"/>
              <a:gd name="connsiteY30" fmla="*/ 1238187 h 1297940"/>
              <a:gd name="connsiteX31" fmla="*/ 926966 w 1298307"/>
              <a:gd name="connsiteY31" fmla="*/ 1235456 h 1297940"/>
              <a:gd name="connsiteX32" fmla="*/ 935031 w 1298307"/>
              <a:gd name="connsiteY32" fmla="*/ 1231583 h 1297940"/>
              <a:gd name="connsiteX33" fmla="*/ 941381 w 1298307"/>
              <a:gd name="connsiteY33" fmla="*/ 1228534 h 1297940"/>
              <a:gd name="connsiteX34" fmla="*/ 949065 w 1298307"/>
              <a:gd name="connsiteY34" fmla="*/ 1224597 h 1297940"/>
              <a:gd name="connsiteX35" fmla="*/ 955415 w 1298307"/>
              <a:gd name="connsiteY35" fmla="*/ 1221296 h 1297940"/>
              <a:gd name="connsiteX36" fmla="*/ 962717 w 1298307"/>
              <a:gd name="connsiteY36" fmla="*/ 1217359 h 1297940"/>
              <a:gd name="connsiteX37" fmla="*/ 969067 w 1298307"/>
              <a:gd name="connsiteY37" fmla="*/ 1213739 h 1297940"/>
              <a:gd name="connsiteX38" fmla="*/ 975925 w 1298307"/>
              <a:gd name="connsiteY38" fmla="*/ 1209802 h 1297940"/>
              <a:gd name="connsiteX39" fmla="*/ 982593 w 1298307"/>
              <a:gd name="connsiteY39" fmla="*/ 1205865 h 1297940"/>
              <a:gd name="connsiteX40" fmla="*/ 988943 w 1298307"/>
              <a:gd name="connsiteY40" fmla="*/ 1201928 h 1297940"/>
              <a:gd name="connsiteX41" fmla="*/ 995737 w 1298307"/>
              <a:gd name="connsiteY41" fmla="*/ 1197673 h 1297940"/>
              <a:gd name="connsiteX42" fmla="*/ 1002087 w 1298307"/>
              <a:gd name="connsiteY42" fmla="*/ 1193673 h 1297940"/>
              <a:gd name="connsiteX43" fmla="*/ 1009008 w 1298307"/>
              <a:gd name="connsiteY43" fmla="*/ 1189165 h 1297940"/>
              <a:gd name="connsiteX44" fmla="*/ 1014851 w 1298307"/>
              <a:gd name="connsiteY44" fmla="*/ 1185164 h 1297940"/>
              <a:gd name="connsiteX45" fmla="*/ 1021899 w 1298307"/>
              <a:gd name="connsiteY45" fmla="*/ 1180338 h 1297940"/>
              <a:gd name="connsiteX46" fmla="*/ 1027424 w 1298307"/>
              <a:gd name="connsiteY46" fmla="*/ 1176401 h 1297940"/>
              <a:gd name="connsiteX47" fmla="*/ 1034599 w 1298307"/>
              <a:gd name="connsiteY47" fmla="*/ 1171194 h 1297940"/>
              <a:gd name="connsiteX48" fmla="*/ 1039806 w 1298307"/>
              <a:gd name="connsiteY48" fmla="*/ 1167321 h 1297940"/>
              <a:gd name="connsiteX49" fmla="*/ 1046982 w 1298307"/>
              <a:gd name="connsiteY49" fmla="*/ 1161796 h 1297940"/>
              <a:gd name="connsiteX50" fmla="*/ 1051998 w 1298307"/>
              <a:gd name="connsiteY50" fmla="*/ 1157859 h 1297940"/>
              <a:gd name="connsiteX51" fmla="*/ 1059174 w 1298307"/>
              <a:gd name="connsiteY51" fmla="*/ 1152081 h 1297940"/>
              <a:gd name="connsiteX52" fmla="*/ 1063936 w 1298307"/>
              <a:gd name="connsiteY52" fmla="*/ 1148207 h 1297940"/>
              <a:gd name="connsiteX53" fmla="*/ 1071175 w 1298307"/>
              <a:gd name="connsiteY53" fmla="*/ 1141857 h 1297940"/>
              <a:gd name="connsiteX54" fmla="*/ 1075620 w 1298307"/>
              <a:gd name="connsiteY54" fmla="*/ 1138047 h 1297940"/>
              <a:gd name="connsiteX55" fmla="*/ 1082859 w 1298307"/>
              <a:gd name="connsiteY55" fmla="*/ 1131697 h 1297940"/>
              <a:gd name="connsiteX56" fmla="*/ 1087114 w 1298307"/>
              <a:gd name="connsiteY56" fmla="*/ 1127823 h 1297940"/>
              <a:gd name="connsiteX57" fmla="*/ 1094289 w 1298307"/>
              <a:gd name="connsiteY57" fmla="*/ 1121473 h 1297940"/>
              <a:gd name="connsiteX58" fmla="*/ 1098353 w 1298307"/>
              <a:gd name="connsiteY58" fmla="*/ 1117664 h 1297940"/>
              <a:gd name="connsiteX59" fmla="*/ 1105465 w 1298307"/>
              <a:gd name="connsiteY59" fmla="*/ 1110678 h 1297940"/>
              <a:gd name="connsiteX60" fmla="*/ 1109402 w 1298307"/>
              <a:gd name="connsiteY60" fmla="*/ 1106805 h 1297940"/>
              <a:gd name="connsiteX61" fmla="*/ 1116387 w 1298307"/>
              <a:gd name="connsiteY61" fmla="*/ 1099629 h 1297940"/>
              <a:gd name="connsiteX62" fmla="*/ 1120133 w 1298307"/>
              <a:gd name="connsiteY62" fmla="*/ 1095756 h 1297940"/>
              <a:gd name="connsiteX63" fmla="*/ 1127055 w 1298307"/>
              <a:gd name="connsiteY63" fmla="*/ 1088327 h 1297940"/>
              <a:gd name="connsiteX64" fmla="*/ 1130611 w 1298307"/>
              <a:gd name="connsiteY64" fmla="*/ 1084453 h 1297940"/>
              <a:gd name="connsiteX65" fmla="*/ 1137406 w 1298307"/>
              <a:gd name="connsiteY65" fmla="*/ 1076770 h 1297940"/>
              <a:gd name="connsiteX66" fmla="*/ 1140834 w 1298307"/>
              <a:gd name="connsiteY66" fmla="*/ 1072833 h 1297940"/>
              <a:gd name="connsiteX67" fmla="*/ 1147184 w 1298307"/>
              <a:gd name="connsiteY67" fmla="*/ 1065022 h 1297940"/>
              <a:gd name="connsiteX68" fmla="*/ 1150550 w 1298307"/>
              <a:gd name="connsiteY68" fmla="*/ 1061022 h 1297940"/>
              <a:gd name="connsiteX69" fmla="*/ 1156900 w 1298307"/>
              <a:gd name="connsiteY69" fmla="*/ 1053147 h 1297940"/>
              <a:gd name="connsiteX70" fmla="*/ 1160202 w 1298307"/>
              <a:gd name="connsiteY70" fmla="*/ 1048893 h 1297940"/>
              <a:gd name="connsiteX71" fmla="*/ 1166552 w 1298307"/>
              <a:gd name="connsiteY71" fmla="*/ 1041019 h 1297940"/>
              <a:gd name="connsiteX72" fmla="*/ 1169918 w 1298307"/>
              <a:gd name="connsiteY72" fmla="*/ 1036574 h 1297940"/>
              <a:gd name="connsiteX73" fmla="*/ 1175633 w 1298307"/>
              <a:gd name="connsiteY73" fmla="*/ 1028764 h 1297940"/>
              <a:gd name="connsiteX74" fmla="*/ 1179062 w 1298307"/>
              <a:gd name="connsiteY74" fmla="*/ 1024065 h 1297940"/>
              <a:gd name="connsiteX75" fmla="*/ 1184332 w 1298307"/>
              <a:gd name="connsiteY75" fmla="*/ 1016381 h 1297940"/>
              <a:gd name="connsiteX76" fmla="*/ 1187888 w 1298307"/>
              <a:gd name="connsiteY76" fmla="*/ 1011238 h 1297940"/>
              <a:gd name="connsiteX77" fmla="*/ 1192651 w 1298307"/>
              <a:gd name="connsiteY77" fmla="*/ 1004062 h 1297940"/>
              <a:gd name="connsiteX78" fmla="*/ 1196461 w 1298307"/>
              <a:gd name="connsiteY78" fmla="*/ 998220 h 1297940"/>
              <a:gd name="connsiteX79" fmla="*/ 1200461 w 1298307"/>
              <a:gd name="connsiteY79" fmla="*/ 991870 h 1297940"/>
              <a:gd name="connsiteX80" fmla="*/ 1204715 w 1298307"/>
              <a:gd name="connsiteY80" fmla="*/ 985012 h 1297940"/>
              <a:gd name="connsiteX81" fmla="*/ 1207637 w 1298307"/>
              <a:gd name="connsiteY81" fmla="*/ 980059 h 1297940"/>
              <a:gd name="connsiteX82" fmla="*/ 1212653 w 1298307"/>
              <a:gd name="connsiteY82" fmla="*/ 971550 h 1297940"/>
              <a:gd name="connsiteX83" fmla="*/ 1213733 w 1298307"/>
              <a:gd name="connsiteY83" fmla="*/ 969582 h 1297940"/>
              <a:gd name="connsiteX84" fmla="*/ 1297870 w 1298307"/>
              <a:gd name="connsiteY84" fmla="*/ 671513 h 1297940"/>
              <a:gd name="connsiteX85" fmla="*/ 1297870 w 1298307"/>
              <a:gd name="connsiteY85" fmla="*/ 671513 h 1297940"/>
              <a:gd name="connsiteX86" fmla="*/ 1298251 w 1298307"/>
              <a:gd name="connsiteY86" fmla="*/ 661670 h 1297940"/>
              <a:gd name="connsiteX87" fmla="*/ 1298251 w 1298307"/>
              <a:gd name="connsiteY87" fmla="*/ 648970 h 1297940"/>
              <a:gd name="connsiteX88" fmla="*/ 1298251 w 1298307"/>
              <a:gd name="connsiteY88" fmla="*/ 636524 h 1297940"/>
              <a:gd name="connsiteX89" fmla="*/ 649218 w 1298307"/>
              <a:gd name="connsiteY89" fmla="*/ 1060387 h 1297940"/>
              <a:gd name="connsiteX90" fmla="*/ 584003 w 1298307"/>
              <a:gd name="connsiteY90" fmla="*/ 1055179 h 1297940"/>
              <a:gd name="connsiteX91" fmla="*/ 242925 w 1298307"/>
              <a:gd name="connsiteY91" fmla="*/ 583584 h 1297940"/>
              <a:gd name="connsiteX92" fmla="*/ 714521 w 1298307"/>
              <a:gd name="connsiteY92" fmla="*/ 242507 h 1297940"/>
              <a:gd name="connsiteX93" fmla="*/ 1055598 w 1298307"/>
              <a:gd name="connsiteY93" fmla="*/ 714102 h 1297940"/>
              <a:gd name="connsiteX94" fmla="*/ 649218 w 1298307"/>
              <a:gd name="connsiteY94" fmla="*/ 1060387 h 129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98307" h="1297940">
                <a:moveTo>
                  <a:pt x="1298251" y="636524"/>
                </a:moveTo>
                <a:cubicBezTo>
                  <a:pt x="1298251" y="633222"/>
                  <a:pt x="1298251" y="630174"/>
                  <a:pt x="1297870" y="626682"/>
                </a:cubicBezTo>
                <a:cubicBezTo>
                  <a:pt x="1297901" y="626132"/>
                  <a:pt x="1297901" y="625580"/>
                  <a:pt x="1297870" y="625030"/>
                </a:cubicBezTo>
                <a:cubicBezTo>
                  <a:pt x="1285380" y="283061"/>
                  <a:pt x="1009506" y="9549"/>
                  <a:pt x="667442" y="0"/>
                </a:cubicBezTo>
                <a:cubicBezTo>
                  <a:pt x="661092" y="0"/>
                  <a:pt x="655314" y="0"/>
                  <a:pt x="649154" y="0"/>
                </a:cubicBezTo>
                <a:lnTo>
                  <a:pt x="648392" y="0"/>
                </a:lnTo>
                <a:cubicBezTo>
                  <a:pt x="642550" y="0"/>
                  <a:pt x="636771" y="0"/>
                  <a:pt x="630866" y="0"/>
                </a:cubicBezTo>
                <a:cubicBezTo>
                  <a:pt x="272282" y="10317"/>
                  <a:pt x="-10043" y="309370"/>
                  <a:pt x="274" y="667953"/>
                </a:cubicBezTo>
                <a:cubicBezTo>
                  <a:pt x="2121" y="732139"/>
                  <a:pt x="13475" y="795696"/>
                  <a:pt x="33966" y="856551"/>
                </a:cubicBezTo>
                <a:lnTo>
                  <a:pt x="33966" y="856869"/>
                </a:lnTo>
                <a:cubicBezTo>
                  <a:pt x="123270" y="1120156"/>
                  <a:pt x="370182" y="1297459"/>
                  <a:pt x="648202" y="1297940"/>
                </a:cubicBezTo>
                <a:lnTo>
                  <a:pt x="649090" y="1297940"/>
                </a:lnTo>
                <a:cubicBezTo>
                  <a:pt x="697328" y="1297958"/>
                  <a:pt x="745418" y="1292613"/>
                  <a:pt x="792474" y="1282002"/>
                </a:cubicBezTo>
                <a:lnTo>
                  <a:pt x="792474" y="1282002"/>
                </a:lnTo>
                <a:cubicBezTo>
                  <a:pt x="797236" y="1280922"/>
                  <a:pt x="801999" y="1279779"/>
                  <a:pt x="806697" y="1278572"/>
                </a:cubicBezTo>
                <a:lnTo>
                  <a:pt x="808031" y="1278255"/>
                </a:lnTo>
                <a:cubicBezTo>
                  <a:pt x="812413" y="1277176"/>
                  <a:pt x="816858" y="1275969"/>
                  <a:pt x="821239" y="1274763"/>
                </a:cubicBezTo>
                <a:lnTo>
                  <a:pt x="823462" y="1274191"/>
                </a:lnTo>
                <a:lnTo>
                  <a:pt x="835717" y="1270635"/>
                </a:lnTo>
                <a:lnTo>
                  <a:pt x="838702" y="1269683"/>
                </a:lnTo>
                <a:cubicBezTo>
                  <a:pt x="842554" y="1268540"/>
                  <a:pt x="846364" y="1267333"/>
                  <a:pt x="850132" y="1266063"/>
                </a:cubicBezTo>
                <a:lnTo>
                  <a:pt x="853878" y="1264857"/>
                </a:lnTo>
                <a:cubicBezTo>
                  <a:pt x="857434" y="1263714"/>
                  <a:pt x="861053" y="1262444"/>
                  <a:pt x="864609" y="1261173"/>
                </a:cubicBezTo>
                <a:lnTo>
                  <a:pt x="868801" y="1259713"/>
                </a:lnTo>
                <a:cubicBezTo>
                  <a:pt x="872230" y="1258507"/>
                  <a:pt x="875595" y="1257237"/>
                  <a:pt x="878961" y="1255903"/>
                </a:cubicBezTo>
                <a:lnTo>
                  <a:pt x="883596" y="1254189"/>
                </a:lnTo>
                <a:lnTo>
                  <a:pt x="893184" y="1250378"/>
                </a:lnTo>
                <a:lnTo>
                  <a:pt x="898265" y="1248283"/>
                </a:lnTo>
                <a:lnTo>
                  <a:pt x="907282" y="1244409"/>
                </a:lnTo>
                <a:lnTo>
                  <a:pt x="912679" y="1242060"/>
                </a:lnTo>
                <a:lnTo>
                  <a:pt x="921252" y="1238187"/>
                </a:lnTo>
                <a:lnTo>
                  <a:pt x="926966" y="1235456"/>
                </a:lnTo>
                <a:lnTo>
                  <a:pt x="935031" y="1231583"/>
                </a:lnTo>
                <a:lnTo>
                  <a:pt x="941381" y="1228534"/>
                </a:lnTo>
                <a:cubicBezTo>
                  <a:pt x="943984" y="1227265"/>
                  <a:pt x="946525" y="1225931"/>
                  <a:pt x="949065" y="1224597"/>
                </a:cubicBezTo>
                <a:cubicBezTo>
                  <a:pt x="951605" y="1223264"/>
                  <a:pt x="953256" y="1222439"/>
                  <a:pt x="955415" y="1221296"/>
                </a:cubicBezTo>
                <a:cubicBezTo>
                  <a:pt x="957574" y="1220153"/>
                  <a:pt x="960304" y="1218692"/>
                  <a:pt x="962717" y="1217359"/>
                </a:cubicBezTo>
                <a:lnTo>
                  <a:pt x="969067" y="1213739"/>
                </a:lnTo>
                <a:cubicBezTo>
                  <a:pt x="971416" y="1212469"/>
                  <a:pt x="973702" y="1211135"/>
                  <a:pt x="975925" y="1209802"/>
                </a:cubicBezTo>
                <a:lnTo>
                  <a:pt x="982593" y="1205865"/>
                </a:lnTo>
                <a:lnTo>
                  <a:pt x="988943" y="1201928"/>
                </a:lnTo>
                <a:lnTo>
                  <a:pt x="995737" y="1197673"/>
                </a:lnTo>
                <a:lnTo>
                  <a:pt x="1002087" y="1193673"/>
                </a:lnTo>
                <a:cubicBezTo>
                  <a:pt x="1004437" y="1192213"/>
                  <a:pt x="1006722" y="1190689"/>
                  <a:pt x="1009008" y="1189165"/>
                </a:cubicBezTo>
                <a:lnTo>
                  <a:pt x="1014851" y="1185164"/>
                </a:lnTo>
                <a:cubicBezTo>
                  <a:pt x="1017264" y="1183577"/>
                  <a:pt x="1019550" y="1181989"/>
                  <a:pt x="1021899" y="1180338"/>
                </a:cubicBezTo>
                <a:lnTo>
                  <a:pt x="1027424" y="1176401"/>
                </a:lnTo>
                <a:lnTo>
                  <a:pt x="1034599" y="1171194"/>
                </a:lnTo>
                <a:lnTo>
                  <a:pt x="1039806" y="1167321"/>
                </a:lnTo>
                <a:lnTo>
                  <a:pt x="1046982" y="1161796"/>
                </a:lnTo>
                <a:lnTo>
                  <a:pt x="1051998" y="1157859"/>
                </a:lnTo>
                <a:cubicBezTo>
                  <a:pt x="1054411" y="1155954"/>
                  <a:pt x="1056824" y="1154049"/>
                  <a:pt x="1059174" y="1152081"/>
                </a:cubicBezTo>
                <a:lnTo>
                  <a:pt x="1063936" y="1148207"/>
                </a:lnTo>
                <a:lnTo>
                  <a:pt x="1071175" y="1141857"/>
                </a:lnTo>
                <a:lnTo>
                  <a:pt x="1075620" y="1138047"/>
                </a:lnTo>
                <a:lnTo>
                  <a:pt x="1082859" y="1131697"/>
                </a:lnTo>
                <a:lnTo>
                  <a:pt x="1087114" y="1127823"/>
                </a:lnTo>
                <a:cubicBezTo>
                  <a:pt x="1089527" y="1125665"/>
                  <a:pt x="1091940" y="1123378"/>
                  <a:pt x="1094289" y="1121473"/>
                </a:cubicBezTo>
                <a:lnTo>
                  <a:pt x="1098353" y="1117664"/>
                </a:lnTo>
                <a:lnTo>
                  <a:pt x="1105465" y="1110678"/>
                </a:lnTo>
                <a:lnTo>
                  <a:pt x="1109402" y="1106805"/>
                </a:lnTo>
                <a:cubicBezTo>
                  <a:pt x="1111752" y="1104456"/>
                  <a:pt x="1114101" y="1102042"/>
                  <a:pt x="1116387" y="1099629"/>
                </a:cubicBezTo>
                <a:cubicBezTo>
                  <a:pt x="1117657" y="1098359"/>
                  <a:pt x="1118927" y="1097090"/>
                  <a:pt x="1120133" y="1095756"/>
                </a:cubicBezTo>
                <a:lnTo>
                  <a:pt x="1127055" y="1088327"/>
                </a:lnTo>
                <a:lnTo>
                  <a:pt x="1130611" y="1084453"/>
                </a:lnTo>
                <a:cubicBezTo>
                  <a:pt x="1132897" y="1081913"/>
                  <a:pt x="1135183" y="1079373"/>
                  <a:pt x="1137406" y="1076770"/>
                </a:cubicBezTo>
                <a:lnTo>
                  <a:pt x="1140834" y="1072833"/>
                </a:lnTo>
                <a:cubicBezTo>
                  <a:pt x="1143121" y="1070292"/>
                  <a:pt x="1145280" y="1067689"/>
                  <a:pt x="1147184" y="1065022"/>
                </a:cubicBezTo>
                <a:lnTo>
                  <a:pt x="1150550" y="1061022"/>
                </a:lnTo>
                <a:lnTo>
                  <a:pt x="1156900" y="1053147"/>
                </a:lnTo>
                <a:cubicBezTo>
                  <a:pt x="1157980" y="1051751"/>
                  <a:pt x="1159123" y="1050353"/>
                  <a:pt x="1160202" y="1048893"/>
                </a:cubicBezTo>
                <a:cubicBezTo>
                  <a:pt x="1162298" y="1046290"/>
                  <a:pt x="1164266" y="1043686"/>
                  <a:pt x="1166552" y="1041019"/>
                </a:cubicBezTo>
                <a:lnTo>
                  <a:pt x="1169918" y="1036574"/>
                </a:lnTo>
                <a:lnTo>
                  <a:pt x="1175633" y="1028764"/>
                </a:lnTo>
                <a:lnTo>
                  <a:pt x="1179062" y="1024065"/>
                </a:lnTo>
                <a:lnTo>
                  <a:pt x="1184332" y="1016381"/>
                </a:lnTo>
                <a:lnTo>
                  <a:pt x="1187888" y="1011238"/>
                </a:lnTo>
                <a:lnTo>
                  <a:pt x="1192651" y="1004062"/>
                </a:lnTo>
                <a:lnTo>
                  <a:pt x="1196461" y="998220"/>
                </a:lnTo>
                <a:lnTo>
                  <a:pt x="1200461" y="991870"/>
                </a:lnTo>
                <a:lnTo>
                  <a:pt x="1204715" y="985012"/>
                </a:lnTo>
                <a:cubicBezTo>
                  <a:pt x="1205668" y="983361"/>
                  <a:pt x="1206621" y="981710"/>
                  <a:pt x="1207637" y="980059"/>
                </a:cubicBezTo>
                <a:lnTo>
                  <a:pt x="1212653" y="971550"/>
                </a:lnTo>
                <a:lnTo>
                  <a:pt x="1213733" y="969582"/>
                </a:lnTo>
                <a:cubicBezTo>
                  <a:pt x="1265572" y="878534"/>
                  <a:pt x="1294450" y="776228"/>
                  <a:pt x="1297870" y="671513"/>
                </a:cubicBezTo>
                <a:lnTo>
                  <a:pt x="1297870" y="671513"/>
                </a:lnTo>
                <a:cubicBezTo>
                  <a:pt x="1297870" y="668210"/>
                  <a:pt x="1297870" y="665163"/>
                  <a:pt x="1298251" y="661670"/>
                </a:cubicBezTo>
                <a:cubicBezTo>
                  <a:pt x="1298251" y="657352"/>
                  <a:pt x="1298251" y="653097"/>
                  <a:pt x="1298251" y="648970"/>
                </a:cubicBezTo>
                <a:cubicBezTo>
                  <a:pt x="1298251" y="644842"/>
                  <a:pt x="1298378" y="640588"/>
                  <a:pt x="1298251" y="636524"/>
                </a:cubicBezTo>
                <a:close/>
                <a:moveTo>
                  <a:pt x="649218" y="1060387"/>
                </a:moveTo>
                <a:cubicBezTo>
                  <a:pt x="627377" y="1060361"/>
                  <a:pt x="605571" y="1058620"/>
                  <a:pt x="584003" y="1055179"/>
                </a:cubicBezTo>
                <a:cubicBezTo>
                  <a:pt x="359589" y="1019138"/>
                  <a:pt x="206884" y="807998"/>
                  <a:pt x="242925" y="583584"/>
                </a:cubicBezTo>
                <a:cubicBezTo>
                  <a:pt x="278967" y="359171"/>
                  <a:pt x="490107" y="206465"/>
                  <a:pt x="714521" y="242507"/>
                </a:cubicBezTo>
                <a:cubicBezTo>
                  <a:pt x="938934" y="278548"/>
                  <a:pt x="1091640" y="489688"/>
                  <a:pt x="1055598" y="714102"/>
                </a:cubicBezTo>
                <a:cubicBezTo>
                  <a:pt x="1023549" y="913659"/>
                  <a:pt x="851332" y="1060408"/>
                  <a:pt x="649218" y="1060387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827"/>
          </a:p>
        </p:txBody>
      </p:sp>
      <p:pic>
        <p:nvPicPr>
          <p:cNvPr id="209" name="Picture 10" descr="Copilot Logo">
            <a:extLst>
              <a:ext uri="{FF2B5EF4-FFF2-40B4-BE49-F238E27FC236}">
                <a16:creationId xmlns:a16="http://schemas.microsoft.com/office/drawing/2014/main" id="{CEDE2D42-1325-E06E-77A5-9DFC4FE9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79" y="5121525"/>
            <a:ext cx="895350" cy="5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Forma libre 91">
            <a:extLst>
              <a:ext uri="{FF2B5EF4-FFF2-40B4-BE49-F238E27FC236}">
                <a16:creationId xmlns:a16="http://schemas.microsoft.com/office/drawing/2014/main" id="{85E691FD-9B22-3755-E856-F0201CE78647}"/>
              </a:ext>
            </a:extLst>
          </p:cNvPr>
          <p:cNvSpPr/>
          <p:nvPr/>
        </p:nvSpPr>
        <p:spPr>
          <a:xfrm>
            <a:off x="3853853" y="5901648"/>
            <a:ext cx="1862602" cy="399412"/>
          </a:xfrm>
          <a:custGeom>
            <a:avLst/>
            <a:gdLst>
              <a:gd name="connsiteX0" fmla="*/ 101028 w 1319847"/>
              <a:gd name="connsiteY0" fmla="*/ 414909 h 813244"/>
              <a:gd name="connsiteX1" fmla="*/ 0 w 1319847"/>
              <a:gd name="connsiteY1" fmla="*/ 813244 h 813244"/>
              <a:gd name="connsiteX2" fmla="*/ 1319847 w 1319847"/>
              <a:gd name="connsiteY2" fmla="*/ 813245 h 813244"/>
              <a:gd name="connsiteX3" fmla="*/ 1319847 w 1319847"/>
              <a:gd name="connsiteY3" fmla="*/ 0 h 813244"/>
              <a:gd name="connsiteX4" fmla="*/ 2540 w 1319847"/>
              <a:gd name="connsiteY4" fmla="*/ 0 h 813244"/>
              <a:gd name="connsiteX5" fmla="*/ 101219 w 1319847"/>
              <a:gd name="connsiteY5" fmla="*/ 404304 h 813244"/>
              <a:gd name="connsiteX6" fmla="*/ 101028 w 1319847"/>
              <a:gd name="connsiteY6" fmla="*/ 414909 h 8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847" h="813244">
                <a:moveTo>
                  <a:pt x="101028" y="414909"/>
                </a:moveTo>
                <a:cubicBezTo>
                  <a:pt x="99526" y="553834"/>
                  <a:pt x="64891" y="690396"/>
                  <a:pt x="0" y="813244"/>
                </a:cubicBezTo>
                <a:lnTo>
                  <a:pt x="1319847" y="813245"/>
                </a:lnTo>
                <a:lnTo>
                  <a:pt x="1319847" y="0"/>
                </a:lnTo>
                <a:lnTo>
                  <a:pt x="2540" y="0"/>
                </a:lnTo>
                <a:cubicBezTo>
                  <a:pt x="67552" y="124840"/>
                  <a:pt x="101407" y="263551"/>
                  <a:pt x="101219" y="404304"/>
                </a:cubicBezTo>
                <a:cubicBezTo>
                  <a:pt x="101219" y="407860"/>
                  <a:pt x="101092" y="411353"/>
                  <a:pt x="101028" y="414909"/>
                </a:cubicBezTo>
                <a:close/>
              </a:path>
            </a:pathLst>
          </a:custGeom>
          <a:solidFill>
            <a:srgbClr val="00A1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2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2440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15c0bf4-4fcf-490e-a436-5b2e5bba7512}" enabled="1" method="Privileged" siteId="{d3a2d0d3-7cc8-4f52-bbf9-85bd43d942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Cashen</dc:creator>
  <cp:lastModifiedBy>Peter Cashen</cp:lastModifiedBy>
  <cp:revision>1</cp:revision>
  <dcterms:created xsi:type="dcterms:W3CDTF">2024-02-27T14:25:00Z</dcterms:created>
  <dcterms:modified xsi:type="dcterms:W3CDTF">2024-02-27T14:26:57Z</dcterms:modified>
</cp:coreProperties>
</file>