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CB3D-C4CB-DEB2-EC2A-43B3F0D3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D6E7A-62CF-36DD-EA87-2E852A837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13E14-A0E0-8BA1-652D-4284DF66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DCF1-D23D-D2B6-85E0-1F8AA07F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EB0C-89DB-8813-FC37-A1922AEB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60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7AB11-F261-2572-461C-501435BB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850C6-DC45-FAD1-96B6-F2890C7DF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5DA3-A348-32E8-02AA-CA6DEC72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3BB6-9DE0-58C0-BA9A-B592E359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A8DF-4EE9-863E-D4E3-48E4B47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65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8BE0FC-6DB6-391D-25AE-63E43A344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F93D9-7A41-B614-E843-E03216922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1947E-0276-5A87-D4FF-138184FD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EA50-E108-14C2-2774-75463700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54E07-FF58-B688-85F8-0D89C997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0333-B2B1-6813-E684-45F66027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46437-4A41-795E-7D60-D85AE5CD0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9A16-6536-4A5D-F616-18299797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F3CDD-5410-600A-1AFE-2440D597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51A7F-2FEA-A00B-0364-C2585C1D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0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CFD7-4EBC-25FB-A409-B6555CD9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875A-E73D-D792-249A-AFA097A6E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02FBE-29E3-B0EE-5D95-87665F9D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DD24C-0DB1-9471-51FA-C9E973C3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25553-8537-E130-BB55-2FAA23B4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21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39D5-1174-CF71-5110-0126CB4F4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C9F84-9DF1-F2BA-BDA3-EAADBCDC1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AA3B-0937-5DEB-28F0-90BCDBE0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72829-E762-B390-F9FB-D7F58ABC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52746-2262-8D53-880B-EB9514AC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FBA2-5C2D-C228-2162-9D68C2FE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87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0A60-AF7F-0600-1FAD-8A58E62E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6246-B677-466E-4F28-82C629B9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3A1F6-601E-1DA2-FA9E-0705DE8CD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0FEBB-D7B3-FE74-47BB-CC0E8E3F9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9A670-83D4-1E4F-7EB5-26631709C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86CD4-983E-77EF-F48A-57CC1BF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FE0A8-7ECA-8F43-7501-C80B50B5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DD380-8B00-F4D7-58F6-A2DB2E3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4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29B1-4DED-2A30-E162-4DE12222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FD5DE-BE19-7571-3013-037F1DDB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23A42-9DD5-5D14-E933-F6EFA7DD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E6F51-026D-7A62-63F6-ADD728AE6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38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8DFEE-9AF2-2A3E-BB83-44E9D8B2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20287-D360-3842-9472-D744DA5F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30F02-3AD2-E10D-6374-D952EB7C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29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CE6E-C04F-CB89-250E-DF08C1DB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2EC1-FF56-A065-445D-E8235F6D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DAB04-01D4-4536-AF7B-9A28963BB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41253-151B-1E38-B819-ED0D207E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764C3-9740-9A5C-EE84-187F29EAF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070C-0B0C-69EF-FC37-8E12441D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75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3F4E-E6F9-214F-E788-68EA78F7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D9BAA-8302-BA56-0CF1-DD45C6A7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D7918-3BC4-48AA-7586-EE898B211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8BA5-F3B1-F4FB-F82B-50EAA2ED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3BB7-297E-6D01-AF5E-EAD44BA9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3B59B-EEA2-03BB-8F9C-24C1F1F5F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889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15165-451D-780C-1BE4-4949386E6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E186B-0B5B-7831-372F-848CE8CB8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8D38-EC19-9CEE-205E-40F09E3D9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A033-A050-4244-86D1-42F34E99B67C}" type="datetimeFigureOut">
              <a:rPr lang="en-AU" smtClean="0"/>
              <a:t>12/02/2025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023D-31C4-85BF-31C8-25102B626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C76F1-5B4F-615F-906C-71DCCF25B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2DF20-CECB-4A8C-B740-702318EBF2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6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.docx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package" Target="../embeddings/Microsoft_Word_Document1.docx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F8B-7A8C-B732-9E05-13796DD1D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A TEST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74C6D-EEC2-5E64-D29E-A7BCFAFEB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4B6BAD5-ECF7-768F-B406-FF9CFB68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000166"/>
              </p:ext>
            </p:extLst>
          </p:nvPr>
        </p:nvGraphicFramePr>
        <p:xfrm>
          <a:off x="1689434" y="4172744"/>
          <a:ext cx="12573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57185" imgH="514350" progId="Package">
                  <p:embed/>
                </p:oleObj>
              </mc:Choice>
              <mc:Fallback>
                <p:oleObj name="Packager Shell Object" showAsIcon="1" r:id="rId2" imgW="1257185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9434" y="4172744"/>
                        <a:ext cx="12573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70A56-8A1B-CD5E-A8FC-28D263733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119781"/>
              </p:ext>
            </p:extLst>
          </p:nvPr>
        </p:nvGraphicFramePr>
        <p:xfrm>
          <a:off x="2789321" y="4172744"/>
          <a:ext cx="1295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295579" imgH="514350" progId="Package">
                  <p:embed/>
                </p:oleObj>
              </mc:Choice>
              <mc:Fallback>
                <p:oleObj name="Packager Shell Object" showAsIcon="1" r:id="rId4" imgW="129557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9321" y="4172744"/>
                        <a:ext cx="12954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15305B-F1FE-2502-60ED-CB335117EB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072348"/>
              </p:ext>
            </p:extLst>
          </p:nvPr>
        </p:nvGraphicFramePr>
        <p:xfrm>
          <a:off x="4080710" y="4172744"/>
          <a:ext cx="1219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19200" imgH="514350" progId="Package">
                  <p:embed/>
                </p:oleObj>
              </mc:Choice>
              <mc:Fallback>
                <p:oleObj name="Packager Shell Object" showAsIcon="1" r:id="rId6" imgW="1219200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80710" y="4172744"/>
                        <a:ext cx="121920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1176DBD-2126-8535-62AD-D00222A35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86608"/>
              </p:ext>
            </p:extLst>
          </p:nvPr>
        </p:nvGraphicFramePr>
        <p:xfrm>
          <a:off x="5299910" y="411847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8" imgW="914502" imgH="771525" progId="Word.Document.12">
                  <p:embed/>
                </p:oleObj>
              </mc:Choice>
              <mc:Fallback>
                <p:oleObj name="Document" showAsIcon="1" r:id="rId8" imgW="914502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99910" y="411847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A24407A-AEFE-816C-AF26-040E219F68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277641"/>
              </p:ext>
            </p:extLst>
          </p:nvPr>
        </p:nvGraphicFramePr>
        <p:xfrm>
          <a:off x="6214310" y="409433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10" imgW="914502" imgH="771525" progId="Acrobat.Document.DC">
                  <p:embed/>
                </p:oleObj>
              </mc:Choice>
              <mc:Fallback>
                <p:oleObj name="Acrobat Document" showAsIcon="1" r:id="rId10" imgW="914502" imgH="77152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214310" y="409433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37F3544-AFC7-1BD6-7B30-04E197E2D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64608"/>
              </p:ext>
            </p:extLst>
          </p:nvPr>
        </p:nvGraphicFramePr>
        <p:xfrm>
          <a:off x="1524000" y="5490661"/>
          <a:ext cx="57372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5737207" imgH="285448" progId="Word.Document.12">
                  <p:embed/>
                </p:oleObj>
              </mc:Choice>
              <mc:Fallback>
                <p:oleObj name="Document" r:id="rId12" imgW="5737207" imgH="2854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24000" y="5490661"/>
                        <a:ext cx="573722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494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Microsoft Word Document</vt:lpstr>
      <vt:lpstr>Adobe Acrobat Document</vt:lpstr>
      <vt:lpstr>THIS IS A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Callioni</dc:creator>
  <cp:lastModifiedBy>Peter Callioni</cp:lastModifiedBy>
  <cp:revision>2</cp:revision>
  <dcterms:created xsi:type="dcterms:W3CDTF">2025-02-12T10:51:05Z</dcterms:created>
  <dcterms:modified xsi:type="dcterms:W3CDTF">2025-02-12T10:53:45Z</dcterms:modified>
</cp:coreProperties>
</file>