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12" d="100"/>
          <a:sy n="212" d="100"/>
        </p:scale>
        <p:origin x="-9964" y="-4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9200" cy="79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26C41-506F-490D-8215-9FF4FCF93C07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E61DD-6793-4A37-BB0E-2502A7ECE3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257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6F85A-2F9C-4C0F-8F21-610C379FBFE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0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65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7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05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4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07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6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41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96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56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5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815E2-AE9C-42C8-8A49-CE3EF1FD5E79}" type="datetimeFigureOut">
              <a:rPr lang="en-AU" smtClean="0"/>
              <a:t>22/03/2017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2370-AC4B-405F-AB52-60B6E99395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92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Picture 5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87722" y="4859548"/>
            <a:ext cx="511204" cy="383404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pic>
        <p:nvPicPr>
          <p:cNvPr id="255" name="Picture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712" y="4644870"/>
            <a:ext cx="727650" cy="1017500"/>
          </a:xfrm>
          <a:prstGeom prst="rect">
            <a:avLst/>
          </a:prstGeom>
        </p:spPr>
      </p:pic>
      <p:pic>
        <p:nvPicPr>
          <p:cNvPr id="218" name="Picture 2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17" y="5413725"/>
            <a:ext cx="2876550" cy="103822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96" y="3969765"/>
            <a:ext cx="639522" cy="11027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3" y="2190622"/>
            <a:ext cx="3939524" cy="4053840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490117" y="1465764"/>
            <a:ext cx="11144909" cy="34356"/>
          </a:xfrm>
          <a:prstGeom prst="line">
            <a:avLst/>
          </a:prstGeom>
          <a:ln w="38100" cmpd="sng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490117" y="1634106"/>
            <a:ext cx="11148933" cy="403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0075" y="1183561"/>
            <a:ext cx="583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5V </a:t>
            </a:r>
            <a:r>
              <a:rPr lang="en-AU" sz="1200" dirty="0" err="1"/>
              <a:t>vcc</a:t>
            </a:r>
            <a:endParaRPr lang="en-A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0075" y="165639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GND</a:t>
            </a:r>
          </a:p>
        </p:txBody>
      </p:sp>
      <p:cxnSp>
        <p:nvCxnSpPr>
          <p:cNvPr id="34" name="Straight Connector 33"/>
          <p:cNvCxnSpPr>
            <a:cxnSpLocks/>
          </p:cNvCxnSpPr>
          <p:nvPr/>
        </p:nvCxnSpPr>
        <p:spPr>
          <a:xfrm flipV="1">
            <a:off x="9979893" y="4903215"/>
            <a:ext cx="977829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cxnSpLocks/>
          </p:cNvCxnSpPr>
          <p:nvPr/>
        </p:nvCxnSpPr>
        <p:spPr>
          <a:xfrm flipV="1">
            <a:off x="10223938" y="4990016"/>
            <a:ext cx="813324" cy="5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7866157" y="4517551"/>
            <a:ext cx="49611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cxnSpLocks/>
          </p:cNvCxnSpPr>
          <p:nvPr/>
        </p:nvCxnSpPr>
        <p:spPr>
          <a:xfrm>
            <a:off x="2686232" y="1460560"/>
            <a:ext cx="0" cy="19367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2542481" y="1634106"/>
            <a:ext cx="2192" cy="1859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490117" y="2013906"/>
            <a:ext cx="2196115" cy="1801232"/>
            <a:chOff x="531182" y="1869572"/>
            <a:chExt cx="2196115" cy="180123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1182" y="1869572"/>
              <a:ext cx="1786050" cy="869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6150" y="2738572"/>
              <a:ext cx="1786052" cy="932232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2094687" y="3058427"/>
              <a:ext cx="632610" cy="294373"/>
              <a:chOff x="2094687" y="3058427"/>
              <a:chExt cx="632610" cy="294373"/>
            </a:xfrm>
          </p:grpSpPr>
          <p:cxnSp>
            <p:nvCxnSpPr>
              <p:cNvPr id="19" name="Straight Connector 18"/>
              <p:cNvCxnSpPr>
                <a:cxnSpLocks/>
              </p:cNvCxnSpPr>
              <p:nvPr/>
            </p:nvCxnSpPr>
            <p:spPr>
              <a:xfrm>
                <a:off x="2094687" y="3252981"/>
                <a:ext cx="63261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cxnSpLocks/>
              </p:cNvCxnSpPr>
              <p:nvPr/>
            </p:nvCxnSpPr>
            <p:spPr>
              <a:xfrm flipV="1">
                <a:off x="2094689" y="3349558"/>
                <a:ext cx="496111" cy="32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cxnSpLocks/>
              </p:cNvCxnSpPr>
              <p:nvPr/>
            </p:nvCxnSpPr>
            <p:spPr>
              <a:xfrm>
                <a:off x="2094687" y="3160569"/>
                <a:ext cx="496111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cxnSpLocks/>
              </p:cNvCxnSpPr>
              <p:nvPr/>
            </p:nvCxnSpPr>
            <p:spPr>
              <a:xfrm>
                <a:off x="2094688" y="3058427"/>
                <a:ext cx="496111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>
              <a:cxnSpLocks/>
            </p:cNvCxnSpPr>
            <p:nvPr/>
          </p:nvCxnSpPr>
          <p:spPr>
            <a:xfrm flipH="1">
              <a:off x="693932" y="2612793"/>
              <a:ext cx="579960" cy="21353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</p:cNvCxnSpPr>
            <p:nvPr/>
          </p:nvCxnSpPr>
          <p:spPr>
            <a:xfrm flipH="1">
              <a:off x="771620" y="2613529"/>
              <a:ext cx="567782" cy="21958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</p:cNvCxnSpPr>
            <p:nvPr/>
          </p:nvCxnSpPr>
          <p:spPr>
            <a:xfrm flipH="1">
              <a:off x="855125" y="2613529"/>
              <a:ext cx="541807" cy="218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</p:cNvCxnSpPr>
            <p:nvPr/>
          </p:nvCxnSpPr>
          <p:spPr>
            <a:xfrm flipH="1">
              <a:off x="962922" y="2621175"/>
              <a:ext cx="478870" cy="2086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cxnSpLocks/>
            </p:cNvCxnSpPr>
            <p:nvPr/>
          </p:nvCxnSpPr>
          <p:spPr>
            <a:xfrm flipH="1">
              <a:off x="1048014" y="2620316"/>
              <a:ext cx="455524" cy="2097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</p:cNvCxnSpPr>
            <p:nvPr/>
          </p:nvCxnSpPr>
          <p:spPr>
            <a:xfrm flipH="1">
              <a:off x="1143087" y="2626612"/>
              <a:ext cx="401785" cy="20601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cxnSpLocks/>
            </p:cNvCxnSpPr>
            <p:nvPr/>
          </p:nvCxnSpPr>
          <p:spPr>
            <a:xfrm flipH="1">
              <a:off x="1234983" y="2626612"/>
              <a:ext cx="372925" cy="2060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</p:cNvCxnSpPr>
            <p:nvPr/>
          </p:nvCxnSpPr>
          <p:spPr>
            <a:xfrm flipH="1">
              <a:off x="1517081" y="2620316"/>
              <a:ext cx="254963" cy="20697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</p:cNvCxnSpPr>
            <p:nvPr/>
          </p:nvCxnSpPr>
          <p:spPr>
            <a:xfrm flipH="1">
              <a:off x="1326671" y="2617756"/>
              <a:ext cx="337585" cy="21285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/>
            </p:cNvCxnSpPr>
            <p:nvPr/>
          </p:nvCxnSpPr>
          <p:spPr>
            <a:xfrm flipH="1">
              <a:off x="1618670" y="2620241"/>
              <a:ext cx="199516" cy="21163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cxnSpLocks/>
            </p:cNvCxnSpPr>
            <p:nvPr/>
          </p:nvCxnSpPr>
          <p:spPr>
            <a:xfrm flipH="1">
              <a:off x="1424619" y="2626121"/>
              <a:ext cx="290756" cy="2037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cxnSpLocks/>
            </p:cNvCxnSpPr>
            <p:nvPr/>
          </p:nvCxnSpPr>
          <p:spPr>
            <a:xfrm flipH="1">
              <a:off x="1711517" y="2620061"/>
              <a:ext cx="160415" cy="21740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cxnSpLocks/>
            </p:cNvCxnSpPr>
            <p:nvPr/>
          </p:nvCxnSpPr>
          <p:spPr>
            <a:xfrm flipH="1">
              <a:off x="1894741" y="2615312"/>
              <a:ext cx="94196" cy="2137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cxnSpLocks/>
            </p:cNvCxnSpPr>
            <p:nvPr/>
          </p:nvCxnSpPr>
          <p:spPr>
            <a:xfrm flipH="1">
              <a:off x="2087036" y="2626612"/>
              <a:ext cx="2378" cy="19998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cxnSpLocks/>
            </p:cNvCxnSpPr>
            <p:nvPr/>
          </p:nvCxnSpPr>
          <p:spPr>
            <a:xfrm flipH="1">
              <a:off x="1983148" y="2623064"/>
              <a:ext cx="51242" cy="20326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</p:cNvCxnSpPr>
            <p:nvPr/>
          </p:nvCxnSpPr>
          <p:spPr>
            <a:xfrm flipH="1">
              <a:off x="1801521" y="2626612"/>
              <a:ext cx="128362" cy="21119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/>
          <p:cNvCxnSpPr>
            <a:cxnSpLocks/>
          </p:cNvCxnSpPr>
          <p:nvPr/>
        </p:nvCxnSpPr>
        <p:spPr>
          <a:xfrm>
            <a:off x="4031744" y="5211703"/>
            <a:ext cx="1979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758746" y="4892396"/>
            <a:ext cx="248203" cy="815710"/>
            <a:chOff x="838312" y="3816134"/>
            <a:chExt cx="248203" cy="815710"/>
          </a:xfrm>
        </p:grpSpPr>
        <p:cxnSp>
          <p:nvCxnSpPr>
            <p:cNvPr id="82" name="Straight Connector 81"/>
            <p:cNvCxnSpPr>
              <a:cxnSpLocks/>
              <a:endCxn id="101" idx="2"/>
            </p:cNvCxnSpPr>
            <p:nvPr/>
          </p:nvCxnSpPr>
          <p:spPr>
            <a:xfrm>
              <a:off x="849457" y="4451721"/>
              <a:ext cx="2666" cy="18012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cxnSpLocks/>
            </p:cNvCxnSpPr>
            <p:nvPr/>
          </p:nvCxnSpPr>
          <p:spPr>
            <a:xfrm>
              <a:off x="1015723" y="3816134"/>
              <a:ext cx="6690" cy="24123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/>
            </p:cNvCxnSpPr>
            <p:nvPr/>
          </p:nvCxnSpPr>
          <p:spPr>
            <a:xfrm flipH="1">
              <a:off x="902822" y="3816134"/>
              <a:ext cx="1867" cy="31930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cxnSpLocks/>
            </p:cNvCxnSpPr>
            <p:nvPr/>
          </p:nvCxnSpPr>
          <p:spPr>
            <a:xfrm flipH="1">
              <a:off x="838312" y="3818322"/>
              <a:ext cx="1315" cy="348869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cxnSpLocks/>
            </p:cNvCxnSpPr>
            <p:nvPr/>
          </p:nvCxnSpPr>
          <p:spPr>
            <a:xfrm>
              <a:off x="1086515" y="3816134"/>
              <a:ext cx="0" cy="178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2544673" y="3079311"/>
            <a:ext cx="1685496" cy="2255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2544673" y="2938808"/>
            <a:ext cx="1685496" cy="2639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cxnSpLocks/>
          </p:cNvCxnSpPr>
          <p:nvPr/>
        </p:nvCxnSpPr>
        <p:spPr>
          <a:xfrm>
            <a:off x="10822934" y="5744099"/>
            <a:ext cx="2146" cy="8060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>
            <a:off x="8651548" y="1482942"/>
            <a:ext cx="594" cy="339444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2121" y="3969765"/>
            <a:ext cx="1367100" cy="830500"/>
          </a:xfrm>
          <a:prstGeom prst="rect">
            <a:avLst/>
          </a:prstGeom>
        </p:spPr>
      </p:pic>
      <p:cxnSp>
        <p:nvCxnSpPr>
          <p:cNvPr id="115" name="Straight Connector 114"/>
          <p:cNvCxnSpPr>
            <a:cxnSpLocks/>
          </p:cNvCxnSpPr>
          <p:nvPr/>
        </p:nvCxnSpPr>
        <p:spPr>
          <a:xfrm flipV="1">
            <a:off x="2544673" y="4379343"/>
            <a:ext cx="363908" cy="391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cxnSpLocks/>
          </p:cNvCxnSpPr>
          <p:nvPr/>
        </p:nvCxnSpPr>
        <p:spPr>
          <a:xfrm>
            <a:off x="2542481" y="4487184"/>
            <a:ext cx="498303" cy="8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cxnSpLocks/>
          </p:cNvCxnSpPr>
          <p:nvPr/>
        </p:nvCxnSpPr>
        <p:spPr>
          <a:xfrm flipV="1">
            <a:off x="2546862" y="4298051"/>
            <a:ext cx="462654" cy="470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cxnSpLocks/>
          </p:cNvCxnSpPr>
          <p:nvPr/>
        </p:nvCxnSpPr>
        <p:spPr>
          <a:xfrm flipV="1">
            <a:off x="2546864" y="4212843"/>
            <a:ext cx="363929" cy="47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cxnSpLocks/>
          </p:cNvCxnSpPr>
          <p:nvPr/>
        </p:nvCxnSpPr>
        <p:spPr>
          <a:xfrm>
            <a:off x="2542484" y="4562170"/>
            <a:ext cx="423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</p:cNvCxnSpPr>
          <p:nvPr/>
        </p:nvCxnSpPr>
        <p:spPr>
          <a:xfrm>
            <a:off x="3040784" y="1500120"/>
            <a:ext cx="0" cy="29870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cxnSpLocks/>
          </p:cNvCxnSpPr>
          <p:nvPr/>
        </p:nvCxnSpPr>
        <p:spPr>
          <a:xfrm>
            <a:off x="2966092" y="1656394"/>
            <a:ext cx="0" cy="2905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cxnSpLocks/>
          </p:cNvCxnSpPr>
          <p:nvPr/>
        </p:nvCxnSpPr>
        <p:spPr>
          <a:xfrm flipV="1">
            <a:off x="3009516" y="3811309"/>
            <a:ext cx="1220182" cy="4867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cxnSpLocks/>
          </p:cNvCxnSpPr>
          <p:nvPr/>
        </p:nvCxnSpPr>
        <p:spPr>
          <a:xfrm flipV="1">
            <a:off x="2910793" y="3661020"/>
            <a:ext cx="1318905" cy="55182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Group 253"/>
          <p:cNvGrpSpPr/>
          <p:nvPr/>
        </p:nvGrpSpPr>
        <p:grpSpPr>
          <a:xfrm>
            <a:off x="3040784" y="5728939"/>
            <a:ext cx="596783" cy="382728"/>
            <a:chOff x="3120350" y="4650955"/>
            <a:chExt cx="596783" cy="382728"/>
          </a:xfrm>
        </p:grpSpPr>
        <p:cxnSp>
          <p:nvCxnSpPr>
            <p:cNvPr id="139" name="Straight Connector 138"/>
            <p:cNvCxnSpPr>
              <a:cxnSpLocks/>
            </p:cNvCxnSpPr>
            <p:nvPr/>
          </p:nvCxnSpPr>
          <p:spPr>
            <a:xfrm flipV="1">
              <a:off x="3122540" y="4840473"/>
              <a:ext cx="576633" cy="503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cxnSpLocks/>
            </p:cNvCxnSpPr>
            <p:nvPr/>
          </p:nvCxnSpPr>
          <p:spPr>
            <a:xfrm>
              <a:off x="3120350" y="4941271"/>
              <a:ext cx="498303" cy="81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cxnSpLocks/>
            </p:cNvCxnSpPr>
            <p:nvPr/>
          </p:nvCxnSpPr>
          <p:spPr>
            <a:xfrm flipV="1">
              <a:off x="3120350" y="4753728"/>
              <a:ext cx="596783" cy="245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cxnSpLocks/>
            </p:cNvCxnSpPr>
            <p:nvPr/>
          </p:nvCxnSpPr>
          <p:spPr>
            <a:xfrm>
              <a:off x="3122541" y="4650955"/>
              <a:ext cx="55170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cxnSpLocks/>
            </p:cNvCxnSpPr>
            <p:nvPr/>
          </p:nvCxnSpPr>
          <p:spPr>
            <a:xfrm flipV="1">
              <a:off x="3120350" y="5030967"/>
              <a:ext cx="418507" cy="2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Straight Connector 156"/>
          <p:cNvCxnSpPr>
            <a:cxnSpLocks/>
          </p:cNvCxnSpPr>
          <p:nvPr/>
        </p:nvCxnSpPr>
        <p:spPr>
          <a:xfrm flipV="1">
            <a:off x="1006949" y="5056256"/>
            <a:ext cx="2122389" cy="144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cxnSpLocks/>
          </p:cNvCxnSpPr>
          <p:nvPr/>
        </p:nvCxnSpPr>
        <p:spPr>
          <a:xfrm>
            <a:off x="3129338" y="1634106"/>
            <a:ext cx="0" cy="3419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cxnSpLocks/>
          </p:cNvCxnSpPr>
          <p:nvPr/>
        </p:nvCxnSpPr>
        <p:spPr>
          <a:xfrm flipV="1">
            <a:off x="2105705" y="3980779"/>
            <a:ext cx="2123993" cy="12540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cxnSpLocks/>
          </p:cNvCxnSpPr>
          <p:nvPr/>
        </p:nvCxnSpPr>
        <p:spPr>
          <a:xfrm>
            <a:off x="3181984" y="1460560"/>
            <a:ext cx="6407" cy="365689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>
            <a:cxnSpLocks/>
          </p:cNvCxnSpPr>
          <p:nvPr/>
        </p:nvCxnSpPr>
        <p:spPr>
          <a:xfrm flipV="1">
            <a:off x="934807" y="5117457"/>
            <a:ext cx="2247177" cy="178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cxnSpLocks/>
            <a:stCxn id="101" idx="2"/>
          </p:cNvCxnSpPr>
          <p:nvPr/>
        </p:nvCxnSpPr>
        <p:spPr>
          <a:xfrm flipV="1">
            <a:off x="874157" y="4287769"/>
            <a:ext cx="789093" cy="7847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cxnSpLocks/>
          </p:cNvCxnSpPr>
          <p:nvPr/>
        </p:nvCxnSpPr>
        <p:spPr>
          <a:xfrm flipV="1">
            <a:off x="823256" y="4387588"/>
            <a:ext cx="847196" cy="8247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cxnSpLocks/>
          </p:cNvCxnSpPr>
          <p:nvPr/>
        </p:nvCxnSpPr>
        <p:spPr>
          <a:xfrm flipV="1">
            <a:off x="760882" y="5233544"/>
            <a:ext cx="1344002" cy="1017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cxnSpLocks/>
          </p:cNvCxnSpPr>
          <p:nvPr/>
        </p:nvCxnSpPr>
        <p:spPr>
          <a:xfrm>
            <a:off x="3539087" y="1460560"/>
            <a:ext cx="2302" cy="455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cxnSpLocks/>
          </p:cNvCxnSpPr>
          <p:nvPr/>
        </p:nvCxnSpPr>
        <p:spPr>
          <a:xfrm>
            <a:off x="3459291" y="1634106"/>
            <a:ext cx="0" cy="4474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cxnSpLocks/>
          </p:cNvCxnSpPr>
          <p:nvPr/>
        </p:nvCxnSpPr>
        <p:spPr>
          <a:xfrm>
            <a:off x="3594684" y="5728939"/>
            <a:ext cx="635014" cy="18179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cxnSpLocks/>
          </p:cNvCxnSpPr>
          <p:nvPr/>
        </p:nvCxnSpPr>
        <p:spPr>
          <a:xfrm flipV="1">
            <a:off x="3637567" y="5744099"/>
            <a:ext cx="573745" cy="900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cxnSpLocks/>
          </p:cNvCxnSpPr>
          <p:nvPr/>
        </p:nvCxnSpPr>
        <p:spPr>
          <a:xfrm flipV="1">
            <a:off x="3619607" y="5577469"/>
            <a:ext cx="610091" cy="340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cxnSpLocks/>
          </p:cNvCxnSpPr>
          <p:nvPr/>
        </p:nvCxnSpPr>
        <p:spPr>
          <a:xfrm>
            <a:off x="8718330" y="1672557"/>
            <a:ext cx="11545" cy="3207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cxnSpLocks/>
          </p:cNvCxnSpPr>
          <p:nvPr/>
        </p:nvCxnSpPr>
        <p:spPr>
          <a:xfrm flipV="1">
            <a:off x="4031744" y="6368308"/>
            <a:ext cx="4038865" cy="211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/>
          <p:cNvCxnSpPr>
            <a:cxnSpLocks/>
          </p:cNvCxnSpPr>
          <p:nvPr/>
        </p:nvCxnSpPr>
        <p:spPr>
          <a:xfrm rot="5400000" flipH="1" flipV="1">
            <a:off x="7575920" y="5369076"/>
            <a:ext cx="1493923" cy="504543"/>
          </a:xfrm>
          <a:prstGeom prst="bentConnector3">
            <a:avLst>
              <a:gd name="adj1" fmla="val 117665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>
            <a:cxnSpLocks/>
          </p:cNvCxnSpPr>
          <p:nvPr/>
        </p:nvCxnSpPr>
        <p:spPr>
          <a:xfrm>
            <a:off x="4031744" y="5211703"/>
            <a:ext cx="0" cy="115872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cxnSpLocks/>
          </p:cNvCxnSpPr>
          <p:nvPr/>
        </p:nvCxnSpPr>
        <p:spPr>
          <a:xfrm flipV="1">
            <a:off x="8119141" y="3645437"/>
            <a:ext cx="0" cy="28867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>
            <a:cxnSpLocks/>
          </p:cNvCxnSpPr>
          <p:nvPr/>
        </p:nvCxnSpPr>
        <p:spPr>
          <a:xfrm flipV="1">
            <a:off x="3918727" y="6521894"/>
            <a:ext cx="4206788" cy="102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>
            <a:cxnSpLocks/>
          </p:cNvCxnSpPr>
          <p:nvPr/>
        </p:nvCxnSpPr>
        <p:spPr>
          <a:xfrm>
            <a:off x="7885241" y="3645437"/>
            <a:ext cx="2339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>
            <a:cxnSpLocks/>
          </p:cNvCxnSpPr>
          <p:nvPr/>
        </p:nvCxnSpPr>
        <p:spPr>
          <a:xfrm flipV="1">
            <a:off x="3920861" y="4379662"/>
            <a:ext cx="1520" cy="215249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cxnSpLocks/>
          </p:cNvCxnSpPr>
          <p:nvPr/>
        </p:nvCxnSpPr>
        <p:spPr>
          <a:xfrm>
            <a:off x="2908581" y="4379343"/>
            <a:ext cx="10101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" name="Picture 3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9664" y="5368384"/>
            <a:ext cx="1146600" cy="841500"/>
          </a:xfrm>
          <a:prstGeom prst="rect">
            <a:avLst/>
          </a:prstGeom>
        </p:spPr>
      </p:pic>
      <p:pic>
        <p:nvPicPr>
          <p:cNvPr id="308" name="Picture 30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36247" y="3967962"/>
            <a:ext cx="1543500" cy="792000"/>
          </a:xfrm>
          <a:prstGeom prst="rect">
            <a:avLst/>
          </a:prstGeom>
        </p:spPr>
      </p:pic>
      <p:pic>
        <p:nvPicPr>
          <p:cNvPr id="309" name="Picture 3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3896" y="2522815"/>
            <a:ext cx="639450" cy="874500"/>
          </a:xfrm>
          <a:prstGeom prst="rect">
            <a:avLst/>
          </a:prstGeom>
        </p:spPr>
      </p:pic>
      <p:grpSp>
        <p:nvGrpSpPr>
          <p:cNvPr id="454" name="Group 453"/>
          <p:cNvGrpSpPr/>
          <p:nvPr/>
        </p:nvGrpSpPr>
        <p:grpSpPr>
          <a:xfrm>
            <a:off x="10248197" y="5645444"/>
            <a:ext cx="705224" cy="289879"/>
            <a:chOff x="10327763" y="4567460"/>
            <a:chExt cx="705224" cy="289879"/>
          </a:xfrm>
        </p:grpSpPr>
        <p:cxnSp>
          <p:nvCxnSpPr>
            <p:cNvPr id="311" name="Straight Connector 310"/>
            <p:cNvCxnSpPr>
              <a:cxnSpLocks/>
            </p:cNvCxnSpPr>
            <p:nvPr/>
          </p:nvCxnSpPr>
          <p:spPr>
            <a:xfrm flipV="1">
              <a:off x="10327783" y="4758250"/>
              <a:ext cx="466112" cy="376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>
              <a:cxnSpLocks/>
            </p:cNvCxnSpPr>
            <p:nvPr/>
          </p:nvCxnSpPr>
          <p:spPr>
            <a:xfrm flipV="1">
              <a:off x="10327763" y="4853919"/>
              <a:ext cx="366741" cy="3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>
              <a:cxnSpLocks/>
            </p:cNvCxnSpPr>
            <p:nvPr/>
          </p:nvCxnSpPr>
          <p:spPr>
            <a:xfrm flipV="1">
              <a:off x="10327783" y="4666115"/>
              <a:ext cx="568344" cy="34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cxnSpLocks/>
            </p:cNvCxnSpPr>
            <p:nvPr/>
          </p:nvCxnSpPr>
          <p:spPr>
            <a:xfrm>
              <a:off x="10327784" y="4567460"/>
              <a:ext cx="705203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9" name="Straight Connector 318"/>
          <p:cNvCxnSpPr>
            <a:cxnSpLocks/>
          </p:cNvCxnSpPr>
          <p:nvPr/>
        </p:nvCxnSpPr>
        <p:spPr>
          <a:xfrm>
            <a:off x="9048082" y="5728939"/>
            <a:ext cx="4092" cy="730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cxnSpLocks/>
          </p:cNvCxnSpPr>
          <p:nvPr/>
        </p:nvCxnSpPr>
        <p:spPr>
          <a:xfrm>
            <a:off x="9145607" y="1500120"/>
            <a:ext cx="0" cy="487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cxnSpLocks/>
          </p:cNvCxnSpPr>
          <p:nvPr/>
        </p:nvCxnSpPr>
        <p:spPr>
          <a:xfrm>
            <a:off x="7885241" y="5728939"/>
            <a:ext cx="116284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cxnSpLocks/>
          </p:cNvCxnSpPr>
          <p:nvPr/>
        </p:nvCxnSpPr>
        <p:spPr>
          <a:xfrm>
            <a:off x="9145607" y="6368308"/>
            <a:ext cx="1469331" cy="21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>
            <a:cxnSpLocks/>
          </p:cNvCxnSpPr>
          <p:nvPr/>
        </p:nvCxnSpPr>
        <p:spPr>
          <a:xfrm>
            <a:off x="10614938" y="5931903"/>
            <a:ext cx="0" cy="438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cxnSpLocks/>
          </p:cNvCxnSpPr>
          <p:nvPr/>
        </p:nvCxnSpPr>
        <p:spPr>
          <a:xfrm>
            <a:off x="10714329" y="5838116"/>
            <a:ext cx="0" cy="6225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cxnSpLocks/>
          </p:cNvCxnSpPr>
          <p:nvPr/>
        </p:nvCxnSpPr>
        <p:spPr>
          <a:xfrm>
            <a:off x="9048082" y="6457233"/>
            <a:ext cx="1666247" cy="25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>
            <a:cxnSpLocks/>
          </p:cNvCxnSpPr>
          <p:nvPr/>
        </p:nvCxnSpPr>
        <p:spPr>
          <a:xfrm flipV="1">
            <a:off x="7875429" y="5925104"/>
            <a:ext cx="1063856" cy="174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cxnSpLocks/>
          </p:cNvCxnSpPr>
          <p:nvPr/>
        </p:nvCxnSpPr>
        <p:spPr>
          <a:xfrm flipV="1">
            <a:off x="7875428" y="6099290"/>
            <a:ext cx="930962" cy="103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cxnSpLocks/>
          </p:cNvCxnSpPr>
          <p:nvPr/>
        </p:nvCxnSpPr>
        <p:spPr>
          <a:xfrm>
            <a:off x="8939285" y="6543205"/>
            <a:ext cx="1883649" cy="523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>
            <a:cxnSpLocks/>
          </p:cNvCxnSpPr>
          <p:nvPr/>
        </p:nvCxnSpPr>
        <p:spPr>
          <a:xfrm>
            <a:off x="8932880" y="5926853"/>
            <a:ext cx="6405" cy="62108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>
            <a:cxnSpLocks/>
          </p:cNvCxnSpPr>
          <p:nvPr/>
        </p:nvCxnSpPr>
        <p:spPr>
          <a:xfrm flipH="1">
            <a:off x="8806390" y="6094364"/>
            <a:ext cx="262" cy="5478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>
            <a:cxnSpLocks/>
          </p:cNvCxnSpPr>
          <p:nvPr/>
        </p:nvCxnSpPr>
        <p:spPr>
          <a:xfrm>
            <a:off x="8806652" y="6642253"/>
            <a:ext cx="2148915" cy="49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>
            <a:cxnSpLocks/>
          </p:cNvCxnSpPr>
          <p:nvPr/>
        </p:nvCxnSpPr>
        <p:spPr>
          <a:xfrm>
            <a:off x="10953421" y="5645444"/>
            <a:ext cx="2146" cy="99680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cxnSpLocks/>
          </p:cNvCxnSpPr>
          <p:nvPr/>
        </p:nvCxnSpPr>
        <p:spPr>
          <a:xfrm flipH="1">
            <a:off x="9942703" y="3205078"/>
            <a:ext cx="3190" cy="49899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cxnSpLocks/>
          </p:cNvCxnSpPr>
          <p:nvPr/>
        </p:nvCxnSpPr>
        <p:spPr>
          <a:xfrm>
            <a:off x="9863621" y="3202038"/>
            <a:ext cx="0" cy="3416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>
            <a:cxnSpLocks/>
          </p:cNvCxnSpPr>
          <p:nvPr/>
        </p:nvCxnSpPr>
        <p:spPr>
          <a:xfrm flipH="1">
            <a:off x="9782715" y="3202038"/>
            <a:ext cx="1393" cy="25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>
            <a:cxnSpLocks/>
          </p:cNvCxnSpPr>
          <p:nvPr/>
        </p:nvCxnSpPr>
        <p:spPr>
          <a:xfrm flipV="1">
            <a:off x="9411203" y="3451635"/>
            <a:ext cx="370007" cy="1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>
            <a:cxnSpLocks/>
          </p:cNvCxnSpPr>
          <p:nvPr/>
        </p:nvCxnSpPr>
        <p:spPr>
          <a:xfrm>
            <a:off x="9411203" y="1656394"/>
            <a:ext cx="0" cy="1795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>
            <a:cxnSpLocks/>
          </p:cNvCxnSpPr>
          <p:nvPr/>
        </p:nvCxnSpPr>
        <p:spPr>
          <a:xfrm>
            <a:off x="9294297" y="1500120"/>
            <a:ext cx="0" cy="205331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>
            <a:cxnSpLocks/>
          </p:cNvCxnSpPr>
          <p:nvPr/>
        </p:nvCxnSpPr>
        <p:spPr>
          <a:xfrm flipV="1">
            <a:off x="9294297" y="3546644"/>
            <a:ext cx="570431" cy="67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>
            <a:cxnSpLocks/>
          </p:cNvCxnSpPr>
          <p:nvPr/>
        </p:nvCxnSpPr>
        <p:spPr>
          <a:xfrm>
            <a:off x="3994597" y="1786355"/>
            <a:ext cx="40019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>
            <a:cxnSpLocks/>
          </p:cNvCxnSpPr>
          <p:nvPr/>
        </p:nvCxnSpPr>
        <p:spPr>
          <a:xfrm>
            <a:off x="3994597" y="3297136"/>
            <a:ext cx="17956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>
            <a:cxnSpLocks/>
          </p:cNvCxnSpPr>
          <p:nvPr/>
        </p:nvCxnSpPr>
        <p:spPr>
          <a:xfrm flipV="1">
            <a:off x="3994597" y="1786355"/>
            <a:ext cx="0" cy="15107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Connector: Elbow 444"/>
          <p:cNvCxnSpPr>
            <a:cxnSpLocks/>
          </p:cNvCxnSpPr>
          <p:nvPr/>
        </p:nvCxnSpPr>
        <p:spPr>
          <a:xfrm>
            <a:off x="7971278" y="1786355"/>
            <a:ext cx="1971425" cy="1917720"/>
          </a:xfrm>
          <a:prstGeom prst="bent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>
            <a:cxnSpLocks/>
          </p:cNvCxnSpPr>
          <p:nvPr/>
        </p:nvCxnSpPr>
        <p:spPr>
          <a:xfrm flipH="1">
            <a:off x="9977126" y="4570202"/>
            <a:ext cx="2767" cy="3392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>
            <a:cxnSpLocks/>
          </p:cNvCxnSpPr>
          <p:nvPr/>
        </p:nvCxnSpPr>
        <p:spPr>
          <a:xfrm flipH="1">
            <a:off x="10065874" y="4591452"/>
            <a:ext cx="4668" cy="47841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>
            <a:cxnSpLocks/>
          </p:cNvCxnSpPr>
          <p:nvPr/>
        </p:nvCxnSpPr>
        <p:spPr>
          <a:xfrm flipH="1">
            <a:off x="10141467" y="4565396"/>
            <a:ext cx="6431" cy="58152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>
            <a:cxnSpLocks/>
          </p:cNvCxnSpPr>
          <p:nvPr/>
        </p:nvCxnSpPr>
        <p:spPr>
          <a:xfrm>
            <a:off x="10223938" y="4570202"/>
            <a:ext cx="755" cy="423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/>
          <p:cNvCxnSpPr>
            <a:cxnSpLocks/>
          </p:cNvCxnSpPr>
          <p:nvPr/>
        </p:nvCxnSpPr>
        <p:spPr>
          <a:xfrm>
            <a:off x="7897372" y="5376968"/>
            <a:ext cx="29011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>
            <a:cxnSpLocks/>
          </p:cNvCxnSpPr>
          <p:nvPr/>
        </p:nvCxnSpPr>
        <p:spPr>
          <a:xfrm>
            <a:off x="10953421" y="1500120"/>
            <a:ext cx="4301" cy="34030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>
            <a:cxnSpLocks/>
          </p:cNvCxnSpPr>
          <p:nvPr/>
        </p:nvCxnSpPr>
        <p:spPr>
          <a:xfrm>
            <a:off x="11037262" y="1674503"/>
            <a:ext cx="5287" cy="3318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>
            <a:cxnSpLocks/>
          </p:cNvCxnSpPr>
          <p:nvPr/>
        </p:nvCxnSpPr>
        <p:spPr>
          <a:xfrm>
            <a:off x="9043442" y="5067523"/>
            <a:ext cx="1022436" cy="15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: Elbow 498"/>
          <p:cNvCxnSpPr>
            <a:cxnSpLocks/>
          </p:cNvCxnSpPr>
          <p:nvPr/>
        </p:nvCxnSpPr>
        <p:spPr>
          <a:xfrm>
            <a:off x="8362268" y="4517551"/>
            <a:ext cx="684554" cy="552313"/>
          </a:xfrm>
          <a:prstGeom prst="bentConnector3">
            <a:avLst>
              <a:gd name="adj1" fmla="val 99648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>
            <a:cxnSpLocks/>
          </p:cNvCxnSpPr>
          <p:nvPr/>
        </p:nvCxnSpPr>
        <p:spPr>
          <a:xfrm>
            <a:off x="9211796" y="4553180"/>
            <a:ext cx="6786" cy="70482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8" name="Picture 5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191746" y="5264206"/>
            <a:ext cx="511204" cy="383404"/>
          </a:xfrm>
          <a:prstGeom prst="rect">
            <a:avLst/>
          </a:prstGeom>
          <a:scene3d>
            <a:camera prst="orthographicFront">
              <a:rot lat="0" lon="300000" rev="0"/>
            </a:camera>
            <a:lightRig rig="threePt" dir="t"/>
          </a:scene3d>
        </p:spPr>
      </p:pic>
      <p:cxnSp>
        <p:nvCxnSpPr>
          <p:cNvPr id="530" name="Straight Connector 529"/>
          <p:cNvCxnSpPr>
            <a:cxnSpLocks/>
          </p:cNvCxnSpPr>
          <p:nvPr/>
        </p:nvCxnSpPr>
        <p:spPr>
          <a:xfrm>
            <a:off x="11440438" y="5663515"/>
            <a:ext cx="235726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4" name="TextBox 533"/>
          <p:cNvSpPr txBox="1"/>
          <p:nvPr/>
        </p:nvSpPr>
        <p:spPr>
          <a:xfrm>
            <a:off x="11458036" y="5355161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10k</a:t>
            </a:r>
            <a:r>
              <a:rPr lang="en-AU" sz="600" dirty="0">
                <a:sym typeface="Symbol" panose="05050102010706020507" pitchFamily="18" charset="2"/>
              </a:rPr>
              <a:t> (R2)</a:t>
            </a:r>
            <a:endParaRPr lang="en-AU" sz="600" dirty="0"/>
          </a:p>
        </p:txBody>
      </p:sp>
      <p:sp>
        <p:nvSpPr>
          <p:cNvPr id="541" name="TextBox 540"/>
          <p:cNvSpPr txBox="1"/>
          <p:nvPr/>
        </p:nvSpPr>
        <p:spPr>
          <a:xfrm>
            <a:off x="11448417" y="4981546"/>
            <a:ext cx="5212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" dirty="0"/>
              <a:t>5.6k</a:t>
            </a:r>
            <a:r>
              <a:rPr lang="en-AU" sz="600" dirty="0">
                <a:sym typeface="Symbol" panose="05050102010706020507" pitchFamily="18" charset="2"/>
              </a:rPr>
              <a:t> (R1)</a:t>
            </a:r>
            <a:endParaRPr lang="en-AU" sz="600" dirty="0"/>
          </a:p>
        </p:txBody>
      </p:sp>
      <p:cxnSp>
        <p:nvCxnSpPr>
          <p:cNvPr id="517" name="Straight Connector 516"/>
          <p:cNvCxnSpPr>
            <a:cxnSpLocks/>
          </p:cNvCxnSpPr>
          <p:nvPr/>
        </p:nvCxnSpPr>
        <p:spPr>
          <a:xfrm flipV="1">
            <a:off x="10140469" y="5135948"/>
            <a:ext cx="980261" cy="889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>
            <a:cxnSpLocks/>
            <a:stCxn id="538" idx="1"/>
          </p:cNvCxnSpPr>
          <p:nvPr/>
        </p:nvCxnSpPr>
        <p:spPr>
          <a:xfrm flipH="1">
            <a:off x="11122090" y="4795648"/>
            <a:ext cx="321234" cy="344749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>
            <a:cxnSpLocks/>
            <a:stCxn id="538" idx="1"/>
            <a:endCxn id="538" idx="1"/>
          </p:cNvCxnSpPr>
          <p:nvPr/>
        </p:nvCxnSpPr>
        <p:spPr>
          <a:xfrm>
            <a:off x="11443324" y="4795648"/>
            <a:ext cx="0" cy="0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>
            <a:cxnSpLocks/>
            <a:stCxn id="538" idx="1"/>
          </p:cNvCxnSpPr>
          <p:nvPr/>
        </p:nvCxnSpPr>
        <p:spPr>
          <a:xfrm flipH="1">
            <a:off x="11440438" y="4795648"/>
            <a:ext cx="2886" cy="71755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>
            <a:cxnSpLocks/>
          </p:cNvCxnSpPr>
          <p:nvPr/>
        </p:nvCxnSpPr>
        <p:spPr>
          <a:xfrm flipV="1">
            <a:off x="9212316" y="5253590"/>
            <a:ext cx="2235536" cy="163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>
            <a:cxnSpLocks/>
          </p:cNvCxnSpPr>
          <p:nvPr/>
        </p:nvCxnSpPr>
        <p:spPr>
          <a:xfrm>
            <a:off x="11443324" y="5184153"/>
            <a:ext cx="4024" cy="171904"/>
          </a:xfrm>
          <a:prstGeom prst="line">
            <a:avLst/>
          </a:prstGeom>
          <a:ln w="127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>
            <a:cxnSpLocks/>
          </p:cNvCxnSpPr>
          <p:nvPr/>
        </p:nvCxnSpPr>
        <p:spPr>
          <a:xfrm>
            <a:off x="11639050" y="1656394"/>
            <a:ext cx="37114" cy="4007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Title 1"/>
          <p:cNvSpPr>
            <a:spLocks noGrp="1"/>
          </p:cNvSpPr>
          <p:nvPr>
            <p:ph type="title"/>
          </p:nvPr>
        </p:nvSpPr>
        <p:spPr>
          <a:xfrm>
            <a:off x="435930" y="309762"/>
            <a:ext cx="10515600" cy="888640"/>
          </a:xfrm>
        </p:spPr>
        <p:txBody>
          <a:bodyPr/>
          <a:lstStyle/>
          <a:p>
            <a:r>
              <a:rPr lang="en-AU" dirty="0"/>
              <a:t>Project – parts from </a:t>
            </a:r>
            <a:r>
              <a:rPr lang="en-AU" dirty="0" err="1"/>
              <a:t>Adeept</a:t>
            </a:r>
            <a:endParaRPr lang="en-AU" dirty="0"/>
          </a:p>
        </p:txBody>
      </p:sp>
      <p:cxnSp>
        <p:nvCxnSpPr>
          <p:cNvPr id="145" name="Straight Connector 144"/>
          <p:cNvCxnSpPr>
            <a:cxnSpLocks/>
            <a:endCxn id="101" idx="2"/>
          </p:cNvCxnSpPr>
          <p:nvPr/>
        </p:nvCxnSpPr>
        <p:spPr>
          <a:xfrm>
            <a:off x="872023" y="4898910"/>
            <a:ext cx="2134" cy="1736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cxnSpLocks/>
          </p:cNvCxnSpPr>
          <p:nvPr/>
        </p:nvCxnSpPr>
        <p:spPr>
          <a:xfrm>
            <a:off x="8192816" y="4557738"/>
            <a:ext cx="101898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</p:cNvCxnSpPr>
          <p:nvPr/>
        </p:nvCxnSpPr>
        <p:spPr>
          <a:xfrm>
            <a:off x="8188463" y="4553180"/>
            <a:ext cx="1781" cy="82398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3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 Theme</vt:lpstr>
      <vt:lpstr>Project – parts from Adeept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Chan</dc:creator>
  <cp:lastModifiedBy>Peter Chan</cp:lastModifiedBy>
  <cp:revision>1</cp:revision>
  <dcterms:created xsi:type="dcterms:W3CDTF">2017-03-20T03:11:14Z</dcterms:created>
  <dcterms:modified xsi:type="dcterms:W3CDTF">2017-03-22T00:53:29Z</dcterms:modified>
</cp:coreProperties>
</file>