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png&amp;ehk=cRgk9Kw" ContentType="image/p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handoutMasterIdLst>
    <p:handoutMasterId r:id="rId12"/>
  </p:handoutMasterIdLst>
  <p:sldIdLst>
    <p:sldId id="256" r:id="rId2"/>
    <p:sldId id="271" r:id="rId3"/>
    <p:sldId id="324" r:id="rId4"/>
    <p:sldId id="326" r:id="rId5"/>
    <p:sldId id="298" r:id="rId6"/>
    <p:sldId id="327" r:id="rId7"/>
    <p:sldId id="328" r:id="rId8"/>
    <p:sldId id="329" r:id="rId9"/>
    <p:sldId id="33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67" autoAdjust="0"/>
    <p:restoredTop sz="93899" autoAdjust="0"/>
  </p:normalViewPr>
  <p:slideViewPr>
    <p:cSldViewPr snapToGrid="0">
      <p:cViewPr varScale="1">
        <p:scale>
          <a:sx n="60" d="100"/>
          <a:sy n="60" d="100"/>
        </p:scale>
        <p:origin x="640" y="56"/>
      </p:cViewPr>
      <p:guideLst/>
    </p:cSldViewPr>
  </p:slideViewPr>
  <p:notesTextViewPr>
    <p:cViewPr>
      <p:scale>
        <a:sx n="1" d="1"/>
        <a:sy n="1" d="1"/>
      </p:scale>
      <p:origin x="0" y="0"/>
    </p:cViewPr>
  </p:notesTextViewPr>
  <p:gridSpacing cx="79200" cy="79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5FFE9F-A0DB-4F40-8A9A-AA0A95FFC6EB}" type="datetimeFigureOut">
              <a:rPr lang="en-AU" smtClean="0"/>
              <a:t>13/09/2017</a:t>
            </a:fld>
            <a:endParaRPr lang="en-AU"/>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AU"/>
              <a:t>Arduino Basic © 2017 Peter W. Chan</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D0A41E-6241-40DB-B946-55F778B99BBB}" type="slidenum">
              <a:rPr lang="en-AU" smtClean="0"/>
              <a:t>‹#›</a:t>
            </a:fld>
            <a:endParaRPr lang="en-AU"/>
          </a:p>
        </p:txBody>
      </p:sp>
    </p:spTree>
    <p:extLst>
      <p:ext uri="{BB962C8B-B14F-4D97-AF65-F5344CB8AC3E}">
        <p14:creationId xmlns:p14="http://schemas.microsoft.com/office/powerpoint/2010/main" val="150125654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95F0DA-24FF-42E0-B617-7D9420A7C275}" type="datetimeFigureOut">
              <a:rPr lang="en-AU" smtClean="0"/>
              <a:t>13/09/2017</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AU"/>
              <a:t>Arduino Basic © 2017 Peter W. Chan</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D36753-4D7E-48A3-91A7-0B1D5AC90DA9}" type="slidenum">
              <a:rPr lang="en-AU" smtClean="0"/>
              <a:t>‹#›</a:t>
            </a:fld>
            <a:endParaRPr lang="en-AU"/>
          </a:p>
        </p:txBody>
      </p:sp>
    </p:spTree>
    <p:extLst>
      <p:ext uri="{BB962C8B-B14F-4D97-AF65-F5344CB8AC3E}">
        <p14:creationId xmlns:p14="http://schemas.microsoft.com/office/powerpoint/2010/main" val="43788468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Footer Placeholder 3"/>
          <p:cNvSpPr>
            <a:spLocks noGrp="1"/>
          </p:cNvSpPr>
          <p:nvPr>
            <p:ph type="ftr" sz="quarter" idx="10"/>
          </p:nvPr>
        </p:nvSpPr>
        <p:spPr/>
        <p:txBody>
          <a:bodyPr/>
          <a:lstStyle/>
          <a:p>
            <a:r>
              <a:rPr lang="en-AU"/>
              <a:t>Arduino Basic © 2017 Peter W. Chan</a:t>
            </a:r>
          </a:p>
        </p:txBody>
      </p:sp>
      <p:sp>
        <p:nvSpPr>
          <p:cNvPr id="5" name="Slide Number Placeholder 4"/>
          <p:cNvSpPr>
            <a:spLocks noGrp="1"/>
          </p:cNvSpPr>
          <p:nvPr>
            <p:ph type="sldNum" sz="quarter" idx="11"/>
          </p:nvPr>
        </p:nvSpPr>
        <p:spPr/>
        <p:txBody>
          <a:bodyPr/>
          <a:lstStyle/>
          <a:p>
            <a:fld id="{B0D36753-4D7E-48A3-91A7-0B1D5AC90DA9}" type="slidenum">
              <a:rPr lang="en-AU" smtClean="0"/>
              <a:t>4</a:t>
            </a:fld>
            <a:endParaRPr lang="en-AU"/>
          </a:p>
        </p:txBody>
      </p:sp>
    </p:spTree>
    <p:extLst>
      <p:ext uri="{BB962C8B-B14F-4D97-AF65-F5344CB8AC3E}">
        <p14:creationId xmlns:p14="http://schemas.microsoft.com/office/powerpoint/2010/main" val="19863813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ctr">
              <a:defRPr sz="4800">
                <a:solidFill>
                  <a:srgbClr val="0070C0"/>
                </a:solidFill>
              </a:defRPr>
            </a:lvl1pPr>
          </a:lstStyle>
          <a:p>
            <a:r>
              <a:rPr lang="en-US" dirty="0"/>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rgbClr val="0070C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153711" y="6326483"/>
            <a:ext cx="2743200" cy="365125"/>
          </a:xfrm>
        </p:spPr>
        <p:txBody>
          <a:bodyPr/>
          <a:lstStyle/>
          <a:p>
            <a:fld id="{C0E17427-798E-439B-99C4-F579939ED289}" type="datetime1">
              <a:rPr lang="en-AU" smtClean="0"/>
              <a:t>13/09/2017</a:t>
            </a:fld>
            <a:endParaRPr lang="en-US" dirty="0"/>
          </a:p>
        </p:txBody>
      </p:sp>
      <p:sp>
        <p:nvSpPr>
          <p:cNvPr id="5" name="Footer Placeholder 4"/>
          <p:cNvSpPr>
            <a:spLocks noGrp="1"/>
          </p:cNvSpPr>
          <p:nvPr>
            <p:ph type="ftr" sz="quarter" idx="11"/>
          </p:nvPr>
        </p:nvSpPr>
        <p:spPr>
          <a:xfrm>
            <a:off x="1876424" y="6342856"/>
            <a:ext cx="5124886" cy="365125"/>
          </a:xfrm>
        </p:spPr>
        <p:txBody>
          <a:bodyPr/>
          <a:lstStyle>
            <a:lvl1pPr>
              <a:defRPr>
                <a:solidFill>
                  <a:srgbClr val="00B0F0"/>
                </a:solidFill>
              </a:defRPr>
            </a:lvl1pPr>
          </a:lstStyle>
          <a:p>
            <a:r>
              <a:rPr lang="en-AU" dirty="0"/>
              <a:t>© 2017 Peter W. Chan</a:t>
            </a:r>
            <a:endParaRPr lang="en-US" dirty="0"/>
          </a:p>
        </p:txBody>
      </p:sp>
      <p:sp>
        <p:nvSpPr>
          <p:cNvPr id="6" name="Slide Number Placeholder 5"/>
          <p:cNvSpPr>
            <a:spLocks noGrp="1"/>
          </p:cNvSpPr>
          <p:nvPr>
            <p:ph type="sldNum" sz="quarter" idx="12"/>
          </p:nvPr>
        </p:nvSpPr>
        <p:spPr>
          <a:xfrm>
            <a:off x="9996920" y="6310313"/>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DD99BB9-107B-4364-B611-4CE379F6C2B9}" type="datetime1">
              <a:rPr lang="en-AU" smtClean="0"/>
              <a:t>13/09/2017</a:t>
            </a:fld>
            <a:endParaRPr lang="en-US" dirty="0"/>
          </a:p>
        </p:txBody>
      </p:sp>
      <p:sp>
        <p:nvSpPr>
          <p:cNvPr id="6" name="Footer Placeholder 5"/>
          <p:cNvSpPr>
            <a:spLocks noGrp="1"/>
          </p:cNvSpPr>
          <p:nvPr>
            <p:ph type="ftr" sz="quarter" idx="11"/>
          </p:nvPr>
        </p:nvSpPr>
        <p:spPr/>
        <p:txBody>
          <a:bodyPr/>
          <a:lstStyle/>
          <a:p>
            <a:r>
              <a:rPr lang="en-AU" dirty="0"/>
              <a:t>2017 Peter W. Chan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8E53B8-AAAA-40CC-9AAC-801322B59AAD}" type="datetime1">
              <a:rPr lang="en-AU" smtClean="0"/>
              <a:t>13/09/2017</a:t>
            </a:fld>
            <a:endParaRPr lang="en-US" dirty="0"/>
          </a:p>
        </p:txBody>
      </p:sp>
      <p:sp>
        <p:nvSpPr>
          <p:cNvPr id="6" name="Footer Placeholder 5"/>
          <p:cNvSpPr>
            <a:spLocks noGrp="1"/>
          </p:cNvSpPr>
          <p:nvPr>
            <p:ph type="ftr" sz="quarter" idx="11"/>
          </p:nvPr>
        </p:nvSpPr>
        <p:spPr/>
        <p:txBody>
          <a:bodyPr/>
          <a:lstStyle/>
          <a:p>
            <a:r>
              <a:rPr lang="en-AU" dirty="0"/>
              <a:t>© 2017 Peter W. Chan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9295266-A648-4BE6-A7E9-5B34FFCE8112}" type="datetime1">
              <a:rPr lang="en-AU" smtClean="0"/>
              <a:t>13/09/2017</a:t>
            </a:fld>
            <a:endParaRPr lang="en-US" dirty="0"/>
          </a:p>
        </p:txBody>
      </p:sp>
      <p:sp>
        <p:nvSpPr>
          <p:cNvPr id="6" name="Footer Placeholder 5"/>
          <p:cNvSpPr>
            <a:spLocks noGrp="1"/>
          </p:cNvSpPr>
          <p:nvPr>
            <p:ph type="ftr" sz="quarter" idx="11"/>
          </p:nvPr>
        </p:nvSpPr>
        <p:spPr/>
        <p:txBody>
          <a:bodyPr/>
          <a:lstStyle/>
          <a:p>
            <a:r>
              <a:rPr lang="en-AU" dirty="0"/>
              <a:t>© 2017 Peter W. Chan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449E15-73C2-451F-8BCD-FA2750C356C7}" type="datetime1">
              <a:rPr lang="en-AU" smtClean="0"/>
              <a:t>13/09/2017</a:t>
            </a:fld>
            <a:endParaRPr lang="en-US" dirty="0"/>
          </a:p>
        </p:txBody>
      </p:sp>
      <p:sp>
        <p:nvSpPr>
          <p:cNvPr id="6" name="Footer Placeholder 5"/>
          <p:cNvSpPr>
            <a:spLocks noGrp="1"/>
          </p:cNvSpPr>
          <p:nvPr>
            <p:ph type="ftr" sz="quarter" idx="11"/>
          </p:nvPr>
        </p:nvSpPr>
        <p:spPr/>
        <p:txBody>
          <a:bodyPr/>
          <a:lstStyle/>
          <a:p>
            <a:r>
              <a:rPr lang="en-AU" dirty="0"/>
              <a:t>© 2017 Peter W. Chan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6685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27918" y="1357355"/>
            <a:ext cx="3196899" cy="685800"/>
          </a:xfrm>
        </p:spPr>
        <p:txBody>
          <a:bodyPr anchor="b">
            <a:noAutofit/>
          </a:bodyPr>
          <a:lstStyle>
            <a:lvl1pPr marL="0" indent="0">
              <a:lnSpc>
                <a:spcPct val="90000"/>
              </a:lnSpc>
              <a:buNone/>
              <a:defRPr sz="2400" b="0" cap="all" baseline="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8" name="Text Placeholder 3"/>
          <p:cNvSpPr>
            <a:spLocks noGrp="1"/>
          </p:cNvSpPr>
          <p:nvPr>
            <p:ph type="body" sz="half" idx="15"/>
          </p:nvPr>
        </p:nvSpPr>
        <p:spPr>
          <a:xfrm>
            <a:off x="1127918" y="2141803"/>
            <a:ext cx="3208735" cy="40569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02219" y="1357355"/>
            <a:ext cx="3184385" cy="685800"/>
          </a:xfrm>
        </p:spPr>
        <p:txBody>
          <a:bodyPr anchor="b">
            <a:noAutofit/>
          </a:bodyPr>
          <a:lstStyle>
            <a:lvl1pPr marL="0" indent="0">
              <a:lnSpc>
                <a:spcPct val="90000"/>
              </a:lnSpc>
              <a:buNone/>
              <a:defRPr sz="2400" b="0" cap="all" baseline="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0" name="Text Placeholder 3"/>
          <p:cNvSpPr>
            <a:spLocks noGrp="1"/>
          </p:cNvSpPr>
          <p:nvPr>
            <p:ph type="body" sz="half" idx="16"/>
          </p:nvPr>
        </p:nvSpPr>
        <p:spPr>
          <a:xfrm>
            <a:off x="4504213" y="2141804"/>
            <a:ext cx="3195830" cy="405697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1" name="Text Placeholder 4"/>
          <p:cNvSpPr>
            <a:spLocks noGrp="1"/>
          </p:cNvSpPr>
          <p:nvPr>
            <p:ph type="body" sz="quarter" idx="13"/>
          </p:nvPr>
        </p:nvSpPr>
        <p:spPr>
          <a:xfrm>
            <a:off x="7864006" y="1367099"/>
            <a:ext cx="3194968" cy="685800"/>
          </a:xfrm>
        </p:spPr>
        <p:txBody>
          <a:bodyPr anchor="b">
            <a:noAutofit/>
          </a:bodyPr>
          <a:lstStyle>
            <a:lvl1pPr marL="0" indent="0">
              <a:lnSpc>
                <a:spcPct val="90000"/>
              </a:lnSpc>
              <a:buNone/>
              <a:defRPr sz="2400" b="0" cap="all" baseline="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2" name="Text Placeholder 3"/>
          <p:cNvSpPr>
            <a:spLocks noGrp="1"/>
          </p:cNvSpPr>
          <p:nvPr>
            <p:ph type="body" sz="half" idx="17"/>
          </p:nvPr>
        </p:nvSpPr>
        <p:spPr>
          <a:xfrm>
            <a:off x="7852442" y="2141804"/>
            <a:ext cx="3194968" cy="405697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9EE8C42-A90A-4C74-9E79-1E4FE94640D6}" type="datetime1">
              <a:rPr lang="en-AU" smtClean="0"/>
              <a:t>13/09/2017</a:t>
            </a:fld>
            <a:endParaRPr lang="en-US" dirty="0"/>
          </a:p>
        </p:txBody>
      </p:sp>
      <p:sp>
        <p:nvSpPr>
          <p:cNvPr id="4" name="Footer Placeholder 3"/>
          <p:cNvSpPr>
            <a:spLocks noGrp="1"/>
          </p:cNvSpPr>
          <p:nvPr>
            <p:ph type="ftr" sz="quarter" idx="11"/>
          </p:nvPr>
        </p:nvSpPr>
        <p:spPr/>
        <p:txBody>
          <a:bodyPr/>
          <a:lstStyle/>
          <a:p>
            <a:r>
              <a:rPr lang="en-AU" dirty="0"/>
              <a:t>© 2017 Peter W. Chan</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3F9FA4D-8F46-4E07-A8DC-9752E252967E}" type="datetime1">
              <a:rPr lang="en-AU" smtClean="0"/>
              <a:t>13/09/2017</a:t>
            </a:fld>
            <a:endParaRPr lang="en-US" dirty="0"/>
          </a:p>
        </p:txBody>
      </p:sp>
      <p:sp>
        <p:nvSpPr>
          <p:cNvPr id="4" name="Footer Placeholder 3"/>
          <p:cNvSpPr>
            <a:spLocks noGrp="1"/>
          </p:cNvSpPr>
          <p:nvPr>
            <p:ph type="ftr" sz="quarter" idx="11"/>
          </p:nvPr>
        </p:nvSpPr>
        <p:spPr/>
        <p:txBody>
          <a:bodyPr/>
          <a:lstStyle/>
          <a:p>
            <a:r>
              <a:rPr lang="en-AU" dirty="0"/>
              <a:t>© 2017 Peter W. Chan</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59676"/>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41412" y="1396180"/>
            <a:ext cx="9905999" cy="481323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442817-2A79-498B-9F30-EEDFB308AD30}" type="datetime1">
              <a:rPr lang="en-AU" smtClean="0"/>
              <a:t>13/09/2017</a:t>
            </a:fld>
            <a:endParaRPr lang="en-US" dirty="0"/>
          </a:p>
        </p:txBody>
      </p:sp>
      <p:sp>
        <p:nvSpPr>
          <p:cNvPr id="5" name="Footer Placeholder 4"/>
          <p:cNvSpPr>
            <a:spLocks noGrp="1"/>
          </p:cNvSpPr>
          <p:nvPr>
            <p:ph type="ftr" sz="quarter" idx="11"/>
          </p:nvPr>
        </p:nvSpPr>
        <p:spPr/>
        <p:txBody>
          <a:bodyPr/>
          <a:lstStyle/>
          <a:p>
            <a:r>
              <a:rPr lang="en-AU" dirty="0"/>
              <a:t>© 2017 Peter W. Chan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748F81-A1C6-4D2D-A4F5-7CA853A8616A}" type="datetime1">
              <a:rPr lang="en-AU" smtClean="0"/>
              <a:t>13/09/2017</a:t>
            </a:fld>
            <a:endParaRPr lang="en-US" dirty="0"/>
          </a:p>
        </p:txBody>
      </p:sp>
      <p:sp>
        <p:nvSpPr>
          <p:cNvPr id="5" name="Footer Placeholder 4"/>
          <p:cNvSpPr>
            <a:spLocks noGrp="1"/>
          </p:cNvSpPr>
          <p:nvPr>
            <p:ph type="ftr" sz="quarter" idx="11"/>
          </p:nvPr>
        </p:nvSpPr>
        <p:spPr/>
        <p:txBody>
          <a:bodyPr/>
          <a:lstStyle/>
          <a:p>
            <a:r>
              <a:rPr lang="en-AU" dirty="0"/>
              <a:t>© 2017 Peter W. Chan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49843"/>
          </a:xfrm>
        </p:spPr>
        <p:txBody>
          <a:bodyPr/>
          <a:lstStyle>
            <a:lvl1pPr algn="ctr">
              <a:defRPr baseline="0">
                <a:solidFill>
                  <a:schemeClr val="bg2"/>
                </a:solidFill>
              </a:defRPr>
            </a:lvl1pPr>
          </a:lstStyle>
          <a:p>
            <a:r>
              <a:rPr lang="en-US" dirty="0"/>
              <a:t>Click to edit Master title style</a:t>
            </a:r>
          </a:p>
        </p:txBody>
      </p:sp>
      <p:sp>
        <p:nvSpPr>
          <p:cNvPr id="3" name="Content Placeholder 2"/>
          <p:cNvSpPr>
            <a:spLocks noGrp="1"/>
          </p:cNvSpPr>
          <p:nvPr>
            <p:ph idx="1"/>
          </p:nvPr>
        </p:nvSpPr>
        <p:spPr>
          <a:xfrm>
            <a:off x="1141412" y="1366684"/>
            <a:ext cx="9905999" cy="4984420"/>
          </a:xfrm>
        </p:spPr>
        <p:txBody>
          <a:bodyPr/>
          <a:lstStyle>
            <a:lvl1pPr>
              <a:defRPr b="0" i="0">
                <a:solidFill>
                  <a:schemeClr val="bg2"/>
                </a:solidFill>
                <a:latin typeface="Arial" panose="020B0604020202020204" pitchFamily="34" charset="0"/>
                <a:cs typeface="Arial" panose="020B0604020202020204" pitchFamily="34" charset="0"/>
              </a:defRPr>
            </a:lvl1pPr>
            <a:lvl2pPr>
              <a:defRPr b="0" i="0">
                <a:solidFill>
                  <a:schemeClr val="bg2"/>
                </a:solidFill>
                <a:latin typeface="Arial" panose="020B0604020202020204" pitchFamily="34" charset="0"/>
                <a:cs typeface="Arial" panose="020B0604020202020204" pitchFamily="34" charset="0"/>
              </a:defRPr>
            </a:lvl2pPr>
            <a:lvl3pPr>
              <a:defRPr b="0" i="0">
                <a:solidFill>
                  <a:schemeClr val="bg2"/>
                </a:solidFill>
                <a:latin typeface="Arial" panose="020B0604020202020204" pitchFamily="34" charset="0"/>
                <a:cs typeface="Arial" panose="020B0604020202020204" pitchFamily="34" charset="0"/>
              </a:defRPr>
            </a:lvl3pPr>
            <a:lvl4pPr>
              <a:defRPr b="0" i="0">
                <a:solidFill>
                  <a:schemeClr val="bg2"/>
                </a:solidFill>
                <a:latin typeface="Arial" panose="020B0604020202020204" pitchFamily="34" charset="0"/>
                <a:cs typeface="Arial" panose="020B0604020202020204" pitchFamily="34" charset="0"/>
              </a:defRPr>
            </a:lvl4pPr>
            <a:lvl5pPr>
              <a:defRPr b="0" i="0">
                <a:solidFill>
                  <a:schemeClr val="bg2"/>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380721" y="6351106"/>
            <a:ext cx="2743200" cy="365125"/>
          </a:xfrm>
        </p:spPr>
        <p:txBody>
          <a:bodyPr/>
          <a:lstStyle/>
          <a:p>
            <a:fld id="{C129A53A-9F1A-4994-A733-96384F791259}" type="datetime1">
              <a:rPr lang="en-AU" smtClean="0"/>
              <a:t>13/09/2017</a:t>
            </a:fld>
            <a:endParaRPr lang="en-US" dirty="0"/>
          </a:p>
        </p:txBody>
      </p:sp>
      <p:sp>
        <p:nvSpPr>
          <p:cNvPr id="5" name="Footer Placeholder 4"/>
          <p:cNvSpPr>
            <a:spLocks noGrp="1"/>
          </p:cNvSpPr>
          <p:nvPr>
            <p:ph type="ftr" sz="quarter" idx="11"/>
          </p:nvPr>
        </p:nvSpPr>
        <p:spPr>
          <a:xfrm>
            <a:off x="1141412" y="6351107"/>
            <a:ext cx="6239309" cy="365125"/>
          </a:xfrm>
        </p:spPr>
        <p:txBody>
          <a:bodyPr/>
          <a:lstStyle>
            <a:lvl1pPr>
              <a:defRPr b="0" i="0" cap="none" baseline="0">
                <a:latin typeface="Arial" panose="020B0604020202020204" pitchFamily="34" charset="0"/>
                <a:cs typeface="Arial" panose="020B0604020202020204" pitchFamily="34" charset="0"/>
              </a:defRPr>
            </a:lvl1pPr>
          </a:lstStyle>
          <a:p>
            <a:r>
              <a:rPr lang="en-AU" dirty="0"/>
              <a:t>© 2017 Peter W. Chan</a:t>
            </a:r>
            <a:endParaRPr lang="en-US" dirty="0"/>
          </a:p>
        </p:txBody>
      </p:sp>
      <p:sp>
        <p:nvSpPr>
          <p:cNvPr id="6" name="Slide Number Placeholder 5"/>
          <p:cNvSpPr>
            <a:spLocks noGrp="1"/>
          </p:cNvSpPr>
          <p:nvPr>
            <p:ph type="sldNum" sz="quarter" idx="12"/>
          </p:nvPr>
        </p:nvSpPr>
        <p:spPr>
          <a:xfrm>
            <a:off x="10276322" y="6351105"/>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bg2"/>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18A5831-06D8-4A37-A239-513CC977CE9A}" type="datetime1">
              <a:rPr lang="en-AU" smtClean="0"/>
              <a:t>13/09/2017</a:t>
            </a:fld>
            <a:endParaRPr lang="en-US" dirty="0"/>
          </a:p>
        </p:txBody>
      </p:sp>
      <p:sp>
        <p:nvSpPr>
          <p:cNvPr id="5" name="Footer Placeholder 4"/>
          <p:cNvSpPr>
            <a:spLocks noGrp="1"/>
          </p:cNvSpPr>
          <p:nvPr>
            <p:ph type="ftr" sz="quarter" idx="11"/>
          </p:nvPr>
        </p:nvSpPr>
        <p:spPr/>
        <p:txBody>
          <a:bodyPr/>
          <a:lstStyle/>
          <a:p>
            <a:r>
              <a:rPr lang="en-AU" dirty="0"/>
              <a:t>© 2017 Peter W. Chan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4001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1350604"/>
            <a:ext cx="4878389" cy="44405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350604"/>
            <a:ext cx="4875211" cy="444059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5F08226-1D0F-45E2-B16D-8AC2CE256446}" type="datetime1">
              <a:rPr lang="en-AU" smtClean="0"/>
              <a:t>13/09/2017</a:t>
            </a:fld>
            <a:endParaRPr lang="en-US" dirty="0"/>
          </a:p>
        </p:txBody>
      </p:sp>
      <p:sp>
        <p:nvSpPr>
          <p:cNvPr id="6" name="Footer Placeholder 5"/>
          <p:cNvSpPr>
            <a:spLocks noGrp="1"/>
          </p:cNvSpPr>
          <p:nvPr>
            <p:ph type="ftr" sz="quarter" idx="11"/>
          </p:nvPr>
        </p:nvSpPr>
        <p:spPr/>
        <p:txBody>
          <a:bodyPr/>
          <a:lstStyle/>
          <a:p>
            <a:r>
              <a:rPr lang="en-AU" dirty="0"/>
              <a:t>© 2017 Peter W. Chan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6394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410" y="1319007"/>
            <a:ext cx="4878391" cy="823912"/>
          </a:xfrm>
        </p:spPr>
        <p:txBody>
          <a:bodyPr anchor="b"/>
          <a:lstStyle>
            <a:lvl1pPr marL="0" indent="0">
              <a:lnSpc>
                <a:spcPct val="90000"/>
              </a:lnSpc>
              <a:buNone/>
              <a:defRPr sz="2400" b="0" cap="all" baseline="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1141410" y="2234996"/>
            <a:ext cx="4878391" cy="397441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319007"/>
            <a:ext cx="4875210" cy="823912"/>
          </a:xfrm>
        </p:spPr>
        <p:txBody>
          <a:bodyPr anchor="b"/>
          <a:lstStyle>
            <a:lvl1pPr marL="0" indent="0">
              <a:lnSpc>
                <a:spcPct val="90000"/>
              </a:lnSpc>
              <a:buNone/>
              <a:defRPr sz="2400" b="0" cap="all" baseline="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234995"/>
            <a:ext cx="4875210" cy="397441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1AE116-D932-4AAA-A4D4-5426727F8FD7}" type="datetime1">
              <a:rPr lang="en-AU" smtClean="0"/>
              <a:t>13/09/2017</a:t>
            </a:fld>
            <a:endParaRPr lang="en-US" dirty="0"/>
          </a:p>
        </p:txBody>
      </p:sp>
      <p:sp>
        <p:nvSpPr>
          <p:cNvPr id="8" name="Footer Placeholder 7"/>
          <p:cNvSpPr>
            <a:spLocks noGrp="1"/>
          </p:cNvSpPr>
          <p:nvPr>
            <p:ph type="ftr" sz="quarter" idx="11"/>
          </p:nvPr>
        </p:nvSpPr>
        <p:spPr/>
        <p:txBody>
          <a:bodyPr/>
          <a:lstStyle/>
          <a:p>
            <a:r>
              <a:rPr lang="en-AU" dirty="0"/>
              <a:t>© 2017 Peter W. Chan</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49843"/>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D04059-0B60-46A8-BADE-359F88EA9369}" type="datetime1">
              <a:rPr lang="en-AU" smtClean="0"/>
              <a:t>13/09/2017</a:t>
            </a:fld>
            <a:endParaRPr lang="en-US" dirty="0"/>
          </a:p>
        </p:txBody>
      </p:sp>
      <p:sp>
        <p:nvSpPr>
          <p:cNvPr id="4" name="Footer Placeholder 3"/>
          <p:cNvSpPr>
            <a:spLocks noGrp="1"/>
          </p:cNvSpPr>
          <p:nvPr>
            <p:ph type="ftr" sz="quarter" idx="11"/>
          </p:nvPr>
        </p:nvSpPr>
        <p:spPr/>
        <p:txBody>
          <a:bodyPr/>
          <a:lstStyle/>
          <a:p>
            <a:r>
              <a:rPr lang="en-AU" dirty="0"/>
              <a:t>© 2017 Peter W. Chan</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F74B73-A7FE-4DFD-A2D3-86534F827A2C}" type="datetime1">
              <a:rPr lang="en-AU" smtClean="0"/>
              <a:t>13/09/2017</a:t>
            </a:fld>
            <a:endParaRPr lang="en-US" dirty="0"/>
          </a:p>
        </p:txBody>
      </p:sp>
      <p:sp>
        <p:nvSpPr>
          <p:cNvPr id="3" name="Footer Placeholder 2"/>
          <p:cNvSpPr>
            <a:spLocks noGrp="1"/>
          </p:cNvSpPr>
          <p:nvPr>
            <p:ph type="ftr" sz="quarter" idx="11"/>
          </p:nvPr>
        </p:nvSpPr>
        <p:spPr/>
        <p:txBody>
          <a:bodyPr/>
          <a:lstStyle/>
          <a:p>
            <a:r>
              <a:rPr lang="en-AU" dirty="0"/>
              <a:t>© 2017 Peter W. Chan</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56200" y="592666"/>
            <a:ext cx="5891209" cy="563801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5"/>
            <a:ext cx="3856037" cy="398119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8F5C8A-DE2D-4E87-904D-7405F80BB8FE}" type="datetime1">
              <a:rPr lang="en-AU" smtClean="0"/>
              <a:t>13/09/2017</a:t>
            </a:fld>
            <a:endParaRPr lang="en-US" dirty="0"/>
          </a:p>
        </p:txBody>
      </p:sp>
      <p:sp>
        <p:nvSpPr>
          <p:cNvPr id="6" name="Footer Placeholder 5"/>
          <p:cNvSpPr>
            <a:spLocks noGrp="1"/>
          </p:cNvSpPr>
          <p:nvPr>
            <p:ph type="ftr" sz="quarter" idx="11"/>
          </p:nvPr>
        </p:nvSpPr>
        <p:spPr/>
        <p:txBody>
          <a:bodyPr/>
          <a:lstStyle/>
          <a:p>
            <a:r>
              <a:rPr lang="en-AU" dirty="0"/>
              <a:t>© 2017 Peter W. Chan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2D9B6B-6088-49C4-830B-6A7D3D359284}" type="datetime1">
              <a:rPr lang="en-AU" smtClean="0"/>
              <a:t>13/09/2017</a:t>
            </a:fld>
            <a:endParaRPr lang="en-US" dirty="0"/>
          </a:p>
        </p:txBody>
      </p:sp>
      <p:sp>
        <p:nvSpPr>
          <p:cNvPr id="6" name="Footer Placeholder 5"/>
          <p:cNvSpPr>
            <a:spLocks noGrp="1"/>
          </p:cNvSpPr>
          <p:nvPr>
            <p:ph type="ftr" sz="quarter" idx="11"/>
          </p:nvPr>
        </p:nvSpPr>
        <p:spPr/>
        <p:txBody>
          <a:bodyPr/>
          <a:lstStyle/>
          <a:p>
            <a:r>
              <a:rPr lang="en-AU" dirty="0"/>
              <a:t>© 2017 Peter W. Chan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duotone>
              <a:schemeClr val="bg2">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6"/>
            <a:ext cx="9905999" cy="397192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36284" y="6310313"/>
            <a:ext cx="2743200" cy="365125"/>
          </a:xfrm>
          <a:prstGeom prst="rect">
            <a:avLst/>
          </a:prstGeom>
        </p:spPr>
        <p:txBody>
          <a:bodyPr vert="horz" lIns="91440" tIns="45720" rIns="91440" bIns="45720" rtlCol="0" anchor="ctr"/>
          <a:lstStyle>
            <a:lvl1pPr algn="r">
              <a:defRPr sz="1050" b="0" i="0">
                <a:solidFill>
                  <a:srgbClr val="00B0F0"/>
                </a:solidFill>
                <a:latin typeface="Arial" panose="020B0604020202020204" pitchFamily="34" charset="0"/>
                <a:cs typeface="Arial" panose="020B0604020202020204" pitchFamily="34" charset="0"/>
              </a:defRPr>
            </a:lvl1pPr>
          </a:lstStyle>
          <a:p>
            <a:fld id="{72730D28-14B5-4D4A-BB51-9A95BA98BA75}" type="datetime1">
              <a:rPr lang="en-AU" smtClean="0"/>
              <a:pPr/>
              <a:t>13/09/2017</a:t>
            </a:fld>
            <a:endParaRPr lang="en-US" dirty="0"/>
          </a:p>
        </p:txBody>
      </p:sp>
      <p:sp>
        <p:nvSpPr>
          <p:cNvPr id="5" name="Footer Placeholder 4"/>
          <p:cNvSpPr>
            <a:spLocks noGrp="1"/>
          </p:cNvSpPr>
          <p:nvPr>
            <p:ph type="ftr" sz="quarter" idx="3"/>
          </p:nvPr>
        </p:nvSpPr>
        <p:spPr>
          <a:xfrm>
            <a:off x="1106488" y="6313782"/>
            <a:ext cx="6239309" cy="365125"/>
          </a:xfrm>
          <a:prstGeom prst="rect">
            <a:avLst/>
          </a:prstGeom>
        </p:spPr>
        <p:txBody>
          <a:bodyPr vert="horz" lIns="91440" tIns="45720" rIns="91440" bIns="45720" rtlCol="0" anchor="ctr"/>
          <a:lstStyle>
            <a:lvl1pPr algn="l">
              <a:defRPr sz="1050" b="0" i="0" cap="none" baseline="0">
                <a:solidFill>
                  <a:srgbClr val="00B0F0"/>
                </a:solidFill>
                <a:latin typeface="Arial" panose="020B0604020202020204" pitchFamily="34" charset="0"/>
                <a:cs typeface="Arial" panose="020B0604020202020204" pitchFamily="34" charset="0"/>
              </a:defRPr>
            </a:lvl1pPr>
          </a:lstStyle>
          <a:p>
            <a:r>
              <a:rPr lang="en-AU" dirty="0"/>
              <a:t>© 2017 Peter W. Chan</a:t>
            </a:r>
            <a:endParaRPr lang="en-US" dirty="0"/>
          </a:p>
        </p:txBody>
      </p:sp>
      <p:sp>
        <p:nvSpPr>
          <p:cNvPr id="6" name="Slide Number Placeholder 5"/>
          <p:cNvSpPr>
            <a:spLocks noGrp="1"/>
          </p:cNvSpPr>
          <p:nvPr>
            <p:ph type="sldNum" sz="quarter" idx="4"/>
          </p:nvPr>
        </p:nvSpPr>
        <p:spPr>
          <a:xfrm>
            <a:off x="10275842" y="6310312"/>
            <a:ext cx="771089" cy="365125"/>
          </a:xfrm>
          <a:prstGeom prst="rect">
            <a:avLst/>
          </a:prstGeom>
        </p:spPr>
        <p:txBody>
          <a:bodyPr vert="horz" lIns="91440" tIns="45720" rIns="91440" bIns="45720" rtlCol="0" anchor="ctr"/>
          <a:lstStyle>
            <a:lvl1pPr algn="r">
              <a:defRPr sz="1050" b="0" i="0">
                <a:solidFill>
                  <a:srgbClr val="00B0F0"/>
                </a:solidFill>
                <a:latin typeface="Arial" panose="020B0604020202020204" pitchFamily="34" charset="0"/>
                <a:cs typeface="Arial" panose="020B0604020202020204" pitchFamily="34" charset="0"/>
              </a:defRPr>
            </a:lvl1pPr>
          </a:lstStyle>
          <a:p>
            <a:fld id="{6D22F896-40B5-4ADD-8801-0D06FADFA09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dt="0"/>
  <p:txStyles>
    <p:titleStyle>
      <a:lvl1pPr algn="ctr" defTabSz="914400" rtl="0" eaLnBrk="1" latinLnBrk="0" hangingPunct="1">
        <a:lnSpc>
          <a:spcPct val="90000"/>
        </a:lnSpc>
        <a:spcBef>
          <a:spcPct val="0"/>
        </a:spcBef>
        <a:buNone/>
        <a:defRPr sz="3600" b="0" i="0" kern="1200" cap="none" baseline="0">
          <a:solidFill>
            <a:schemeClr val="bg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000" b="0" i="0" kern="1200">
          <a:solidFill>
            <a:schemeClr val="bg2"/>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1800" b="0" i="0" kern="1200">
          <a:solidFill>
            <a:schemeClr val="bg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b="0" i="0" kern="1200">
          <a:solidFill>
            <a:schemeClr val="bg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b="0" i="0" kern="1200">
          <a:solidFill>
            <a:schemeClr val="bg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b="0" i="0" kern="1200">
          <a:solidFill>
            <a:schemeClr val="bg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9.png&amp;ehk=cRgk9Kw"/><Relationship Id="rId5" Type="http://schemas.openxmlformats.org/officeDocument/2006/relationships/image" Target="../media/image8.jpg"/><Relationship Id="rId10" Type="http://schemas.openxmlformats.org/officeDocument/2006/relationships/image" Target="../media/image5.wmf"/><Relationship Id="rId4" Type="http://schemas.openxmlformats.org/officeDocument/2006/relationships/image" Target="../media/image7.jpg"/><Relationship Id="rId9"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8" Type="http://schemas.openxmlformats.org/officeDocument/2006/relationships/image" Target="../media/image9.png&amp;ehk=cRgk9Kw"/><Relationship Id="rId3" Type="http://schemas.openxmlformats.org/officeDocument/2006/relationships/notesSlide" Target="../notesSlides/notesSlide1.xml"/><Relationship Id="rId7" Type="http://schemas.openxmlformats.org/officeDocument/2006/relationships/image" Target="../media/image8.jpg"/><Relationship Id="rId12" Type="http://schemas.openxmlformats.org/officeDocument/2006/relationships/image" Target="../media/image12.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7.jpg"/><Relationship Id="rId11" Type="http://schemas.openxmlformats.org/officeDocument/2006/relationships/oleObject" Target="../embeddings/oleObject2.bin"/><Relationship Id="rId5" Type="http://schemas.openxmlformats.org/officeDocument/2006/relationships/image" Target="../media/image6.png"/><Relationship Id="rId10"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0.jpg"/></Relationships>
</file>

<file path=ppt/slides/_rels/slide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arduino-info.wikispaces.com/BlueTooth-HC05-HC06-Modules-How-To" TargetMode="External"/><Relationship Id="rId2" Type="http://schemas.openxmlformats.org/officeDocument/2006/relationships/image" Target="../media/image16.jpg"/><Relationship Id="rId1" Type="http://schemas.openxmlformats.org/officeDocument/2006/relationships/slideLayout" Target="../slideLayouts/slideLayout4.xml"/><Relationship Id="rId4" Type="http://schemas.openxmlformats.org/officeDocument/2006/relationships/hyperlink" Target="http://www.instructables.com/id/How-to-Configure-HC-05-Bluetooth-Module-As-Master-/"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www.arduino.cc/en/Reference/SoftwareSerial" TargetMode="External"/><Relationship Id="rId7" Type="http://schemas.openxmlformats.org/officeDocument/2006/relationships/image" Target="../media/image20.w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9.w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AU" dirty="0" err="1">
                <a:solidFill>
                  <a:schemeClr val="bg2"/>
                </a:solidFill>
              </a:rPr>
              <a:t>Robot_Hand</a:t>
            </a:r>
            <a:r>
              <a:rPr lang="en-AU" cap="none" dirty="0">
                <a:solidFill>
                  <a:schemeClr val="bg2"/>
                </a:solidFill>
                <a:latin typeface="Arial" panose="020B0604020202020204" pitchFamily="34" charset="0"/>
                <a:cs typeface="Arial" panose="020B0604020202020204" pitchFamily="34" charset="0"/>
              </a:rPr>
              <a:t> Project</a:t>
            </a:r>
          </a:p>
        </p:txBody>
      </p:sp>
      <p:sp>
        <p:nvSpPr>
          <p:cNvPr id="3" name="Subtitle 2"/>
          <p:cNvSpPr>
            <a:spLocks noGrp="1"/>
          </p:cNvSpPr>
          <p:nvPr>
            <p:ph type="subTitle" idx="1"/>
          </p:nvPr>
        </p:nvSpPr>
        <p:spPr>
          <a:effectLst/>
        </p:spPr>
        <p:txBody>
          <a:bodyPr>
            <a:normAutofit fontScale="92500" lnSpcReduction="20000"/>
          </a:bodyPr>
          <a:lstStyle/>
          <a:p>
            <a:pPr algn="ctr"/>
            <a:r>
              <a:rPr lang="en-AU" sz="2200" cap="none" dirty="0">
                <a:solidFill>
                  <a:schemeClr val="bg2"/>
                </a:solidFill>
                <a:latin typeface="Arial" panose="020B0604020202020204" pitchFamily="34" charset="0"/>
                <a:cs typeface="Arial" panose="020B0604020202020204" pitchFamily="34" charset="0"/>
              </a:rPr>
              <a:t>Wiring Diagram and Code</a:t>
            </a:r>
          </a:p>
          <a:p>
            <a:endParaRPr lang="en-AU" cap="none" dirty="0">
              <a:solidFill>
                <a:schemeClr val="bg2"/>
              </a:solidFill>
              <a:latin typeface="Arial" panose="020B0604020202020204" pitchFamily="34" charset="0"/>
              <a:cs typeface="Arial" panose="020B0604020202020204" pitchFamily="34" charset="0"/>
            </a:endParaRPr>
          </a:p>
          <a:p>
            <a:pPr algn="r"/>
            <a:r>
              <a:rPr lang="en-AU" cap="none" dirty="0">
                <a:solidFill>
                  <a:schemeClr val="bg2"/>
                </a:solidFill>
                <a:latin typeface="Arial" panose="020B0604020202020204" pitchFamily="34" charset="0"/>
                <a:cs typeface="Arial" panose="020B0604020202020204" pitchFamily="34" charset="0"/>
              </a:rPr>
              <a:t>						Author: Peter Chan</a:t>
            </a:r>
          </a:p>
          <a:p>
            <a:pPr algn="r"/>
            <a:r>
              <a:rPr lang="en-AU" cap="none" dirty="0">
                <a:solidFill>
                  <a:schemeClr val="bg2"/>
                </a:solidFill>
                <a:latin typeface="Arial" panose="020B0604020202020204" pitchFamily="34" charset="0"/>
                <a:cs typeface="Arial" panose="020B0604020202020204" pitchFamily="34" charset="0"/>
              </a:rPr>
              <a:t>Date: 12 Sept 2017</a:t>
            </a:r>
          </a:p>
        </p:txBody>
      </p:sp>
      <p:sp>
        <p:nvSpPr>
          <p:cNvPr id="10" name="Footer Placeholder 9"/>
          <p:cNvSpPr>
            <a:spLocks noGrp="1"/>
          </p:cNvSpPr>
          <p:nvPr>
            <p:ph type="ftr" sz="quarter" idx="11"/>
          </p:nvPr>
        </p:nvSpPr>
        <p:spPr>
          <a:xfrm>
            <a:off x="2526873" y="6286893"/>
            <a:ext cx="5124886" cy="365125"/>
          </a:xfrm>
        </p:spPr>
        <p:txBody>
          <a:bodyPr/>
          <a:lstStyle/>
          <a:p>
            <a:r>
              <a:rPr lang="en-AU" dirty="0"/>
              <a:t>© 2017 Peter W. Chan</a:t>
            </a:r>
            <a:endParaRPr lang="en-US" dirty="0"/>
          </a:p>
        </p:txBody>
      </p:sp>
      <p:pic>
        <p:nvPicPr>
          <p:cNvPr id="13" name="Picture 12"/>
          <p:cNvPicPr>
            <a:picLocks noChangeAspect="1"/>
          </p:cNvPicPr>
          <p:nvPr/>
        </p:nvPicPr>
        <p:blipFill>
          <a:blip r:embed="rId2"/>
          <a:stretch>
            <a:fillRect/>
          </a:stretch>
        </p:blipFill>
        <p:spPr>
          <a:xfrm>
            <a:off x="8338458" y="448805"/>
            <a:ext cx="2692633" cy="1947502"/>
          </a:xfrm>
          <a:prstGeom prst="rect">
            <a:avLst/>
          </a:prstGeom>
        </p:spPr>
      </p:pic>
    </p:spTree>
    <p:extLst>
      <p:ext uri="{BB962C8B-B14F-4D97-AF65-F5344CB8AC3E}">
        <p14:creationId xmlns:p14="http://schemas.microsoft.com/office/powerpoint/2010/main" val="1976294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Arduino Nano board pinout</a:t>
            </a:r>
          </a:p>
        </p:txBody>
      </p:sp>
      <p:sp>
        <p:nvSpPr>
          <p:cNvPr id="3" name="Footer Placeholder 2"/>
          <p:cNvSpPr>
            <a:spLocks noGrp="1"/>
          </p:cNvSpPr>
          <p:nvPr>
            <p:ph type="ftr" sz="quarter" idx="11"/>
          </p:nvPr>
        </p:nvSpPr>
        <p:spPr/>
        <p:txBody>
          <a:bodyPr/>
          <a:lstStyle/>
          <a:p>
            <a:r>
              <a:rPr lang="en-AU" dirty="0"/>
              <a:t>© 2017 Peter W. Chan</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a:t>
            </a:fld>
            <a:endParaRPr lang="en-US" dirty="0"/>
          </a:p>
        </p:txBody>
      </p:sp>
      <p:pic>
        <p:nvPicPr>
          <p:cNvPr id="7" name="Picture 6"/>
          <p:cNvPicPr>
            <a:picLocks noChangeAspect="1"/>
          </p:cNvPicPr>
          <p:nvPr/>
        </p:nvPicPr>
        <p:blipFill>
          <a:blip r:embed="rId2"/>
          <a:stretch>
            <a:fillRect/>
          </a:stretch>
        </p:blipFill>
        <p:spPr>
          <a:xfrm>
            <a:off x="2909385" y="1536380"/>
            <a:ext cx="6370054" cy="4505912"/>
          </a:xfrm>
          <a:prstGeom prst="rect">
            <a:avLst/>
          </a:prstGeom>
          <a:ln>
            <a:solidFill>
              <a:schemeClr val="bg1"/>
            </a:solidFill>
          </a:ln>
        </p:spPr>
      </p:pic>
    </p:spTree>
    <p:extLst>
      <p:ext uri="{BB962C8B-B14F-4D97-AF65-F5344CB8AC3E}">
        <p14:creationId xmlns:p14="http://schemas.microsoft.com/office/powerpoint/2010/main" val="1696046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3" name="Group 182">
            <a:extLst>
              <a:ext uri="{FF2B5EF4-FFF2-40B4-BE49-F238E27FC236}">
                <a16:creationId xmlns:a16="http://schemas.microsoft.com/office/drawing/2014/main" id="{03DBD782-2DE9-4FB3-8284-F8F207910025}"/>
              </a:ext>
            </a:extLst>
          </p:cNvPr>
          <p:cNvGrpSpPr/>
          <p:nvPr/>
        </p:nvGrpSpPr>
        <p:grpSpPr>
          <a:xfrm>
            <a:off x="10069198" y="3264656"/>
            <a:ext cx="1376389" cy="2028356"/>
            <a:chOff x="9646411" y="3174277"/>
            <a:chExt cx="1376389" cy="2028356"/>
          </a:xfrm>
        </p:grpSpPr>
        <p:grpSp>
          <p:nvGrpSpPr>
            <p:cNvPr id="182" name="Group 181">
              <a:extLst>
                <a:ext uri="{FF2B5EF4-FFF2-40B4-BE49-F238E27FC236}">
                  <a16:creationId xmlns:a16="http://schemas.microsoft.com/office/drawing/2014/main" id="{4A1ED268-0D0C-438F-A440-F8FC6952A3C9}"/>
                </a:ext>
              </a:extLst>
            </p:cNvPr>
            <p:cNvGrpSpPr/>
            <p:nvPr/>
          </p:nvGrpSpPr>
          <p:grpSpPr>
            <a:xfrm>
              <a:off x="9646411" y="3174277"/>
              <a:ext cx="1203960" cy="1265148"/>
              <a:chOff x="9646411" y="3174277"/>
              <a:chExt cx="1203960" cy="1265148"/>
            </a:xfrm>
          </p:grpSpPr>
          <p:pic>
            <p:nvPicPr>
              <p:cNvPr id="289" name="Picture 288">
                <a:extLst>
                  <a:ext uri="{FF2B5EF4-FFF2-40B4-BE49-F238E27FC236}">
                    <a16:creationId xmlns:a16="http://schemas.microsoft.com/office/drawing/2014/main" id="{7A8744E4-CFCF-4D52-9E17-A4F068AF875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646411" y="3174277"/>
                <a:ext cx="1203960" cy="865038"/>
              </a:xfrm>
              <a:prstGeom prst="rect">
                <a:avLst/>
              </a:prstGeom>
            </p:spPr>
          </p:pic>
          <p:sp>
            <p:nvSpPr>
              <p:cNvPr id="290" name="TextBox 289">
                <a:extLst>
                  <a:ext uri="{FF2B5EF4-FFF2-40B4-BE49-F238E27FC236}">
                    <a16:creationId xmlns:a16="http://schemas.microsoft.com/office/drawing/2014/main" id="{70DB3D8E-D7FA-49A2-AE96-2F97B2501498}"/>
                  </a:ext>
                </a:extLst>
              </p:cNvPr>
              <p:cNvSpPr txBox="1"/>
              <p:nvPr/>
            </p:nvSpPr>
            <p:spPr>
              <a:xfrm>
                <a:off x="9698851" y="4039315"/>
                <a:ext cx="1008609" cy="400110"/>
              </a:xfrm>
              <a:prstGeom prst="rect">
                <a:avLst/>
              </a:prstGeom>
              <a:noFill/>
            </p:spPr>
            <p:txBody>
              <a:bodyPr wrap="none" rtlCol="0">
                <a:spAutoFit/>
              </a:bodyPr>
              <a:lstStyle/>
              <a:p>
                <a:r>
                  <a:rPr lang="en-AU" sz="1000" dirty="0">
                    <a:solidFill>
                      <a:schemeClr val="bg1"/>
                    </a:solidFill>
                    <a:latin typeface="Arial" panose="020B0604020202020204" pitchFamily="34" charset="0"/>
                    <a:cs typeface="Arial" panose="020B0604020202020204" pitchFamily="34" charset="0"/>
                  </a:rPr>
                  <a:t>HC-05 module</a:t>
                </a:r>
              </a:p>
              <a:p>
                <a:r>
                  <a:rPr lang="en-AU" sz="1000" dirty="0">
                    <a:solidFill>
                      <a:schemeClr val="bg1"/>
                    </a:solidFill>
                    <a:latin typeface="Arial" panose="020B0604020202020204" pitchFamily="34" charset="0"/>
                    <a:cs typeface="Arial" panose="020B0604020202020204" pitchFamily="34" charset="0"/>
                  </a:rPr>
                  <a:t>(Master)</a:t>
                </a:r>
              </a:p>
            </p:txBody>
          </p:sp>
        </p:grpSp>
        <p:sp>
          <p:nvSpPr>
            <p:cNvPr id="295" name="TextBox 294">
              <a:extLst>
                <a:ext uri="{FF2B5EF4-FFF2-40B4-BE49-F238E27FC236}">
                  <a16:creationId xmlns:a16="http://schemas.microsoft.com/office/drawing/2014/main" id="{880A8E4A-F11E-4670-9665-C2EC5D56B6B6}"/>
                </a:ext>
              </a:extLst>
            </p:cNvPr>
            <p:cNvSpPr txBox="1"/>
            <p:nvPr/>
          </p:nvSpPr>
          <p:spPr>
            <a:xfrm>
              <a:off x="9693590" y="4371636"/>
              <a:ext cx="1329210" cy="830997"/>
            </a:xfrm>
            <a:prstGeom prst="rect">
              <a:avLst/>
            </a:prstGeom>
            <a:noFill/>
          </p:spPr>
          <p:txBody>
            <a:bodyPr wrap="none" rtlCol="0">
              <a:spAutoFit/>
            </a:bodyPr>
            <a:lstStyle/>
            <a:p>
              <a:r>
                <a:rPr lang="en-AU" sz="800" dirty="0">
                  <a:solidFill>
                    <a:schemeClr val="bg1"/>
                  </a:solidFill>
                  <a:latin typeface="Arial" panose="020B0604020202020204" pitchFamily="34" charset="0"/>
                  <a:cs typeface="Arial" panose="020B0604020202020204" pitchFamily="34" charset="0"/>
                </a:rPr>
                <a:t>EN:    	No Connection</a:t>
              </a:r>
            </a:p>
            <a:p>
              <a:r>
                <a:rPr lang="en-AU" sz="800" dirty="0">
                  <a:solidFill>
                    <a:schemeClr val="bg1"/>
                  </a:solidFill>
                  <a:latin typeface="Arial" panose="020B0604020202020204" pitchFamily="34" charset="0"/>
                  <a:cs typeface="Arial" panose="020B0604020202020204" pitchFamily="34" charset="0"/>
                </a:rPr>
                <a:t>VCC:  	5V</a:t>
              </a:r>
            </a:p>
            <a:p>
              <a:r>
                <a:rPr lang="en-AU" sz="800" dirty="0">
                  <a:solidFill>
                    <a:schemeClr val="bg1"/>
                  </a:solidFill>
                  <a:latin typeface="Arial" panose="020B0604020202020204" pitchFamily="34" charset="0"/>
                  <a:cs typeface="Arial" panose="020B0604020202020204" pitchFamily="34" charset="0"/>
                </a:rPr>
                <a:t>GND:  	0V</a:t>
              </a:r>
            </a:p>
            <a:p>
              <a:r>
                <a:rPr lang="en-AU" sz="800" dirty="0">
                  <a:solidFill>
                    <a:schemeClr val="bg1"/>
                  </a:solidFill>
                  <a:latin typeface="Arial" panose="020B0604020202020204" pitchFamily="34" charset="0"/>
                  <a:cs typeface="Arial" panose="020B0604020202020204" pitchFamily="34" charset="0"/>
                </a:rPr>
                <a:t>TXD:  	D10</a:t>
              </a:r>
            </a:p>
            <a:p>
              <a:r>
                <a:rPr lang="en-AU" sz="800" dirty="0">
                  <a:solidFill>
                    <a:schemeClr val="bg1"/>
                  </a:solidFill>
                  <a:latin typeface="Arial" panose="020B0604020202020204" pitchFamily="34" charset="0"/>
                  <a:cs typeface="Arial" panose="020B0604020202020204" pitchFamily="34" charset="0"/>
                </a:rPr>
                <a:t>RXD   	D11 (3.3V)</a:t>
              </a:r>
            </a:p>
            <a:p>
              <a:r>
                <a:rPr lang="en-AU" sz="800" dirty="0">
                  <a:solidFill>
                    <a:schemeClr val="bg1"/>
                  </a:solidFill>
                  <a:latin typeface="Arial" panose="020B0604020202020204" pitchFamily="34" charset="0"/>
                  <a:cs typeface="Arial" panose="020B0604020202020204" pitchFamily="34" charset="0"/>
                </a:rPr>
                <a:t>STATE:	No Connection</a:t>
              </a:r>
            </a:p>
          </p:txBody>
        </p:sp>
      </p:grpSp>
      <p:pic>
        <p:nvPicPr>
          <p:cNvPr id="73" name="Picture 72">
            <a:extLst>
              <a:ext uri="{FF2B5EF4-FFF2-40B4-BE49-F238E27FC236}">
                <a16:creationId xmlns:a16="http://schemas.microsoft.com/office/drawing/2014/main" id="{1D9A30A0-83D8-4984-ABC1-6AE994376E67}"/>
              </a:ext>
            </a:extLst>
          </p:cNvPr>
          <p:cNvPicPr>
            <a:picLocks noChangeAspect="1"/>
          </p:cNvPicPr>
          <p:nvPr/>
        </p:nvPicPr>
        <p:blipFill>
          <a:blip r:embed="rId4"/>
          <a:stretch>
            <a:fillRect/>
          </a:stretch>
        </p:blipFill>
        <p:spPr>
          <a:xfrm>
            <a:off x="1391661" y="4693813"/>
            <a:ext cx="581294" cy="263398"/>
          </a:xfrm>
          <a:prstGeom prst="rect">
            <a:avLst/>
          </a:prstGeom>
        </p:spPr>
      </p:pic>
      <p:pic>
        <p:nvPicPr>
          <p:cNvPr id="36" name="Picture 35"/>
          <p:cNvPicPr>
            <a:picLocks noChangeAspect="1"/>
          </p:cNvPicPr>
          <p:nvPr/>
        </p:nvPicPr>
        <p:blipFill>
          <a:blip r:embed="rId5"/>
          <a:stretch>
            <a:fillRect/>
          </a:stretch>
        </p:blipFill>
        <p:spPr>
          <a:xfrm rot="5400000">
            <a:off x="1424025" y="2671038"/>
            <a:ext cx="4286250" cy="2819400"/>
          </a:xfrm>
          <a:prstGeom prst="rect">
            <a:avLst/>
          </a:prstGeom>
        </p:spPr>
      </p:pic>
      <p:sp>
        <p:nvSpPr>
          <p:cNvPr id="2" name="Title 1"/>
          <p:cNvSpPr>
            <a:spLocks noGrp="1"/>
          </p:cNvSpPr>
          <p:nvPr>
            <p:ph type="title"/>
          </p:nvPr>
        </p:nvSpPr>
        <p:spPr/>
        <p:txBody>
          <a:bodyPr/>
          <a:lstStyle/>
          <a:p>
            <a:r>
              <a:rPr lang="en-AU" dirty="0"/>
              <a:t>Project </a:t>
            </a:r>
            <a:r>
              <a:rPr lang="en-AU" dirty="0" err="1"/>
              <a:t>Robot_Hand</a:t>
            </a:r>
            <a:r>
              <a:rPr lang="en-AU" dirty="0"/>
              <a:t> - transmitter</a:t>
            </a:r>
          </a:p>
        </p:txBody>
      </p:sp>
      <p:sp>
        <p:nvSpPr>
          <p:cNvPr id="5" name="Footer Placeholder 4"/>
          <p:cNvSpPr>
            <a:spLocks noGrp="1"/>
          </p:cNvSpPr>
          <p:nvPr>
            <p:ph type="ftr" sz="quarter" idx="11"/>
          </p:nvPr>
        </p:nvSpPr>
        <p:spPr/>
        <p:txBody>
          <a:bodyPr/>
          <a:lstStyle/>
          <a:p>
            <a:r>
              <a:rPr lang="en-AU" dirty="0"/>
              <a:t>© 2017 Peter W. Chan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3</a:t>
            </a:fld>
            <a:endParaRPr lang="en-US" dirty="0"/>
          </a:p>
        </p:txBody>
      </p:sp>
      <p:cxnSp>
        <p:nvCxnSpPr>
          <p:cNvPr id="8" name="Straight Connector 7"/>
          <p:cNvCxnSpPr>
            <a:cxnSpLocks/>
          </p:cNvCxnSpPr>
          <p:nvPr/>
        </p:nvCxnSpPr>
        <p:spPr>
          <a:xfrm flipH="1">
            <a:off x="4648929" y="6212980"/>
            <a:ext cx="4915075" cy="8056"/>
          </a:xfrm>
          <a:prstGeom prst="line">
            <a:avLst/>
          </a:prstGeom>
          <a:ln w="1905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p:nvCxnSpPr>
        <p:spPr>
          <a:xfrm flipH="1">
            <a:off x="2378947" y="1625269"/>
            <a:ext cx="6583950" cy="14843"/>
          </a:xfrm>
          <a:prstGeom prst="line">
            <a:avLst/>
          </a:prstGeom>
          <a:ln w="1905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1" name="Connector: Elbow 10"/>
          <p:cNvCxnSpPr>
            <a:cxnSpLocks/>
          </p:cNvCxnSpPr>
          <p:nvPr/>
        </p:nvCxnSpPr>
        <p:spPr>
          <a:xfrm rot="16200000" flipH="1">
            <a:off x="1012925" y="2999247"/>
            <a:ext cx="3362926" cy="630879"/>
          </a:xfrm>
          <a:prstGeom prst="bentConnector3">
            <a:avLst>
              <a:gd name="adj1" fmla="val 99907"/>
            </a:avLst>
          </a:prstGeom>
          <a:ln w="1905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430994" y="4329057"/>
            <a:ext cx="545681" cy="338554"/>
          </a:xfrm>
          <a:prstGeom prst="rect">
            <a:avLst/>
          </a:prstGeom>
          <a:noFill/>
        </p:spPr>
        <p:txBody>
          <a:bodyPr wrap="square" rtlCol="0">
            <a:spAutoFit/>
          </a:bodyPr>
          <a:lstStyle/>
          <a:p>
            <a:r>
              <a:rPr lang="en-AU" sz="800" dirty="0">
                <a:solidFill>
                  <a:schemeClr val="bg1"/>
                </a:solidFill>
                <a:latin typeface="Arial" panose="020B0604020202020204" pitchFamily="34" charset="0"/>
                <a:cs typeface="Arial" panose="020B0604020202020204" pitchFamily="34" charset="0"/>
              </a:rPr>
              <a:t>Power Switch</a:t>
            </a:r>
          </a:p>
        </p:txBody>
      </p:sp>
      <p:grpSp>
        <p:nvGrpSpPr>
          <p:cNvPr id="186" name="Group 185">
            <a:extLst>
              <a:ext uri="{FF2B5EF4-FFF2-40B4-BE49-F238E27FC236}">
                <a16:creationId xmlns:a16="http://schemas.microsoft.com/office/drawing/2014/main" id="{DA871E9B-5E1C-4D31-886D-7701F451098E}"/>
              </a:ext>
            </a:extLst>
          </p:cNvPr>
          <p:cNvGrpSpPr/>
          <p:nvPr/>
        </p:nvGrpSpPr>
        <p:grpSpPr>
          <a:xfrm>
            <a:off x="9329712" y="2249424"/>
            <a:ext cx="389035" cy="752896"/>
            <a:chOff x="9613101" y="5466178"/>
            <a:chExt cx="389035" cy="752896"/>
          </a:xfrm>
        </p:grpSpPr>
        <p:pic>
          <p:nvPicPr>
            <p:cNvPr id="95" name="Picture 94"/>
            <p:cNvPicPr>
              <a:picLocks noChangeAspect="1"/>
            </p:cNvPicPr>
            <p:nvPr/>
          </p:nvPicPr>
          <p:blipFill>
            <a:blip r:embed="rId6"/>
            <a:stretch>
              <a:fillRect/>
            </a:stretch>
          </p:blipFill>
          <p:spPr>
            <a:xfrm rot="5400000" flipV="1">
              <a:off x="9475617" y="5692555"/>
              <a:ext cx="752896" cy="300142"/>
            </a:xfrm>
            <a:prstGeom prst="rect">
              <a:avLst/>
            </a:prstGeom>
          </p:spPr>
        </p:pic>
        <p:sp>
          <p:nvSpPr>
            <p:cNvPr id="96" name="TextBox 95"/>
            <p:cNvSpPr txBox="1"/>
            <p:nvPr/>
          </p:nvSpPr>
          <p:spPr>
            <a:xfrm rot="16200000">
              <a:off x="9525898" y="5702229"/>
              <a:ext cx="389850" cy="215444"/>
            </a:xfrm>
            <a:prstGeom prst="rect">
              <a:avLst/>
            </a:prstGeom>
            <a:noFill/>
          </p:spPr>
          <p:txBody>
            <a:bodyPr wrap="none" rtlCol="0">
              <a:spAutoFit/>
            </a:bodyPr>
            <a:lstStyle/>
            <a:p>
              <a:r>
                <a:rPr lang="en-AU" sz="800" dirty="0">
                  <a:solidFill>
                    <a:schemeClr val="bg1"/>
                  </a:solidFill>
                  <a:latin typeface="Arial" panose="020B0604020202020204" pitchFamily="34" charset="0"/>
                  <a:cs typeface="Arial" panose="020B0604020202020204" pitchFamily="34" charset="0"/>
                </a:rPr>
                <a:t>2KΩ</a:t>
              </a:r>
            </a:p>
          </p:txBody>
        </p:sp>
      </p:grpSp>
      <p:cxnSp>
        <p:nvCxnSpPr>
          <p:cNvPr id="97" name="Straight Connector 96"/>
          <p:cNvCxnSpPr>
            <a:cxnSpLocks/>
          </p:cNvCxnSpPr>
          <p:nvPr/>
        </p:nvCxnSpPr>
        <p:spPr>
          <a:xfrm flipV="1">
            <a:off x="8962896" y="1633222"/>
            <a:ext cx="0" cy="1309845"/>
          </a:xfrm>
          <a:prstGeom prst="line">
            <a:avLst/>
          </a:prstGeom>
          <a:ln w="1905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cxnSpLocks/>
          </p:cNvCxnSpPr>
          <p:nvPr/>
        </p:nvCxnSpPr>
        <p:spPr>
          <a:xfrm>
            <a:off x="9565179" y="2844104"/>
            <a:ext cx="0" cy="316433"/>
          </a:xfrm>
          <a:prstGeom prst="line">
            <a:avLst/>
          </a:prstGeom>
          <a:ln w="127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cxnSpLocks/>
          </p:cNvCxnSpPr>
          <p:nvPr/>
        </p:nvCxnSpPr>
        <p:spPr>
          <a:xfrm>
            <a:off x="5943366" y="3412076"/>
            <a:ext cx="12511" cy="2796800"/>
          </a:xfrm>
          <a:prstGeom prst="line">
            <a:avLst/>
          </a:prstGeom>
          <a:ln w="1905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a:cxnSpLocks/>
          </p:cNvCxnSpPr>
          <p:nvPr/>
        </p:nvCxnSpPr>
        <p:spPr>
          <a:xfrm flipH="1" flipV="1">
            <a:off x="4216158" y="3519572"/>
            <a:ext cx="797754" cy="324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3" name="Connector: Elbow 252"/>
          <p:cNvCxnSpPr>
            <a:cxnSpLocks/>
          </p:cNvCxnSpPr>
          <p:nvPr/>
        </p:nvCxnSpPr>
        <p:spPr>
          <a:xfrm rot="16200000" flipV="1">
            <a:off x="8035305" y="4667861"/>
            <a:ext cx="3060806" cy="3407"/>
          </a:xfrm>
          <a:prstGeom prst="bentConnector3">
            <a:avLst>
              <a:gd name="adj1" fmla="val 50000"/>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3" name="Connector: Elbow 282"/>
          <p:cNvCxnSpPr>
            <a:cxnSpLocks/>
          </p:cNvCxnSpPr>
          <p:nvPr/>
        </p:nvCxnSpPr>
        <p:spPr>
          <a:xfrm rot="10800000" flipV="1">
            <a:off x="2951546" y="2135238"/>
            <a:ext cx="1339578" cy="1184110"/>
          </a:xfrm>
          <a:prstGeom prst="bentConnector3">
            <a:avLst>
              <a:gd name="adj1" fmla="val 109950"/>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p:nvCxnSpPr>
        <p:spPr>
          <a:xfrm>
            <a:off x="620137" y="4477215"/>
            <a:ext cx="9144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1" name="Straight Connector 410"/>
          <p:cNvCxnSpPr>
            <a:cxnSpLocks/>
          </p:cNvCxnSpPr>
          <p:nvPr/>
        </p:nvCxnSpPr>
        <p:spPr>
          <a:xfrm>
            <a:off x="1426334" y="4869099"/>
            <a:ext cx="0" cy="321018"/>
          </a:xfrm>
          <a:prstGeom prst="line">
            <a:avLst/>
          </a:prstGeom>
          <a:ln w="19050">
            <a:solidFill>
              <a:schemeClr val="accent2">
                <a:lumMod val="50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6720685-2A2E-4B6D-999A-A00E3C1F3B0E}"/>
              </a:ext>
            </a:extLst>
          </p:cNvPr>
          <p:cNvCxnSpPr>
            <a:cxnSpLocks/>
            <a:stCxn id="15" idx="2"/>
          </p:cNvCxnSpPr>
          <p:nvPr/>
        </p:nvCxnSpPr>
        <p:spPr>
          <a:xfrm rot="16200000" flipH="1">
            <a:off x="2866720" y="4441653"/>
            <a:ext cx="336452" cy="3227965"/>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15796C2C-4C17-41DD-851A-9C91FC65DE4B}"/>
              </a:ext>
            </a:extLst>
          </p:cNvPr>
          <p:cNvGrpSpPr/>
          <p:nvPr/>
        </p:nvGrpSpPr>
        <p:grpSpPr>
          <a:xfrm>
            <a:off x="1064014" y="5173510"/>
            <a:ext cx="1056373" cy="713900"/>
            <a:chOff x="641227" y="5083131"/>
            <a:chExt cx="1056373" cy="713900"/>
          </a:xfrm>
        </p:grpSpPr>
        <p:pic>
          <p:nvPicPr>
            <p:cNvPr id="15" name="Picture 14">
              <a:extLst>
                <a:ext uri="{FF2B5EF4-FFF2-40B4-BE49-F238E27FC236}">
                  <a16:creationId xmlns:a16="http://schemas.microsoft.com/office/drawing/2014/main" id="{403ED579-A846-407D-B89F-984E6D57DBC2}"/>
                </a:ext>
              </a:extLst>
            </p:cNvPr>
            <p:cNvPicPr>
              <a:picLocks noChangeAspect="1"/>
            </p:cNvPicPr>
            <p:nvPr/>
          </p:nvPicPr>
          <p:blipFill>
            <a:blip r:embed="rId7"/>
            <a:stretch>
              <a:fillRect/>
            </a:stretch>
          </p:blipFill>
          <p:spPr>
            <a:xfrm>
              <a:off x="641227" y="5083131"/>
              <a:ext cx="713900" cy="713900"/>
            </a:xfrm>
            <a:prstGeom prst="rect">
              <a:avLst/>
            </a:prstGeom>
          </p:spPr>
        </p:pic>
        <p:sp>
          <p:nvSpPr>
            <p:cNvPr id="154" name="TextBox 153"/>
            <p:cNvSpPr txBox="1"/>
            <p:nvPr/>
          </p:nvSpPr>
          <p:spPr>
            <a:xfrm rot="5400000">
              <a:off x="1109818" y="5209248"/>
              <a:ext cx="713900" cy="461665"/>
            </a:xfrm>
            <a:prstGeom prst="rect">
              <a:avLst/>
            </a:prstGeom>
            <a:solidFill>
              <a:schemeClr val="tx1"/>
            </a:solidFill>
          </p:spPr>
          <p:txBody>
            <a:bodyPr wrap="square" rtlCol="0">
              <a:spAutoFit/>
            </a:bodyPr>
            <a:lstStyle/>
            <a:p>
              <a:pPr algn="ctr"/>
              <a:r>
                <a:rPr lang="en-AU" sz="800" dirty="0">
                  <a:solidFill>
                    <a:schemeClr val="bg1"/>
                  </a:solidFill>
                  <a:latin typeface="Arial" panose="020B0604020202020204" pitchFamily="34" charset="0"/>
                  <a:cs typeface="Arial" panose="020B0604020202020204" pitchFamily="34" charset="0"/>
                </a:rPr>
                <a:t>3.7V x 2 18650 Battery</a:t>
              </a:r>
            </a:p>
          </p:txBody>
        </p:sp>
      </p:grpSp>
      <p:cxnSp>
        <p:nvCxnSpPr>
          <p:cNvPr id="137" name="Connector: Elbow 136">
            <a:extLst>
              <a:ext uri="{FF2B5EF4-FFF2-40B4-BE49-F238E27FC236}">
                <a16:creationId xmlns:a16="http://schemas.microsoft.com/office/drawing/2014/main" id="{97F5ABDD-EA50-4431-B351-95BCD288B55A}"/>
              </a:ext>
            </a:extLst>
          </p:cNvPr>
          <p:cNvCxnSpPr>
            <a:cxnSpLocks/>
          </p:cNvCxnSpPr>
          <p:nvPr/>
        </p:nvCxnSpPr>
        <p:spPr>
          <a:xfrm rot="5400000" flipH="1" flipV="1">
            <a:off x="2294672" y="5522162"/>
            <a:ext cx="838694" cy="549334"/>
          </a:xfrm>
          <a:prstGeom prst="bentConnector3">
            <a:avLst>
              <a:gd name="adj1" fmla="val 99510"/>
            </a:avLst>
          </a:prstGeom>
          <a:ln w="19050">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93882E11-7BA4-4C90-A981-7A581FF687E3}"/>
              </a:ext>
            </a:extLst>
          </p:cNvPr>
          <p:cNvCxnSpPr>
            <a:cxnSpLocks/>
          </p:cNvCxnSpPr>
          <p:nvPr/>
        </p:nvCxnSpPr>
        <p:spPr>
          <a:xfrm rot="10800000">
            <a:off x="1915624" y="4877391"/>
            <a:ext cx="1083806" cy="731212"/>
          </a:xfrm>
          <a:prstGeom prst="bentConnector3">
            <a:avLst>
              <a:gd name="adj1" fmla="val 67053"/>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nvGrpSpPr>
          <p:cNvPr id="184" name="Group 183">
            <a:extLst>
              <a:ext uri="{FF2B5EF4-FFF2-40B4-BE49-F238E27FC236}">
                <a16:creationId xmlns:a16="http://schemas.microsoft.com/office/drawing/2014/main" id="{6D8B2FFB-119B-40DC-A383-8C2E077CA369}"/>
              </a:ext>
            </a:extLst>
          </p:cNvPr>
          <p:cNvGrpSpPr/>
          <p:nvPr/>
        </p:nvGrpSpPr>
        <p:grpSpPr>
          <a:xfrm>
            <a:off x="4932130" y="3015610"/>
            <a:ext cx="612641" cy="582047"/>
            <a:chOff x="4509343" y="2925231"/>
            <a:chExt cx="612641" cy="582047"/>
          </a:xfrm>
        </p:grpSpPr>
        <p:pic>
          <p:nvPicPr>
            <p:cNvPr id="179" name="Picture 178">
              <a:extLst>
                <a:ext uri="{FF2B5EF4-FFF2-40B4-BE49-F238E27FC236}">
                  <a16:creationId xmlns:a16="http://schemas.microsoft.com/office/drawing/2014/main" id="{0FFAE0CF-0D38-4C42-8D25-5F7FCF989D61}"/>
                </a:ext>
              </a:extLst>
            </p:cNvPr>
            <p:cNvPicPr>
              <a:picLocks noChangeAspect="1"/>
            </p:cNvPicPr>
            <p:nvPr/>
          </p:nvPicPr>
          <p:blipFill>
            <a:blip r:embed="rId4"/>
            <a:stretch>
              <a:fillRect/>
            </a:stretch>
          </p:blipFill>
          <p:spPr>
            <a:xfrm>
              <a:off x="4509343" y="3243880"/>
              <a:ext cx="581294" cy="263398"/>
            </a:xfrm>
            <a:prstGeom prst="rect">
              <a:avLst/>
            </a:prstGeom>
          </p:spPr>
        </p:pic>
        <p:sp>
          <p:nvSpPr>
            <p:cNvPr id="180" name="TextBox 179">
              <a:extLst>
                <a:ext uri="{FF2B5EF4-FFF2-40B4-BE49-F238E27FC236}">
                  <a16:creationId xmlns:a16="http://schemas.microsoft.com/office/drawing/2014/main" id="{9F182F38-A7C2-49E9-ADCE-8A3E7CCA41E7}"/>
                </a:ext>
              </a:extLst>
            </p:cNvPr>
            <p:cNvSpPr txBox="1"/>
            <p:nvPr/>
          </p:nvSpPr>
          <p:spPr>
            <a:xfrm>
              <a:off x="4576303" y="2925231"/>
              <a:ext cx="545681" cy="338554"/>
            </a:xfrm>
            <a:prstGeom prst="rect">
              <a:avLst/>
            </a:prstGeom>
            <a:noFill/>
          </p:spPr>
          <p:txBody>
            <a:bodyPr wrap="square" rtlCol="0">
              <a:spAutoFit/>
            </a:bodyPr>
            <a:lstStyle/>
            <a:p>
              <a:r>
                <a:rPr lang="en-AU" sz="800" dirty="0">
                  <a:solidFill>
                    <a:schemeClr val="bg1"/>
                  </a:solidFill>
                  <a:latin typeface="Arial" panose="020B0604020202020204" pitchFamily="34" charset="0"/>
                  <a:cs typeface="Arial" panose="020B0604020202020204" pitchFamily="34" charset="0"/>
                </a:rPr>
                <a:t>Demo</a:t>
              </a:r>
            </a:p>
            <a:p>
              <a:r>
                <a:rPr lang="en-AU" sz="800" dirty="0">
                  <a:solidFill>
                    <a:schemeClr val="bg1"/>
                  </a:solidFill>
                  <a:latin typeface="Arial" panose="020B0604020202020204" pitchFamily="34" charset="0"/>
                  <a:cs typeface="Arial" panose="020B0604020202020204" pitchFamily="34" charset="0"/>
                </a:rPr>
                <a:t>Switch</a:t>
              </a:r>
            </a:p>
          </p:txBody>
        </p:sp>
      </p:grpSp>
      <p:cxnSp>
        <p:nvCxnSpPr>
          <p:cNvPr id="178" name="Straight Connector 177">
            <a:extLst>
              <a:ext uri="{FF2B5EF4-FFF2-40B4-BE49-F238E27FC236}">
                <a16:creationId xmlns:a16="http://schemas.microsoft.com/office/drawing/2014/main" id="{DDF8AA8C-73FB-47B7-90D2-769B5EB55B31}"/>
              </a:ext>
            </a:extLst>
          </p:cNvPr>
          <p:cNvCxnSpPr>
            <a:cxnSpLocks/>
          </p:cNvCxnSpPr>
          <p:nvPr/>
        </p:nvCxnSpPr>
        <p:spPr>
          <a:xfrm>
            <a:off x="5500050" y="3520196"/>
            <a:ext cx="6938" cy="2703667"/>
          </a:xfrm>
          <a:prstGeom prst="line">
            <a:avLst/>
          </a:prstGeom>
          <a:ln w="19050">
            <a:solidFill>
              <a:srgbClr val="00B050"/>
            </a:solidFill>
            <a:tailEnd type="oval"/>
          </a:ln>
        </p:spPr>
        <p:style>
          <a:lnRef idx="1">
            <a:schemeClr val="accent1"/>
          </a:lnRef>
          <a:fillRef idx="0">
            <a:schemeClr val="accent1"/>
          </a:fillRef>
          <a:effectRef idx="0">
            <a:schemeClr val="accent1"/>
          </a:effectRef>
          <a:fontRef idx="minor">
            <a:schemeClr val="tx1"/>
          </a:fontRef>
        </p:style>
      </p:cxnSp>
      <p:grpSp>
        <p:nvGrpSpPr>
          <p:cNvPr id="105" name="Group 104">
            <a:extLst>
              <a:ext uri="{FF2B5EF4-FFF2-40B4-BE49-F238E27FC236}">
                <a16:creationId xmlns:a16="http://schemas.microsoft.com/office/drawing/2014/main" id="{DF700E76-FF13-40D2-8FF1-12D64C0B5891}"/>
              </a:ext>
            </a:extLst>
          </p:cNvPr>
          <p:cNvGrpSpPr/>
          <p:nvPr/>
        </p:nvGrpSpPr>
        <p:grpSpPr>
          <a:xfrm>
            <a:off x="5635451" y="2128801"/>
            <a:ext cx="650342" cy="1423907"/>
            <a:chOff x="5628027" y="1931455"/>
            <a:chExt cx="650342" cy="1423907"/>
          </a:xfrm>
        </p:grpSpPr>
        <p:grpSp>
          <p:nvGrpSpPr>
            <p:cNvPr id="104" name="Group 103">
              <a:extLst>
                <a:ext uri="{FF2B5EF4-FFF2-40B4-BE49-F238E27FC236}">
                  <a16:creationId xmlns:a16="http://schemas.microsoft.com/office/drawing/2014/main" id="{9BAB98CB-91AA-4EB2-B153-5FFCECA90A77}"/>
                </a:ext>
              </a:extLst>
            </p:cNvPr>
            <p:cNvGrpSpPr/>
            <p:nvPr/>
          </p:nvGrpSpPr>
          <p:grpSpPr>
            <a:xfrm>
              <a:off x="5628027" y="1931455"/>
              <a:ext cx="650342" cy="1281245"/>
              <a:chOff x="5628027" y="1931455"/>
              <a:chExt cx="650342" cy="1281245"/>
            </a:xfrm>
          </p:grpSpPr>
          <p:sp>
            <p:nvSpPr>
              <p:cNvPr id="90" name="TextBox 89"/>
              <p:cNvSpPr txBox="1"/>
              <p:nvPr/>
            </p:nvSpPr>
            <p:spPr>
              <a:xfrm rot="16200000">
                <a:off x="5868343" y="2805346"/>
                <a:ext cx="552193" cy="262515"/>
              </a:xfrm>
              <a:prstGeom prst="rect">
                <a:avLst/>
              </a:prstGeom>
              <a:noFill/>
            </p:spPr>
            <p:txBody>
              <a:bodyPr wrap="none" rtlCol="0">
                <a:spAutoFit/>
              </a:bodyPr>
              <a:lstStyle/>
              <a:p>
                <a:r>
                  <a:rPr lang="en-AU" sz="800" dirty="0">
                    <a:solidFill>
                      <a:schemeClr val="bg1"/>
                    </a:solidFill>
                    <a:latin typeface="Arial" panose="020B0604020202020204" pitchFamily="34" charset="0"/>
                    <a:cs typeface="Arial" panose="020B0604020202020204" pitchFamily="34" charset="0"/>
                  </a:rPr>
                  <a:t>10kΩ</a:t>
                </a:r>
              </a:p>
            </p:txBody>
          </p:sp>
          <p:grpSp>
            <p:nvGrpSpPr>
              <p:cNvPr id="103" name="Group 102">
                <a:extLst>
                  <a:ext uri="{FF2B5EF4-FFF2-40B4-BE49-F238E27FC236}">
                    <a16:creationId xmlns:a16="http://schemas.microsoft.com/office/drawing/2014/main" id="{D94BAB25-A92F-4419-9A37-10D8FAEB547D}"/>
                  </a:ext>
                </a:extLst>
              </p:cNvPr>
              <p:cNvGrpSpPr/>
              <p:nvPr/>
            </p:nvGrpSpPr>
            <p:grpSpPr>
              <a:xfrm>
                <a:off x="5628027" y="1931455"/>
                <a:ext cx="650342" cy="917282"/>
                <a:chOff x="5683638" y="1907212"/>
                <a:chExt cx="650342" cy="917282"/>
              </a:xfrm>
            </p:grpSpPr>
            <p:pic>
              <p:nvPicPr>
                <p:cNvPr id="102" name="Picture 101">
                  <a:extLst>
                    <a:ext uri="{FF2B5EF4-FFF2-40B4-BE49-F238E27FC236}">
                      <a16:creationId xmlns:a16="http://schemas.microsoft.com/office/drawing/2014/main" id="{2D78B2CB-02AA-431A-9FC3-8E0053227E50}"/>
                    </a:ext>
                  </a:extLst>
                </p:cNvPr>
                <p:cNvPicPr>
                  <a:picLocks noChangeAspect="1"/>
                </p:cNvPicPr>
                <p:nvPr/>
              </p:nvPicPr>
              <p:blipFill>
                <a:blip r:embed="rId8"/>
                <a:stretch>
                  <a:fillRect/>
                </a:stretch>
              </p:blipFill>
              <p:spPr>
                <a:xfrm rot="5400000">
                  <a:off x="5477683" y="2113167"/>
                  <a:ext cx="897474" cy="485564"/>
                </a:xfrm>
                <a:prstGeom prst="rect">
                  <a:avLst/>
                </a:prstGeom>
              </p:spPr>
            </p:pic>
            <p:sp>
              <p:nvSpPr>
                <p:cNvPr id="192" name="TextBox 191">
                  <a:extLst>
                    <a:ext uri="{FF2B5EF4-FFF2-40B4-BE49-F238E27FC236}">
                      <a16:creationId xmlns:a16="http://schemas.microsoft.com/office/drawing/2014/main" id="{4E6C4B21-443F-4468-86BB-293D63F48122}"/>
                    </a:ext>
                  </a:extLst>
                </p:cNvPr>
                <p:cNvSpPr txBox="1"/>
                <p:nvPr/>
              </p:nvSpPr>
              <p:spPr>
                <a:xfrm rot="16200000">
                  <a:off x="5722915" y="2213430"/>
                  <a:ext cx="883575" cy="338554"/>
                </a:xfrm>
                <a:prstGeom prst="rect">
                  <a:avLst/>
                </a:prstGeom>
                <a:noFill/>
              </p:spPr>
              <p:txBody>
                <a:bodyPr wrap="none" rtlCol="0">
                  <a:spAutoFit/>
                </a:bodyPr>
                <a:lstStyle/>
                <a:p>
                  <a:pPr algn="ctr"/>
                  <a:r>
                    <a:rPr lang="en-AU" sz="800" dirty="0">
                      <a:solidFill>
                        <a:schemeClr val="bg1"/>
                      </a:solidFill>
                      <a:latin typeface="Arial" panose="020B0604020202020204" pitchFamily="34" charset="0"/>
                      <a:cs typeface="Arial" panose="020B0604020202020204" pitchFamily="34" charset="0"/>
                    </a:rPr>
                    <a:t>Flex Sensor 1</a:t>
                  </a:r>
                </a:p>
                <a:p>
                  <a:pPr algn="ctr"/>
                  <a:r>
                    <a:rPr lang="en-AU" sz="800" dirty="0">
                      <a:solidFill>
                        <a:schemeClr val="bg1"/>
                      </a:solidFill>
                      <a:latin typeface="Arial" panose="020B0604020202020204" pitchFamily="34" charset="0"/>
                      <a:cs typeface="Arial" panose="020B0604020202020204" pitchFamily="34" charset="0"/>
                    </a:rPr>
                    <a:t>(potentiometer)</a:t>
                  </a:r>
                </a:p>
              </p:txBody>
            </p:sp>
          </p:grpSp>
        </p:grpSp>
        <p:pic>
          <p:nvPicPr>
            <p:cNvPr id="194" name="Picture 193">
              <a:extLst>
                <a:ext uri="{FF2B5EF4-FFF2-40B4-BE49-F238E27FC236}">
                  <a16:creationId xmlns:a16="http://schemas.microsoft.com/office/drawing/2014/main" id="{BFCF25A3-E02C-4A25-981F-9037B2C9B3CD}"/>
                </a:ext>
              </a:extLst>
            </p:cNvPr>
            <p:cNvPicPr>
              <a:picLocks noChangeAspect="1"/>
            </p:cNvPicPr>
            <p:nvPr/>
          </p:nvPicPr>
          <p:blipFill>
            <a:blip r:embed="rId6"/>
            <a:stretch>
              <a:fillRect/>
            </a:stretch>
          </p:blipFill>
          <p:spPr>
            <a:xfrm rot="5400000" flipV="1">
              <a:off x="5561042" y="2828843"/>
              <a:ext cx="752896" cy="300142"/>
            </a:xfrm>
            <a:prstGeom prst="rect">
              <a:avLst/>
            </a:prstGeom>
          </p:spPr>
        </p:pic>
      </p:grpSp>
      <p:grpSp>
        <p:nvGrpSpPr>
          <p:cNvPr id="197" name="Group 196">
            <a:extLst>
              <a:ext uri="{FF2B5EF4-FFF2-40B4-BE49-F238E27FC236}">
                <a16:creationId xmlns:a16="http://schemas.microsoft.com/office/drawing/2014/main" id="{6CA32AE3-5563-4BFE-92C0-26C467D62EDC}"/>
              </a:ext>
            </a:extLst>
          </p:cNvPr>
          <p:cNvGrpSpPr/>
          <p:nvPr/>
        </p:nvGrpSpPr>
        <p:grpSpPr>
          <a:xfrm>
            <a:off x="6333639" y="2125778"/>
            <a:ext cx="650342" cy="1423907"/>
            <a:chOff x="5628027" y="1931455"/>
            <a:chExt cx="650342" cy="1423907"/>
          </a:xfrm>
        </p:grpSpPr>
        <p:grpSp>
          <p:nvGrpSpPr>
            <p:cNvPr id="198" name="Group 197">
              <a:extLst>
                <a:ext uri="{FF2B5EF4-FFF2-40B4-BE49-F238E27FC236}">
                  <a16:creationId xmlns:a16="http://schemas.microsoft.com/office/drawing/2014/main" id="{4205F233-8512-4B29-89BF-069DEE666904}"/>
                </a:ext>
              </a:extLst>
            </p:cNvPr>
            <p:cNvGrpSpPr/>
            <p:nvPr/>
          </p:nvGrpSpPr>
          <p:grpSpPr>
            <a:xfrm>
              <a:off x="5628027" y="1931455"/>
              <a:ext cx="650342" cy="1281245"/>
              <a:chOff x="5628027" y="1931455"/>
              <a:chExt cx="650342" cy="1281245"/>
            </a:xfrm>
          </p:grpSpPr>
          <p:sp>
            <p:nvSpPr>
              <p:cNvPr id="201" name="TextBox 200">
                <a:extLst>
                  <a:ext uri="{FF2B5EF4-FFF2-40B4-BE49-F238E27FC236}">
                    <a16:creationId xmlns:a16="http://schemas.microsoft.com/office/drawing/2014/main" id="{5FA43D69-E57F-4846-B33F-938FD7C2DAB9}"/>
                  </a:ext>
                </a:extLst>
              </p:cNvPr>
              <p:cNvSpPr txBox="1"/>
              <p:nvPr/>
            </p:nvSpPr>
            <p:spPr>
              <a:xfrm rot="16200000">
                <a:off x="5868343" y="2805346"/>
                <a:ext cx="552193" cy="262515"/>
              </a:xfrm>
              <a:prstGeom prst="rect">
                <a:avLst/>
              </a:prstGeom>
              <a:noFill/>
            </p:spPr>
            <p:txBody>
              <a:bodyPr wrap="none" rtlCol="0">
                <a:spAutoFit/>
              </a:bodyPr>
              <a:lstStyle/>
              <a:p>
                <a:r>
                  <a:rPr lang="en-AU" sz="800" dirty="0">
                    <a:solidFill>
                      <a:schemeClr val="bg1"/>
                    </a:solidFill>
                    <a:latin typeface="Arial" panose="020B0604020202020204" pitchFamily="34" charset="0"/>
                    <a:cs typeface="Arial" panose="020B0604020202020204" pitchFamily="34" charset="0"/>
                  </a:rPr>
                  <a:t>10kΩ</a:t>
                </a:r>
              </a:p>
            </p:txBody>
          </p:sp>
          <p:grpSp>
            <p:nvGrpSpPr>
              <p:cNvPr id="202" name="Group 201">
                <a:extLst>
                  <a:ext uri="{FF2B5EF4-FFF2-40B4-BE49-F238E27FC236}">
                    <a16:creationId xmlns:a16="http://schemas.microsoft.com/office/drawing/2014/main" id="{C56B0F87-E868-48D0-AB08-065ABFE2229E}"/>
                  </a:ext>
                </a:extLst>
              </p:cNvPr>
              <p:cNvGrpSpPr/>
              <p:nvPr/>
            </p:nvGrpSpPr>
            <p:grpSpPr>
              <a:xfrm>
                <a:off x="5628027" y="1931455"/>
                <a:ext cx="650342" cy="917282"/>
                <a:chOff x="5683638" y="1907212"/>
                <a:chExt cx="650342" cy="917282"/>
              </a:xfrm>
            </p:grpSpPr>
            <p:pic>
              <p:nvPicPr>
                <p:cNvPr id="203" name="Picture 202">
                  <a:extLst>
                    <a:ext uri="{FF2B5EF4-FFF2-40B4-BE49-F238E27FC236}">
                      <a16:creationId xmlns:a16="http://schemas.microsoft.com/office/drawing/2014/main" id="{3D9442A6-F56D-4AEC-9FF4-1872A2988D3D}"/>
                    </a:ext>
                  </a:extLst>
                </p:cNvPr>
                <p:cNvPicPr>
                  <a:picLocks noChangeAspect="1"/>
                </p:cNvPicPr>
                <p:nvPr/>
              </p:nvPicPr>
              <p:blipFill>
                <a:blip r:embed="rId8"/>
                <a:stretch>
                  <a:fillRect/>
                </a:stretch>
              </p:blipFill>
              <p:spPr>
                <a:xfrm rot="5400000">
                  <a:off x="5477683" y="2113167"/>
                  <a:ext cx="897474" cy="485564"/>
                </a:xfrm>
                <a:prstGeom prst="rect">
                  <a:avLst/>
                </a:prstGeom>
              </p:spPr>
            </p:pic>
            <p:sp>
              <p:nvSpPr>
                <p:cNvPr id="204" name="TextBox 203">
                  <a:extLst>
                    <a:ext uri="{FF2B5EF4-FFF2-40B4-BE49-F238E27FC236}">
                      <a16:creationId xmlns:a16="http://schemas.microsoft.com/office/drawing/2014/main" id="{E23CCBE2-C360-4BCC-B02A-018CC1FD63A3}"/>
                    </a:ext>
                  </a:extLst>
                </p:cNvPr>
                <p:cNvSpPr txBox="1"/>
                <p:nvPr/>
              </p:nvSpPr>
              <p:spPr>
                <a:xfrm rot="16200000">
                  <a:off x="5722915" y="2213430"/>
                  <a:ext cx="883575" cy="338554"/>
                </a:xfrm>
                <a:prstGeom prst="rect">
                  <a:avLst/>
                </a:prstGeom>
                <a:noFill/>
              </p:spPr>
              <p:txBody>
                <a:bodyPr wrap="none" rtlCol="0">
                  <a:spAutoFit/>
                </a:bodyPr>
                <a:lstStyle/>
                <a:p>
                  <a:pPr algn="ctr"/>
                  <a:r>
                    <a:rPr lang="en-AU" sz="800" dirty="0">
                      <a:solidFill>
                        <a:schemeClr val="bg1"/>
                      </a:solidFill>
                      <a:latin typeface="Arial" panose="020B0604020202020204" pitchFamily="34" charset="0"/>
                      <a:cs typeface="Arial" panose="020B0604020202020204" pitchFamily="34" charset="0"/>
                    </a:rPr>
                    <a:t>Flex Sensor 2</a:t>
                  </a:r>
                </a:p>
                <a:p>
                  <a:pPr algn="ctr"/>
                  <a:r>
                    <a:rPr lang="en-AU" sz="800" dirty="0">
                      <a:solidFill>
                        <a:schemeClr val="bg1"/>
                      </a:solidFill>
                      <a:latin typeface="Arial" panose="020B0604020202020204" pitchFamily="34" charset="0"/>
                      <a:cs typeface="Arial" panose="020B0604020202020204" pitchFamily="34" charset="0"/>
                    </a:rPr>
                    <a:t>(potentiometer)</a:t>
                  </a:r>
                </a:p>
              </p:txBody>
            </p:sp>
          </p:grpSp>
        </p:grpSp>
        <p:pic>
          <p:nvPicPr>
            <p:cNvPr id="199" name="Picture 198">
              <a:extLst>
                <a:ext uri="{FF2B5EF4-FFF2-40B4-BE49-F238E27FC236}">
                  <a16:creationId xmlns:a16="http://schemas.microsoft.com/office/drawing/2014/main" id="{9ED8B856-5ABD-45CD-93F7-AEAA58F9EF53}"/>
                </a:ext>
              </a:extLst>
            </p:cNvPr>
            <p:cNvPicPr>
              <a:picLocks noChangeAspect="1"/>
            </p:cNvPicPr>
            <p:nvPr/>
          </p:nvPicPr>
          <p:blipFill>
            <a:blip r:embed="rId6"/>
            <a:stretch>
              <a:fillRect/>
            </a:stretch>
          </p:blipFill>
          <p:spPr>
            <a:xfrm rot="5400000" flipV="1">
              <a:off x="5561042" y="2828843"/>
              <a:ext cx="752896" cy="300142"/>
            </a:xfrm>
            <a:prstGeom prst="rect">
              <a:avLst/>
            </a:prstGeom>
          </p:spPr>
        </p:pic>
      </p:grpSp>
      <p:grpSp>
        <p:nvGrpSpPr>
          <p:cNvPr id="207" name="Group 206">
            <a:extLst>
              <a:ext uri="{FF2B5EF4-FFF2-40B4-BE49-F238E27FC236}">
                <a16:creationId xmlns:a16="http://schemas.microsoft.com/office/drawing/2014/main" id="{A91EE57B-AE4F-419A-8C35-C8136D0AB0A2}"/>
              </a:ext>
            </a:extLst>
          </p:cNvPr>
          <p:cNvGrpSpPr/>
          <p:nvPr/>
        </p:nvGrpSpPr>
        <p:grpSpPr>
          <a:xfrm>
            <a:off x="7013623" y="2116781"/>
            <a:ext cx="650342" cy="1423907"/>
            <a:chOff x="5628027" y="1931455"/>
            <a:chExt cx="650342" cy="1423907"/>
          </a:xfrm>
        </p:grpSpPr>
        <p:grpSp>
          <p:nvGrpSpPr>
            <p:cNvPr id="208" name="Group 207">
              <a:extLst>
                <a:ext uri="{FF2B5EF4-FFF2-40B4-BE49-F238E27FC236}">
                  <a16:creationId xmlns:a16="http://schemas.microsoft.com/office/drawing/2014/main" id="{A3A14ECE-510C-4B76-B72F-416BA0F55854}"/>
                </a:ext>
              </a:extLst>
            </p:cNvPr>
            <p:cNvGrpSpPr/>
            <p:nvPr/>
          </p:nvGrpSpPr>
          <p:grpSpPr>
            <a:xfrm>
              <a:off x="5628027" y="1931455"/>
              <a:ext cx="650342" cy="1281245"/>
              <a:chOff x="5628027" y="1931455"/>
              <a:chExt cx="650342" cy="1281245"/>
            </a:xfrm>
          </p:grpSpPr>
          <p:sp>
            <p:nvSpPr>
              <p:cNvPr id="210" name="TextBox 209">
                <a:extLst>
                  <a:ext uri="{FF2B5EF4-FFF2-40B4-BE49-F238E27FC236}">
                    <a16:creationId xmlns:a16="http://schemas.microsoft.com/office/drawing/2014/main" id="{90F0C3B7-73F7-48C7-9DD4-B99B784C8BE8}"/>
                  </a:ext>
                </a:extLst>
              </p:cNvPr>
              <p:cNvSpPr txBox="1"/>
              <p:nvPr/>
            </p:nvSpPr>
            <p:spPr>
              <a:xfrm rot="16200000">
                <a:off x="5868343" y="2805346"/>
                <a:ext cx="552193" cy="262515"/>
              </a:xfrm>
              <a:prstGeom prst="rect">
                <a:avLst/>
              </a:prstGeom>
              <a:noFill/>
            </p:spPr>
            <p:txBody>
              <a:bodyPr wrap="none" rtlCol="0">
                <a:spAutoFit/>
              </a:bodyPr>
              <a:lstStyle/>
              <a:p>
                <a:r>
                  <a:rPr lang="en-AU" sz="800" dirty="0">
                    <a:solidFill>
                      <a:schemeClr val="bg1"/>
                    </a:solidFill>
                    <a:latin typeface="Arial" panose="020B0604020202020204" pitchFamily="34" charset="0"/>
                    <a:cs typeface="Arial" panose="020B0604020202020204" pitchFamily="34" charset="0"/>
                  </a:rPr>
                  <a:t>10kΩ</a:t>
                </a:r>
              </a:p>
            </p:txBody>
          </p:sp>
          <p:grpSp>
            <p:nvGrpSpPr>
              <p:cNvPr id="211" name="Group 210">
                <a:extLst>
                  <a:ext uri="{FF2B5EF4-FFF2-40B4-BE49-F238E27FC236}">
                    <a16:creationId xmlns:a16="http://schemas.microsoft.com/office/drawing/2014/main" id="{12BCAD9A-11DB-446A-93C0-DADDEB12F07C}"/>
                  </a:ext>
                </a:extLst>
              </p:cNvPr>
              <p:cNvGrpSpPr/>
              <p:nvPr/>
            </p:nvGrpSpPr>
            <p:grpSpPr>
              <a:xfrm>
                <a:off x="5628027" y="1931455"/>
                <a:ext cx="650342" cy="917282"/>
                <a:chOff x="5683638" y="1907212"/>
                <a:chExt cx="650342" cy="917282"/>
              </a:xfrm>
            </p:grpSpPr>
            <p:pic>
              <p:nvPicPr>
                <p:cNvPr id="212" name="Picture 211">
                  <a:extLst>
                    <a:ext uri="{FF2B5EF4-FFF2-40B4-BE49-F238E27FC236}">
                      <a16:creationId xmlns:a16="http://schemas.microsoft.com/office/drawing/2014/main" id="{B15946C3-471F-4828-9ABD-CBFAD86B9CFD}"/>
                    </a:ext>
                  </a:extLst>
                </p:cNvPr>
                <p:cNvPicPr>
                  <a:picLocks noChangeAspect="1"/>
                </p:cNvPicPr>
                <p:nvPr/>
              </p:nvPicPr>
              <p:blipFill>
                <a:blip r:embed="rId8"/>
                <a:stretch>
                  <a:fillRect/>
                </a:stretch>
              </p:blipFill>
              <p:spPr>
                <a:xfrm rot="5400000">
                  <a:off x="5477683" y="2113167"/>
                  <a:ext cx="897474" cy="485564"/>
                </a:xfrm>
                <a:prstGeom prst="rect">
                  <a:avLst/>
                </a:prstGeom>
              </p:spPr>
            </p:pic>
            <p:sp>
              <p:nvSpPr>
                <p:cNvPr id="213" name="TextBox 212">
                  <a:extLst>
                    <a:ext uri="{FF2B5EF4-FFF2-40B4-BE49-F238E27FC236}">
                      <a16:creationId xmlns:a16="http://schemas.microsoft.com/office/drawing/2014/main" id="{1C747D49-C207-441C-8C68-65AD94463290}"/>
                    </a:ext>
                  </a:extLst>
                </p:cNvPr>
                <p:cNvSpPr txBox="1"/>
                <p:nvPr/>
              </p:nvSpPr>
              <p:spPr>
                <a:xfrm rot="16200000">
                  <a:off x="5722915" y="2213430"/>
                  <a:ext cx="883575" cy="338554"/>
                </a:xfrm>
                <a:prstGeom prst="rect">
                  <a:avLst/>
                </a:prstGeom>
                <a:noFill/>
              </p:spPr>
              <p:txBody>
                <a:bodyPr wrap="none" rtlCol="0">
                  <a:spAutoFit/>
                </a:bodyPr>
                <a:lstStyle/>
                <a:p>
                  <a:pPr algn="ctr"/>
                  <a:r>
                    <a:rPr lang="en-AU" sz="800" dirty="0">
                      <a:solidFill>
                        <a:schemeClr val="bg1"/>
                      </a:solidFill>
                      <a:latin typeface="Arial" panose="020B0604020202020204" pitchFamily="34" charset="0"/>
                      <a:cs typeface="Arial" panose="020B0604020202020204" pitchFamily="34" charset="0"/>
                    </a:rPr>
                    <a:t>Flex Sensor 3</a:t>
                  </a:r>
                </a:p>
                <a:p>
                  <a:pPr algn="ctr"/>
                  <a:r>
                    <a:rPr lang="en-AU" sz="800" dirty="0">
                      <a:solidFill>
                        <a:schemeClr val="bg1"/>
                      </a:solidFill>
                      <a:latin typeface="Arial" panose="020B0604020202020204" pitchFamily="34" charset="0"/>
                      <a:cs typeface="Arial" panose="020B0604020202020204" pitchFamily="34" charset="0"/>
                    </a:rPr>
                    <a:t>(potentiometer)</a:t>
                  </a:r>
                </a:p>
              </p:txBody>
            </p:sp>
          </p:grpSp>
        </p:grpSp>
        <p:pic>
          <p:nvPicPr>
            <p:cNvPr id="209" name="Picture 208">
              <a:extLst>
                <a:ext uri="{FF2B5EF4-FFF2-40B4-BE49-F238E27FC236}">
                  <a16:creationId xmlns:a16="http://schemas.microsoft.com/office/drawing/2014/main" id="{E076EB25-A38E-4DEC-ADC9-379687091B54}"/>
                </a:ext>
              </a:extLst>
            </p:cNvPr>
            <p:cNvPicPr>
              <a:picLocks noChangeAspect="1"/>
            </p:cNvPicPr>
            <p:nvPr/>
          </p:nvPicPr>
          <p:blipFill>
            <a:blip r:embed="rId6"/>
            <a:stretch>
              <a:fillRect/>
            </a:stretch>
          </p:blipFill>
          <p:spPr>
            <a:xfrm rot="5400000" flipV="1">
              <a:off x="5561042" y="2828843"/>
              <a:ext cx="752896" cy="300142"/>
            </a:xfrm>
            <a:prstGeom prst="rect">
              <a:avLst/>
            </a:prstGeom>
          </p:spPr>
        </p:pic>
      </p:grpSp>
      <p:cxnSp>
        <p:nvCxnSpPr>
          <p:cNvPr id="48" name="Straight Connector 47"/>
          <p:cNvCxnSpPr>
            <a:cxnSpLocks/>
          </p:cNvCxnSpPr>
          <p:nvPr/>
        </p:nvCxnSpPr>
        <p:spPr>
          <a:xfrm flipV="1">
            <a:off x="5935386" y="1642544"/>
            <a:ext cx="0" cy="616203"/>
          </a:xfrm>
          <a:prstGeom prst="line">
            <a:avLst/>
          </a:prstGeom>
          <a:ln w="19050">
            <a:solidFill>
              <a:srgbClr val="C00000"/>
            </a:solidFill>
            <a:tailEnd type="ova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AE412C9-E621-41B4-AAE3-86C4F11BEE6B}"/>
              </a:ext>
            </a:extLst>
          </p:cNvPr>
          <p:cNvCxnSpPr>
            <a:cxnSpLocks/>
          </p:cNvCxnSpPr>
          <p:nvPr/>
        </p:nvCxnSpPr>
        <p:spPr>
          <a:xfrm flipV="1">
            <a:off x="6633590" y="1633691"/>
            <a:ext cx="0" cy="616203"/>
          </a:xfrm>
          <a:prstGeom prst="line">
            <a:avLst/>
          </a:prstGeom>
          <a:ln w="19050">
            <a:solidFill>
              <a:srgbClr val="C00000"/>
            </a:solidFill>
            <a:tailEnd type="ova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6A6FBF11-F4D9-41C4-89C4-16B98A82B79C}"/>
              </a:ext>
            </a:extLst>
          </p:cNvPr>
          <p:cNvCxnSpPr>
            <a:cxnSpLocks/>
          </p:cNvCxnSpPr>
          <p:nvPr/>
        </p:nvCxnSpPr>
        <p:spPr>
          <a:xfrm flipV="1">
            <a:off x="7305034" y="1633222"/>
            <a:ext cx="0" cy="616203"/>
          </a:xfrm>
          <a:prstGeom prst="line">
            <a:avLst/>
          </a:prstGeom>
          <a:ln w="19050">
            <a:solidFill>
              <a:srgbClr val="C00000"/>
            </a:solidFill>
            <a:tailEnd type="ova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A7305CBF-182B-4C2D-A32F-24395D6D8946}"/>
              </a:ext>
            </a:extLst>
          </p:cNvPr>
          <p:cNvCxnSpPr>
            <a:cxnSpLocks/>
          </p:cNvCxnSpPr>
          <p:nvPr/>
        </p:nvCxnSpPr>
        <p:spPr>
          <a:xfrm>
            <a:off x="6650844" y="3404775"/>
            <a:ext cx="12511" cy="2796800"/>
          </a:xfrm>
          <a:prstGeom prst="line">
            <a:avLst/>
          </a:prstGeom>
          <a:ln w="1905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CD03691-69A9-4525-A74D-6BA721F8788A}"/>
              </a:ext>
            </a:extLst>
          </p:cNvPr>
          <p:cNvCxnSpPr>
            <a:cxnSpLocks/>
          </p:cNvCxnSpPr>
          <p:nvPr/>
        </p:nvCxnSpPr>
        <p:spPr>
          <a:xfrm>
            <a:off x="7324791" y="3404775"/>
            <a:ext cx="12511" cy="2796800"/>
          </a:xfrm>
          <a:prstGeom prst="line">
            <a:avLst/>
          </a:prstGeom>
          <a:ln w="19050">
            <a:solidFill>
              <a:schemeClr val="bg1"/>
            </a:solidFill>
            <a:tailEnd type="oval"/>
          </a:ln>
        </p:spPr>
        <p:style>
          <a:lnRef idx="1">
            <a:schemeClr val="accent1"/>
          </a:lnRef>
          <a:fillRef idx="0">
            <a:schemeClr val="accent1"/>
          </a:fillRef>
          <a:effectRef idx="0">
            <a:schemeClr val="accent1"/>
          </a:effectRef>
          <a:fontRef idx="minor">
            <a:schemeClr val="tx1"/>
          </a:fontRef>
        </p:style>
      </p:cxnSp>
      <p:grpSp>
        <p:nvGrpSpPr>
          <p:cNvPr id="234" name="Group 233">
            <a:extLst>
              <a:ext uri="{FF2B5EF4-FFF2-40B4-BE49-F238E27FC236}">
                <a16:creationId xmlns:a16="http://schemas.microsoft.com/office/drawing/2014/main" id="{F5B10B19-065B-4070-934C-6DCEF9ECBD41}"/>
              </a:ext>
            </a:extLst>
          </p:cNvPr>
          <p:cNvGrpSpPr/>
          <p:nvPr/>
        </p:nvGrpSpPr>
        <p:grpSpPr>
          <a:xfrm>
            <a:off x="7591932" y="2131382"/>
            <a:ext cx="650342" cy="1423907"/>
            <a:chOff x="5628027" y="1931455"/>
            <a:chExt cx="650342" cy="1423907"/>
          </a:xfrm>
        </p:grpSpPr>
        <p:grpSp>
          <p:nvGrpSpPr>
            <p:cNvPr id="241" name="Group 240">
              <a:extLst>
                <a:ext uri="{FF2B5EF4-FFF2-40B4-BE49-F238E27FC236}">
                  <a16:creationId xmlns:a16="http://schemas.microsoft.com/office/drawing/2014/main" id="{1DDFE861-275C-4BBA-AE92-5FAA1B46BAE5}"/>
                </a:ext>
              </a:extLst>
            </p:cNvPr>
            <p:cNvGrpSpPr/>
            <p:nvPr/>
          </p:nvGrpSpPr>
          <p:grpSpPr>
            <a:xfrm>
              <a:off x="5628027" y="1931455"/>
              <a:ext cx="650342" cy="1281245"/>
              <a:chOff x="5628027" y="1931455"/>
              <a:chExt cx="650342" cy="1281245"/>
            </a:xfrm>
          </p:grpSpPr>
          <p:sp>
            <p:nvSpPr>
              <p:cNvPr id="243" name="TextBox 242">
                <a:extLst>
                  <a:ext uri="{FF2B5EF4-FFF2-40B4-BE49-F238E27FC236}">
                    <a16:creationId xmlns:a16="http://schemas.microsoft.com/office/drawing/2014/main" id="{5F61F563-13E9-4982-B675-4F9B0468143C}"/>
                  </a:ext>
                </a:extLst>
              </p:cNvPr>
              <p:cNvSpPr txBox="1"/>
              <p:nvPr/>
            </p:nvSpPr>
            <p:spPr>
              <a:xfrm rot="16200000">
                <a:off x="5868343" y="2805346"/>
                <a:ext cx="552193" cy="262515"/>
              </a:xfrm>
              <a:prstGeom prst="rect">
                <a:avLst/>
              </a:prstGeom>
              <a:noFill/>
            </p:spPr>
            <p:txBody>
              <a:bodyPr wrap="none" rtlCol="0">
                <a:spAutoFit/>
              </a:bodyPr>
              <a:lstStyle/>
              <a:p>
                <a:r>
                  <a:rPr lang="en-AU" sz="800" dirty="0">
                    <a:solidFill>
                      <a:schemeClr val="bg1"/>
                    </a:solidFill>
                    <a:latin typeface="Arial" panose="020B0604020202020204" pitchFamily="34" charset="0"/>
                    <a:cs typeface="Arial" panose="020B0604020202020204" pitchFamily="34" charset="0"/>
                  </a:rPr>
                  <a:t>10kΩ</a:t>
                </a:r>
              </a:p>
            </p:txBody>
          </p:sp>
          <p:grpSp>
            <p:nvGrpSpPr>
              <p:cNvPr id="245" name="Group 244">
                <a:extLst>
                  <a:ext uri="{FF2B5EF4-FFF2-40B4-BE49-F238E27FC236}">
                    <a16:creationId xmlns:a16="http://schemas.microsoft.com/office/drawing/2014/main" id="{AC35F278-6885-4554-86B9-6A00DE911019}"/>
                  </a:ext>
                </a:extLst>
              </p:cNvPr>
              <p:cNvGrpSpPr/>
              <p:nvPr/>
            </p:nvGrpSpPr>
            <p:grpSpPr>
              <a:xfrm>
                <a:off x="5628027" y="1931455"/>
                <a:ext cx="650342" cy="917282"/>
                <a:chOff x="5683638" y="1907212"/>
                <a:chExt cx="650342" cy="917282"/>
              </a:xfrm>
            </p:grpSpPr>
            <p:pic>
              <p:nvPicPr>
                <p:cNvPr id="246" name="Picture 245">
                  <a:extLst>
                    <a:ext uri="{FF2B5EF4-FFF2-40B4-BE49-F238E27FC236}">
                      <a16:creationId xmlns:a16="http://schemas.microsoft.com/office/drawing/2014/main" id="{6D39E02A-4098-4AD0-9748-902030E167FC}"/>
                    </a:ext>
                  </a:extLst>
                </p:cNvPr>
                <p:cNvPicPr>
                  <a:picLocks noChangeAspect="1"/>
                </p:cNvPicPr>
                <p:nvPr/>
              </p:nvPicPr>
              <p:blipFill>
                <a:blip r:embed="rId8"/>
                <a:stretch>
                  <a:fillRect/>
                </a:stretch>
              </p:blipFill>
              <p:spPr>
                <a:xfrm rot="5400000">
                  <a:off x="5477683" y="2113167"/>
                  <a:ext cx="897474" cy="485564"/>
                </a:xfrm>
                <a:prstGeom prst="rect">
                  <a:avLst/>
                </a:prstGeom>
              </p:spPr>
            </p:pic>
            <p:sp>
              <p:nvSpPr>
                <p:cNvPr id="247" name="TextBox 246">
                  <a:extLst>
                    <a:ext uri="{FF2B5EF4-FFF2-40B4-BE49-F238E27FC236}">
                      <a16:creationId xmlns:a16="http://schemas.microsoft.com/office/drawing/2014/main" id="{F8457B14-4F6E-4476-A2CB-D4D9B2318641}"/>
                    </a:ext>
                  </a:extLst>
                </p:cNvPr>
                <p:cNvSpPr txBox="1"/>
                <p:nvPr/>
              </p:nvSpPr>
              <p:spPr>
                <a:xfrm rot="16200000">
                  <a:off x="5722915" y="2213430"/>
                  <a:ext cx="883575" cy="338554"/>
                </a:xfrm>
                <a:prstGeom prst="rect">
                  <a:avLst/>
                </a:prstGeom>
                <a:noFill/>
              </p:spPr>
              <p:txBody>
                <a:bodyPr wrap="none" rtlCol="0">
                  <a:spAutoFit/>
                </a:bodyPr>
                <a:lstStyle/>
                <a:p>
                  <a:pPr algn="ctr"/>
                  <a:r>
                    <a:rPr lang="en-AU" sz="800" dirty="0">
                      <a:solidFill>
                        <a:schemeClr val="bg1"/>
                      </a:solidFill>
                      <a:latin typeface="Arial" panose="020B0604020202020204" pitchFamily="34" charset="0"/>
                      <a:cs typeface="Arial" panose="020B0604020202020204" pitchFamily="34" charset="0"/>
                    </a:rPr>
                    <a:t>Flex Sensor 4</a:t>
                  </a:r>
                </a:p>
                <a:p>
                  <a:pPr algn="ctr"/>
                  <a:r>
                    <a:rPr lang="en-AU" sz="800" dirty="0">
                      <a:solidFill>
                        <a:schemeClr val="bg1"/>
                      </a:solidFill>
                      <a:latin typeface="Arial" panose="020B0604020202020204" pitchFamily="34" charset="0"/>
                      <a:cs typeface="Arial" panose="020B0604020202020204" pitchFamily="34" charset="0"/>
                    </a:rPr>
                    <a:t>(potentiometer)</a:t>
                  </a:r>
                </a:p>
              </p:txBody>
            </p:sp>
          </p:grpSp>
        </p:grpSp>
        <p:pic>
          <p:nvPicPr>
            <p:cNvPr id="242" name="Picture 241">
              <a:extLst>
                <a:ext uri="{FF2B5EF4-FFF2-40B4-BE49-F238E27FC236}">
                  <a16:creationId xmlns:a16="http://schemas.microsoft.com/office/drawing/2014/main" id="{558B7E91-B44C-4697-B405-4BA826910BE3}"/>
                </a:ext>
              </a:extLst>
            </p:cNvPr>
            <p:cNvPicPr>
              <a:picLocks noChangeAspect="1"/>
            </p:cNvPicPr>
            <p:nvPr/>
          </p:nvPicPr>
          <p:blipFill>
            <a:blip r:embed="rId6"/>
            <a:stretch>
              <a:fillRect/>
            </a:stretch>
          </p:blipFill>
          <p:spPr>
            <a:xfrm rot="5400000" flipV="1">
              <a:off x="5561042" y="2828843"/>
              <a:ext cx="752896" cy="300142"/>
            </a:xfrm>
            <a:prstGeom prst="rect">
              <a:avLst/>
            </a:prstGeom>
          </p:spPr>
        </p:pic>
      </p:grpSp>
      <p:cxnSp>
        <p:nvCxnSpPr>
          <p:cNvPr id="248" name="Straight Connector 247">
            <a:extLst>
              <a:ext uri="{FF2B5EF4-FFF2-40B4-BE49-F238E27FC236}">
                <a16:creationId xmlns:a16="http://schemas.microsoft.com/office/drawing/2014/main" id="{8A405043-1664-4751-B780-56E173CC30AC}"/>
              </a:ext>
            </a:extLst>
          </p:cNvPr>
          <p:cNvCxnSpPr>
            <a:cxnSpLocks/>
          </p:cNvCxnSpPr>
          <p:nvPr/>
        </p:nvCxnSpPr>
        <p:spPr>
          <a:xfrm flipV="1">
            <a:off x="7883343" y="1647823"/>
            <a:ext cx="0" cy="616203"/>
          </a:xfrm>
          <a:prstGeom prst="line">
            <a:avLst/>
          </a:prstGeom>
          <a:ln w="19050">
            <a:solidFill>
              <a:srgbClr val="C00000"/>
            </a:solidFill>
            <a:tailEnd type="ova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2C4E9CD6-5927-4B4E-A5A7-D4D64580BB86}"/>
              </a:ext>
            </a:extLst>
          </p:cNvPr>
          <p:cNvCxnSpPr>
            <a:cxnSpLocks/>
          </p:cNvCxnSpPr>
          <p:nvPr/>
        </p:nvCxnSpPr>
        <p:spPr>
          <a:xfrm>
            <a:off x="7909898" y="3412076"/>
            <a:ext cx="12511" cy="2796800"/>
          </a:xfrm>
          <a:prstGeom prst="line">
            <a:avLst/>
          </a:prstGeom>
          <a:ln w="19050">
            <a:solidFill>
              <a:schemeClr val="bg1"/>
            </a:solidFill>
            <a:tailEnd type="oval"/>
          </a:ln>
        </p:spPr>
        <p:style>
          <a:lnRef idx="1">
            <a:schemeClr val="accent1"/>
          </a:lnRef>
          <a:fillRef idx="0">
            <a:schemeClr val="accent1"/>
          </a:fillRef>
          <a:effectRef idx="0">
            <a:schemeClr val="accent1"/>
          </a:effectRef>
          <a:fontRef idx="minor">
            <a:schemeClr val="tx1"/>
          </a:fontRef>
        </p:style>
      </p:cxnSp>
      <p:grpSp>
        <p:nvGrpSpPr>
          <p:cNvPr id="250" name="Group 249">
            <a:extLst>
              <a:ext uri="{FF2B5EF4-FFF2-40B4-BE49-F238E27FC236}">
                <a16:creationId xmlns:a16="http://schemas.microsoft.com/office/drawing/2014/main" id="{F7D95AF8-3EB9-4635-9ACC-D6F833B6B509}"/>
              </a:ext>
            </a:extLst>
          </p:cNvPr>
          <p:cNvGrpSpPr/>
          <p:nvPr/>
        </p:nvGrpSpPr>
        <p:grpSpPr>
          <a:xfrm>
            <a:off x="8183295" y="2116781"/>
            <a:ext cx="650342" cy="1423907"/>
            <a:chOff x="5628027" y="1931455"/>
            <a:chExt cx="650342" cy="1423907"/>
          </a:xfrm>
        </p:grpSpPr>
        <p:grpSp>
          <p:nvGrpSpPr>
            <p:cNvPr id="251" name="Group 250">
              <a:extLst>
                <a:ext uri="{FF2B5EF4-FFF2-40B4-BE49-F238E27FC236}">
                  <a16:creationId xmlns:a16="http://schemas.microsoft.com/office/drawing/2014/main" id="{FE42F5F2-13F5-425F-A296-72E2393C54A2}"/>
                </a:ext>
              </a:extLst>
            </p:cNvPr>
            <p:cNvGrpSpPr/>
            <p:nvPr/>
          </p:nvGrpSpPr>
          <p:grpSpPr>
            <a:xfrm>
              <a:off x="5628027" y="1931455"/>
              <a:ext cx="650342" cy="1281245"/>
              <a:chOff x="5628027" y="1931455"/>
              <a:chExt cx="650342" cy="1281245"/>
            </a:xfrm>
          </p:grpSpPr>
          <p:sp>
            <p:nvSpPr>
              <p:cNvPr id="254" name="TextBox 253">
                <a:extLst>
                  <a:ext uri="{FF2B5EF4-FFF2-40B4-BE49-F238E27FC236}">
                    <a16:creationId xmlns:a16="http://schemas.microsoft.com/office/drawing/2014/main" id="{326D518F-EE1C-43DF-93C1-7F054B706752}"/>
                  </a:ext>
                </a:extLst>
              </p:cNvPr>
              <p:cNvSpPr txBox="1"/>
              <p:nvPr/>
            </p:nvSpPr>
            <p:spPr>
              <a:xfrm rot="16200000">
                <a:off x="5868343" y="2805346"/>
                <a:ext cx="552193" cy="262515"/>
              </a:xfrm>
              <a:prstGeom prst="rect">
                <a:avLst/>
              </a:prstGeom>
              <a:noFill/>
            </p:spPr>
            <p:txBody>
              <a:bodyPr wrap="none" rtlCol="0">
                <a:spAutoFit/>
              </a:bodyPr>
              <a:lstStyle/>
              <a:p>
                <a:r>
                  <a:rPr lang="en-AU" sz="800" dirty="0">
                    <a:solidFill>
                      <a:schemeClr val="bg1"/>
                    </a:solidFill>
                    <a:latin typeface="Arial" panose="020B0604020202020204" pitchFamily="34" charset="0"/>
                    <a:cs typeface="Arial" panose="020B0604020202020204" pitchFamily="34" charset="0"/>
                  </a:rPr>
                  <a:t>10kΩ</a:t>
                </a:r>
              </a:p>
            </p:txBody>
          </p:sp>
          <p:grpSp>
            <p:nvGrpSpPr>
              <p:cNvPr id="255" name="Group 254">
                <a:extLst>
                  <a:ext uri="{FF2B5EF4-FFF2-40B4-BE49-F238E27FC236}">
                    <a16:creationId xmlns:a16="http://schemas.microsoft.com/office/drawing/2014/main" id="{AB70ED7B-6C98-43C4-808E-286738840EB0}"/>
                  </a:ext>
                </a:extLst>
              </p:cNvPr>
              <p:cNvGrpSpPr/>
              <p:nvPr/>
            </p:nvGrpSpPr>
            <p:grpSpPr>
              <a:xfrm>
                <a:off x="5628027" y="1931455"/>
                <a:ext cx="650342" cy="917282"/>
                <a:chOff x="5683638" y="1907212"/>
                <a:chExt cx="650342" cy="917282"/>
              </a:xfrm>
            </p:grpSpPr>
            <p:pic>
              <p:nvPicPr>
                <p:cNvPr id="256" name="Picture 255">
                  <a:extLst>
                    <a:ext uri="{FF2B5EF4-FFF2-40B4-BE49-F238E27FC236}">
                      <a16:creationId xmlns:a16="http://schemas.microsoft.com/office/drawing/2014/main" id="{475E9AB9-4765-4B54-B67D-EAECBD9AE2E0}"/>
                    </a:ext>
                  </a:extLst>
                </p:cNvPr>
                <p:cNvPicPr>
                  <a:picLocks noChangeAspect="1"/>
                </p:cNvPicPr>
                <p:nvPr/>
              </p:nvPicPr>
              <p:blipFill>
                <a:blip r:embed="rId8"/>
                <a:stretch>
                  <a:fillRect/>
                </a:stretch>
              </p:blipFill>
              <p:spPr>
                <a:xfrm rot="5400000">
                  <a:off x="5477683" y="2113167"/>
                  <a:ext cx="897474" cy="485564"/>
                </a:xfrm>
                <a:prstGeom prst="rect">
                  <a:avLst/>
                </a:prstGeom>
              </p:spPr>
            </p:pic>
            <p:sp>
              <p:nvSpPr>
                <p:cNvPr id="257" name="TextBox 256">
                  <a:extLst>
                    <a:ext uri="{FF2B5EF4-FFF2-40B4-BE49-F238E27FC236}">
                      <a16:creationId xmlns:a16="http://schemas.microsoft.com/office/drawing/2014/main" id="{4C22EAF8-7188-45DB-9392-C33ABB2DEE00}"/>
                    </a:ext>
                  </a:extLst>
                </p:cNvPr>
                <p:cNvSpPr txBox="1"/>
                <p:nvPr/>
              </p:nvSpPr>
              <p:spPr>
                <a:xfrm rot="16200000">
                  <a:off x="5722915" y="2213430"/>
                  <a:ext cx="883575" cy="338554"/>
                </a:xfrm>
                <a:prstGeom prst="rect">
                  <a:avLst/>
                </a:prstGeom>
                <a:noFill/>
              </p:spPr>
              <p:txBody>
                <a:bodyPr wrap="none" rtlCol="0">
                  <a:spAutoFit/>
                </a:bodyPr>
                <a:lstStyle/>
                <a:p>
                  <a:pPr algn="ctr"/>
                  <a:r>
                    <a:rPr lang="en-AU" sz="800" dirty="0">
                      <a:solidFill>
                        <a:schemeClr val="bg1"/>
                      </a:solidFill>
                      <a:latin typeface="Arial" panose="020B0604020202020204" pitchFamily="34" charset="0"/>
                      <a:cs typeface="Arial" panose="020B0604020202020204" pitchFamily="34" charset="0"/>
                    </a:rPr>
                    <a:t>Flex Sensor 5</a:t>
                  </a:r>
                </a:p>
                <a:p>
                  <a:pPr algn="ctr"/>
                  <a:r>
                    <a:rPr lang="en-AU" sz="800" dirty="0">
                      <a:solidFill>
                        <a:schemeClr val="bg1"/>
                      </a:solidFill>
                      <a:latin typeface="Arial" panose="020B0604020202020204" pitchFamily="34" charset="0"/>
                      <a:cs typeface="Arial" panose="020B0604020202020204" pitchFamily="34" charset="0"/>
                    </a:rPr>
                    <a:t>(potentiometer)</a:t>
                  </a:r>
                </a:p>
              </p:txBody>
            </p:sp>
          </p:grpSp>
        </p:grpSp>
        <p:pic>
          <p:nvPicPr>
            <p:cNvPr id="252" name="Picture 251">
              <a:extLst>
                <a:ext uri="{FF2B5EF4-FFF2-40B4-BE49-F238E27FC236}">
                  <a16:creationId xmlns:a16="http://schemas.microsoft.com/office/drawing/2014/main" id="{3127C94E-FB53-4008-B95E-1C0369F786B2}"/>
                </a:ext>
              </a:extLst>
            </p:cNvPr>
            <p:cNvPicPr>
              <a:picLocks noChangeAspect="1"/>
            </p:cNvPicPr>
            <p:nvPr/>
          </p:nvPicPr>
          <p:blipFill>
            <a:blip r:embed="rId6"/>
            <a:stretch>
              <a:fillRect/>
            </a:stretch>
          </p:blipFill>
          <p:spPr>
            <a:xfrm rot="5400000" flipV="1">
              <a:off x="5561042" y="2828843"/>
              <a:ext cx="752896" cy="300142"/>
            </a:xfrm>
            <a:prstGeom prst="rect">
              <a:avLst/>
            </a:prstGeom>
          </p:spPr>
        </p:pic>
      </p:grpSp>
      <p:cxnSp>
        <p:nvCxnSpPr>
          <p:cNvPr id="258" name="Straight Connector 257">
            <a:extLst>
              <a:ext uri="{FF2B5EF4-FFF2-40B4-BE49-F238E27FC236}">
                <a16:creationId xmlns:a16="http://schemas.microsoft.com/office/drawing/2014/main" id="{89B450D0-C96B-4C3D-B4C7-6A5245D2AF91}"/>
              </a:ext>
            </a:extLst>
          </p:cNvPr>
          <p:cNvCxnSpPr>
            <a:cxnSpLocks/>
          </p:cNvCxnSpPr>
          <p:nvPr/>
        </p:nvCxnSpPr>
        <p:spPr>
          <a:xfrm flipV="1">
            <a:off x="8474706" y="1633222"/>
            <a:ext cx="0" cy="616203"/>
          </a:xfrm>
          <a:prstGeom prst="line">
            <a:avLst/>
          </a:prstGeom>
          <a:ln w="19050">
            <a:solidFill>
              <a:srgbClr val="C00000"/>
            </a:solidFill>
            <a:tailEnd type="ova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A46CB904-BEE0-405E-9D21-EA828A65DE47}"/>
              </a:ext>
            </a:extLst>
          </p:cNvPr>
          <p:cNvCxnSpPr>
            <a:cxnSpLocks/>
          </p:cNvCxnSpPr>
          <p:nvPr/>
        </p:nvCxnSpPr>
        <p:spPr>
          <a:xfrm>
            <a:off x="8494463" y="3404775"/>
            <a:ext cx="12511" cy="2796800"/>
          </a:xfrm>
          <a:prstGeom prst="line">
            <a:avLst/>
          </a:prstGeom>
          <a:ln w="1905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a:cxnSpLocks/>
          </p:cNvCxnSpPr>
          <p:nvPr/>
        </p:nvCxnSpPr>
        <p:spPr>
          <a:xfrm>
            <a:off x="4297809" y="2135238"/>
            <a:ext cx="1633545" cy="732891"/>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5E8F2659-DDC7-4F47-9514-8639B7C75758}"/>
              </a:ext>
            </a:extLst>
          </p:cNvPr>
          <p:cNvCxnSpPr>
            <a:cxnSpLocks/>
          </p:cNvCxnSpPr>
          <p:nvPr/>
        </p:nvCxnSpPr>
        <p:spPr>
          <a:xfrm>
            <a:off x="4416266" y="1965612"/>
            <a:ext cx="2199443" cy="902519"/>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63" name="Connector: Elbow 262">
            <a:extLst>
              <a:ext uri="{FF2B5EF4-FFF2-40B4-BE49-F238E27FC236}">
                <a16:creationId xmlns:a16="http://schemas.microsoft.com/office/drawing/2014/main" id="{75148728-015D-42D0-8809-9E96FEF7FDA5}"/>
              </a:ext>
            </a:extLst>
          </p:cNvPr>
          <p:cNvCxnSpPr>
            <a:cxnSpLocks/>
          </p:cNvCxnSpPr>
          <p:nvPr/>
        </p:nvCxnSpPr>
        <p:spPr>
          <a:xfrm rot="16200000" flipH="1">
            <a:off x="2080199" y="2611083"/>
            <a:ext cx="1531681" cy="285295"/>
          </a:xfrm>
          <a:prstGeom prst="bentConnector3">
            <a:avLst>
              <a:gd name="adj1" fmla="val 99836"/>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73E66A39-58B1-4BBB-ACFA-B1F7556C613F}"/>
              </a:ext>
            </a:extLst>
          </p:cNvPr>
          <p:cNvCxnSpPr>
            <a:cxnSpLocks/>
          </p:cNvCxnSpPr>
          <p:nvPr/>
        </p:nvCxnSpPr>
        <p:spPr>
          <a:xfrm>
            <a:off x="5307949" y="1873475"/>
            <a:ext cx="1999775" cy="97927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FAB86E7A-7273-460B-9595-968475051080}"/>
              </a:ext>
            </a:extLst>
          </p:cNvPr>
          <p:cNvCxnSpPr>
            <a:cxnSpLocks/>
          </p:cNvCxnSpPr>
          <p:nvPr/>
        </p:nvCxnSpPr>
        <p:spPr>
          <a:xfrm flipH="1">
            <a:off x="2589517" y="1881079"/>
            <a:ext cx="2728737"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A633A58C-05AE-44BE-8786-0488063F9D97}"/>
              </a:ext>
            </a:extLst>
          </p:cNvPr>
          <p:cNvCxnSpPr>
            <a:cxnSpLocks/>
          </p:cNvCxnSpPr>
          <p:nvPr/>
        </p:nvCxnSpPr>
        <p:spPr>
          <a:xfrm flipH="1">
            <a:off x="2157450" y="1483259"/>
            <a:ext cx="3316508"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8DDB24D7-2E51-4ED8-98F5-6C0D69149580}"/>
              </a:ext>
            </a:extLst>
          </p:cNvPr>
          <p:cNvCxnSpPr>
            <a:cxnSpLocks/>
          </p:cNvCxnSpPr>
          <p:nvPr/>
        </p:nvCxnSpPr>
        <p:spPr>
          <a:xfrm>
            <a:off x="5469481" y="1476587"/>
            <a:ext cx="2395793" cy="1409356"/>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001F5D2E-10FA-493C-84D8-B844E417208E}"/>
              </a:ext>
            </a:extLst>
          </p:cNvPr>
          <p:cNvCxnSpPr>
            <a:cxnSpLocks/>
          </p:cNvCxnSpPr>
          <p:nvPr/>
        </p:nvCxnSpPr>
        <p:spPr>
          <a:xfrm>
            <a:off x="5901472" y="1341509"/>
            <a:ext cx="2591626" cy="1526118"/>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97CF36B9-778F-4DB8-85AC-826409F5C07E}"/>
              </a:ext>
            </a:extLst>
          </p:cNvPr>
          <p:cNvCxnSpPr>
            <a:cxnSpLocks/>
          </p:cNvCxnSpPr>
          <p:nvPr/>
        </p:nvCxnSpPr>
        <p:spPr>
          <a:xfrm flipH="1">
            <a:off x="1958659" y="1347238"/>
            <a:ext cx="3963316" cy="0"/>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a:cxnSpLocks/>
          </p:cNvCxnSpPr>
          <p:nvPr/>
        </p:nvCxnSpPr>
        <p:spPr>
          <a:xfrm flipH="1" flipV="1">
            <a:off x="8962896" y="2943066"/>
            <a:ext cx="1290332" cy="59991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660465B5-9BD7-44D8-808B-A6D3D7E6C648}"/>
              </a:ext>
            </a:extLst>
          </p:cNvPr>
          <p:cNvCxnSpPr>
            <a:cxnSpLocks/>
          </p:cNvCxnSpPr>
          <p:nvPr/>
        </p:nvCxnSpPr>
        <p:spPr>
          <a:xfrm flipH="1" flipV="1">
            <a:off x="9564004" y="3141987"/>
            <a:ext cx="722605" cy="34373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68B08B7F-EE9D-47C3-B8FF-8B8323F1BDC0}"/>
              </a:ext>
            </a:extLst>
          </p:cNvPr>
          <p:cNvCxnSpPr>
            <a:cxnSpLocks/>
          </p:cNvCxnSpPr>
          <p:nvPr/>
        </p:nvCxnSpPr>
        <p:spPr>
          <a:xfrm flipH="1" flipV="1">
            <a:off x="9092156" y="2860433"/>
            <a:ext cx="1226119" cy="57818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FBB339B1-9165-4F5E-8561-A32565E68B8A}"/>
              </a:ext>
            </a:extLst>
          </p:cNvPr>
          <p:cNvCxnSpPr>
            <a:cxnSpLocks/>
          </p:cNvCxnSpPr>
          <p:nvPr/>
        </p:nvCxnSpPr>
        <p:spPr>
          <a:xfrm flipH="1" flipV="1">
            <a:off x="9998235" y="3236223"/>
            <a:ext cx="329942" cy="151889"/>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98" name="TextBox 297">
            <a:extLst>
              <a:ext uri="{FF2B5EF4-FFF2-40B4-BE49-F238E27FC236}">
                <a16:creationId xmlns:a16="http://schemas.microsoft.com/office/drawing/2014/main" id="{010AA563-A0A8-4634-9AB3-98FC72A41C85}"/>
              </a:ext>
            </a:extLst>
          </p:cNvPr>
          <p:cNvSpPr txBox="1"/>
          <p:nvPr/>
        </p:nvSpPr>
        <p:spPr>
          <a:xfrm>
            <a:off x="9973738" y="3069267"/>
            <a:ext cx="545681" cy="215444"/>
          </a:xfrm>
          <a:prstGeom prst="rect">
            <a:avLst/>
          </a:prstGeom>
          <a:noFill/>
        </p:spPr>
        <p:txBody>
          <a:bodyPr wrap="square" rtlCol="0">
            <a:spAutoFit/>
          </a:bodyPr>
          <a:lstStyle/>
          <a:p>
            <a:r>
              <a:rPr lang="en-AU" sz="800" dirty="0">
                <a:solidFill>
                  <a:schemeClr val="bg1"/>
                </a:solidFill>
                <a:latin typeface="Arial" panose="020B0604020202020204" pitchFamily="34" charset="0"/>
                <a:cs typeface="Arial" panose="020B0604020202020204" pitchFamily="34" charset="0"/>
              </a:rPr>
              <a:t>RXD</a:t>
            </a:r>
          </a:p>
        </p:txBody>
      </p:sp>
      <p:sp>
        <p:nvSpPr>
          <p:cNvPr id="300" name="TextBox 299">
            <a:extLst>
              <a:ext uri="{FF2B5EF4-FFF2-40B4-BE49-F238E27FC236}">
                <a16:creationId xmlns:a16="http://schemas.microsoft.com/office/drawing/2014/main" id="{525FC911-5285-44C7-9F17-0FB56679F701}"/>
              </a:ext>
            </a:extLst>
          </p:cNvPr>
          <p:cNvSpPr txBox="1"/>
          <p:nvPr/>
        </p:nvSpPr>
        <p:spPr>
          <a:xfrm>
            <a:off x="9772013" y="3418460"/>
            <a:ext cx="545681" cy="215444"/>
          </a:xfrm>
          <a:prstGeom prst="rect">
            <a:avLst/>
          </a:prstGeom>
          <a:noFill/>
        </p:spPr>
        <p:txBody>
          <a:bodyPr wrap="square" rtlCol="0">
            <a:spAutoFit/>
          </a:bodyPr>
          <a:lstStyle/>
          <a:p>
            <a:r>
              <a:rPr lang="en-AU" sz="800" dirty="0">
                <a:solidFill>
                  <a:schemeClr val="bg1"/>
                </a:solidFill>
                <a:latin typeface="Arial" panose="020B0604020202020204" pitchFamily="34" charset="0"/>
                <a:cs typeface="Arial" panose="020B0604020202020204" pitchFamily="34" charset="0"/>
              </a:rPr>
              <a:t>VCC</a:t>
            </a:r>
          </a:p>
        </p:txBody>
      </p:sp>
      <p:grpSp>
        <p:nvGrpSpPr>
          <p:cNvPr id="304" name="Group 303">
            <a:extLst>
              <a:ext uri="{FF2B5EF4-FFF2-40B4-BE49-F238E27FC236}">
                <a16:creationId xmlns:a16="http://schemas.microsoft.com/office/drawing/2014/main" id="{D527AFBB-E53E-42D1-94A4-949FA9D82B50}"/>
              </a:ext>
            </a:extLst>
          </p:cNvPr>
          <p:cNvGrpSpPr/>
          <p:nvPr/>
        </p:nvGrpSpPr>
        <p:grpSpPr>
          <a:xfrm>
            <a:off x="9317944" y="1682331"/>
            <a:ext cx="389035" cy="752896"/>
            <a:chOff x="9613101" y="5466178"/>
            <a:chExt cx="389035" cy="752896"/>
          </a:xfrm>
        </p:grpSpPr>
        <p:pic>
          <p:nvPicPr>
            <p:cNvPr id="305" name="Picture 304">
              <a:extLst>
                <a:ext uri="{FF2B5EF4-FFF2-40B4-BE49-F238E27FC236}">
                  <a16:creationId xmlns:a16="http://schemas.microsoft.com/office/drawing/2014/main" id="{222796BD-4345-41FA-8FB6-A4ED89C95225}"/>
                </a:ext>
              </a:extLst>
            </p:cNvPr>
            <p:cNvPicPr>
              <a:picLocks noChangeAspect="1"/>
            </p:cNvPicPr>
            <p:nvPr/>
          </p:nvPicPr>
          <p:blipFill>
            <a:blip r:embed="rId6"/>
            <a:stretch>
              <a:fillRect/>
            </a:stretch>
          </p:blipFill>
          <p:spPr>
            <a:xfrm rot="5400000" flipV="1">
              <a:off x="9475617" y="5692555"/>
              <a:ext cx="752896" cy="300142"/>
            </a:xfrm>
            <a:prstGeom prst="rect">
              <a:avLst/>
            </a:prstGeom>
          </p:spPr>
        </p:pic>
        <p:sp>
          <p:nvSpPr>
            <p:cNvPr id="306" name="TextBox 305">
              <a:extLst>
                <a:ext uri="{FF2B5EF4-FFF2-40B4-BE49-F238E27FC236}">
                  <a16:creationId xmlns:a16="http://schemas.microsoft.com/office/drawing/2014/main" id="{38A48E92-8EC7-4261-9E93-9137AAB0D48E}"/>
                </a:ext>
              </a:extLst>
            </p:cNvPr>
            <p:cNvSpPr txBox="1"/>
            <p:nvPr/>
          </p:nvSpPr>
          <p:spPr>
            <a:xfrm rot="16200000">
              <a:off x="9525898" y="5702229"/>
              <a:ext cx="389850" cy="215444"/>
            </a:xfrm>
            <a:prstGeom prst="rect">
              <a:avLst/>
            </a:prstGeom>
            <a:noFill/>
          </p:spPr>
          <p:txBody>
            <a:bodyPr wrap="none" rtlCol="0">
              <a:spAutoFit/>
            </a:bodyPr>
            <a:lstStyle/>
            <a:p>
              <a:r>
                <a:rPr lang="en-AU" sz="800" dirty="0">
                  <a:solidFill>
                    <a:schemeClr val="bg1"/>
                  </a:solidFill>
                  <a:latin typeface="Arial" panose="020B0604020202020204" pitchFamily="34" charset="0"/>
                  <a:cs typeface="Arial" panose="020B0604020202020204" pitchFamily="34" charset="0"/>
                </a:rPr>
                <a:t>1KΩ</a:t>
              </a:r>
            </a:p>
          </p:txBody>
        </p:sp>
      </p:grpSp>
      <p:cxnSp>
        <p:nvCxnSpPr>
          <p:cNvPr id="273" name="Connector: Elbow 272">
            <a:extLst>
              <a:ext uri="{FF2B5EF4-FFF2-40B4-BE49-F238E27FC236}">
                <a16:creationId xmlns:a16="http://schemas.microsoft.com/office/drawing/2014/main" id="{031AF41F-BBE0-4DB3-9FE0-F9D136D5B628}"/>
              </a:ext>
            </a:extLst>
          </p:cNvPr>
          <p:cNvCxnSpPr>
            <a:cxnSpLocks/>
          </p:cNvCxnSpPr>
          <p:nvPr/>
        </p:nvCxnSpPr>
        <p:spPr>
          <a:xfrm rot="10800000">
            <a:off x="4932130" y="1975326"/>
            <a:ext cx="4166436" cy="894570"/>
          </a:xfrm>
          <a:prstGeom prst="bentConnector3">
            <a:avLst>
              <a:gd name="adj1" fmla="val 121"/>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7" name="Connector: Elbow 276">
            <a:extLst>
              <a:ext uri="{FF2B5EF4-FFF2-40B4-BE49-F238E27FC236}">
                <a16:creationId xmlns:a16="http://schemas.microsoft.com/office/drawing/2014/main" id="{B1835EF1-F28E-4527-A87E-D53DC5DB99E8}"/>
              </a:ext>
            </a:extLst>
          </p:cNvPr>
          <p:cNvCxnSpPr/>
          <p:nvPr/>
        </p:nvCxnSpPr>
        <p:spPr>
          <a:xfrm rot="5400000" flipH="1" flipV="1">
            <a:off x="4009959" y="2208755"/>
            <a:ext cx="1158604" cy="685738"/>
          </a:xfrm>
          <a:prstGeom prst="bentConnector3">
            <a:avLst>
              <a:gd name="adj1" fmla="val 49"/>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13" name="Connector: Elbow 312">
            <a:extLst>
              <a:ext uri="{FF2B5EF4-FFF2-40B4-BE49-F238E27FC236}">
                <a16:creationId xmlns:a16="http://schemas.microsoft.com/office/drawing/2014/main" id="{46C4CF99-0907-4553-9A64-FA48D9184ACA}"/>
              </a:ext>
            </a:extLst>
          </p:cNvPr>
          <p:cNvCxnSpPr>
            <a:cxnSpLocks/>
          </p:cNvCxnSpPr>
          <p:nvPr/>
        </p:nvCxnSpPr>
        <p:spPr>
          <a:xfrm rot="16200000" flipH="1">
            <a:off x="9339954" y="2570827"/>
            <a:ext cx="882759" cy="448029"/>
          </a:xfrm>
          <a:prstGeom prst="bentConnector3">
            <a:avLst>
              <a:gd name="adj1" fmla="val -441"/>
            </a:avLst>
          </a:prstGeom>
          <a:ln w="19050">
            <a:solidFill>
              <a:srgbClr val="00B0F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355" name="Connector: Elbow 354">
            <a:extLst>
              <a:ext uri="{FF2B5EF4-FFF2-40B4-BE49-F238E27FC236}">
                <a16:creationId xmlns:a16="http://schemas.microsoft.com/office/drawing/2014/main" id="{8313C5CD-9C74-4017-A063-8CDA9B552C48}"/>
              </a:ext>
            </a:extLst>
          </p:cNvPr>
          <p:cNvCxnSpPr>
            <a:cxnSpLocks/>
          </p:cNvCxnSpPr>
          <p:nvPr/>
        </p:nvCxnSpPr>
        <p:spPr>
          <a:xfrm rot="5400000" flipH="1" flipV="1">
            <a:off x="3962652" y="2064057"/>
            <a:ext cx="1142480" cy="577160"/>
          </a:xfrm>
          <a:prstGeom prst="bentConnector3">
            <a:avLst>
              <a:gd name="adj1" fmla="val 1282"/>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C5BDBF7F-E8C4-4367-994D-D0B4AD9A029B}"/>
              </a:ext>
            </a:extLst>
          </p:cNvPr>
          <p:cNvCxnSpPr>
            <a:cxnSpLocks/>
          </p:cNvCxnSpPr>
          <p:nvPr/>
        </p:nvCxnSpPr>
        <p:spPr>
          <a:xfrm flipH="1">
            <a:off x="4808266" y="1788794"/>
            <a:ext cx="4755738"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32DAC72-D886-444F-BAD7-0CA89BD779AA}"/>
              </a:ext>
            </a:extLst>
          </p:cNvPr>
          <p:cNvCxnSpPr>
            <a:cxnSpLocks/>
          </p:cNvCxnSpPr>
          <p:nvPr/>
        </p:nvCxnSpPr>
        <p:spPr>
          <a:xfrm flipH="1">
            <a:off x="2703392" y="1972322"/>
            <a:ext cx="1736983" cy="10794"/>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0" name="Connector: Elbow 119">
            <a:extLst>
              <a:ext uri="{FF2B5EF4-FFF2-40B4-BE49-F238E27FC236}">
                <a16:creationId xmlns:a16="http://schemas.microsoft.com/office/drawing/2014/main" id="{BA62A0E2-6DAC-4209-9F1E-07D176112C8C}"/>
              </a:ext>
            </a:extLst>
          </p:cNvPr>
          <p:cNvCxnSpPr>
            <a:cxnSpLocks/>
          </p:cNvCxnSpPr>
          <p:nvPr/>
        </p:nvCxnSpPr>
        <p:spPr>
          <a:xfrm rot="16200000" flipH="1">
            <a:off x="1846408" y="2620471"/>
            <a:ext cx="1877724" cy="383568"/>
          </a:xfrm>
          <a:prstGeom prst="bentConnector3">
            <a:avLst>
              <a:gd name="adj1" fmla="val 99930"/>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5" name="Connector: Elbow 134">
            <a:extLst>
              <a:ext uri="{FF2B5EF4-FFF2-40B4-BE49-F238E27FC236}">
                <a16:creationId xmlns:a16="http://schemas.microsoft.com/office/drawing/2014/main" id="{8F1857F0-B614-4ECB-9467-BAB6B451494E}"/>
              </a:ext>
            </a:extLst>
          </p:cNvPr>
          <p:cNvCxnSpPr>
            <a:cxnSpLocks/>
          </p:cNvCxnSpPr>
          <p:nvPr/>
        </p:nvCxnSpPr>
        <p:spPr>
          <a:xfrm rot="16200000" flipH="1">
            <a:off x="1349074" y="2307996"/>
            <a:ext cx="2465084" cy="825157"/>
          </a:xfrm>
          <a:prstGeom prst="bentConnector3">
            <a:avLst>
              <a:gd name="adj1" fmla="val 99302"/>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8" name="Connector: Elbow 137">
            <a:extLst>
              <a:ext uri="{FF2B5EF4-FFF2-40B4-BE49-F238E27FC236}">
                <a16:creationId xmlns:a16="http://schemas.microsoft.com/office/drawing/2014/main" id="{518BE506-E9B4-4728-BCED-AE7DD31D2EAA}"/>
              </a:ext>
            </a:extLst>
          </p:cNvPr>
          <p:cNvCxnSpPr>
            <a:cxnSpLocks/>
          </p:cNvCxnSpPr>
          <p:nvPr/>
        </p:nvCxnSpPr>
        <p:spPr>
          <a:xfrm rot="16200000" flipH="1">
            <a:off x="1066747" y="2239151"/>
            <a:ext cx="2829624" cy="1045800"/>
          </a:xfrm>
          <a:prstGeom prst="bentConnector3">
            <a:avLst>
              <a:gd name="adj1" fmla="val 99475"/>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46" name="Object 45">
            <a:extLst>
              <a:ext uri="{FF2B5EF4-FFF2-40B4-BE49-F238E27FC236}">
                <a16:creationId xmlns:a16="http://schemas.microsoft.com/office/drawing/2014/main" id="{3BF1A6C4-68A3-4A94-A37C-5FEE558A27AF}"/>
              </a:ext>
            </a:extLst>
          </p:cNvPr>
          <p:cNvGraphicFramePr>
            <a:graphicFrameLocks noChangeAspect="1"/>
          </p:cNvGraphicFramePr>
          <p:nvPr>
            <p:extLst>
              <p:ext uri="{D42A27DB-BD31-4B8C-83A1-F6EECF244321}">
                <p14:modId xmlns:p14="http://schemas.microsoft.com/office/powerpoint/2010/main" val="323927266"/>
              </p:ext>
            </p:extLst>
          </p:nvPr>
        </p:nvGraphicFramePr>
        <p:xfrm>
          <a:off x="10080625" y="1501775"/>
          <a:ext cx="1049622" cy="615554"/>
        </p:xfrm>
        <a:graphic>
          <a:graphicData uri="http://schemas.openxmlformats.org/presentationml/2006/ole">
            <mc:AlternateContent xmlns:mc="http://schemas.openxmlformats.org/markup-compatibility/2006">
              <mc:Choice xmlns:v="urn:schemas-microsoft-com:vml" Requires="v">
                <p:oleObj spid="_x0000_s1043" name="Packager Shell Object" showAsIcon="1" r:id="rId9" imgW="782640" imgH="456480" progId="Package">
                  <p:embed/>
                </p:oleObj>
              </mc:Choice>
              <mc:Fallback>
                <p:oleObj name="Packager Shell Object" showAsIcon="1" r:id="rId9" imgW="782640" imgH="456480" progId="Package">
                  <p:embed/>
                  <p:pic>
                    <p:nvPicPr>
                      <p:cNvPr id="0" name=""/>
                      <p:cNvPicPr/>
                      <p:nvPr/>
                    </p:nvPicPr>
                    <p:blipFill>
                      <a:blip r:embed="rId10"/>
                      <a:stretch>
                        <a:fillRect/>
                      </a:stretch>
                    </p:blipFill>
                    <p:spPr>
                      <a:xfrm>
                        <a:off x="10080625" y="1501775"/>
                        <a:ext cx="1049622" cy="615554"/>
                      </a:xfrm>
                      <a:prstGeom prst="rect">
                        <a:avLst/>
                      </a:prstGeom>
                    </p:spPr>
                  </p:pic>
                </p:oleObj>
              </mc:Fallback>
            </mc:AlternateContent>
          </a:graphicData>
        </a:graphic>
      </p:graphicFrame>
    </p:spTree>
    <p:extLst>
      <p:ext uri="{BB962C8B-B14F-4D97-AF65-F5344CB8AC3E}">
        <p14:creationId xmlns:p14="http://schemas.microsoft.com/office/powerpoint/2010/main" val="1069066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1F5A549-86F3-426B-A762-67BEA2D79E65}"/>
              </a:ext>
            </a:extLst>
          </p:cNvPr>
          <p:cNvPicPr>
            <a:picLocks noChangeAspect="1"/>
          </p:cNvPicPr>
          <p:nvPr/>
        </p:nvPicPr>
        <p:blipFill>
          <a:blip r:embed="rId4"/>
          <a:stretch>
            <a:fillRect/>
          </a:stretch>
        </p:blipFill>
        <p:spPr>
          <a:xfrm rot="16200000">
            <a:off x="5590128" y="2228135"/>
            <a:ext cx="801068" cy="677626"/>
          </a:xfrm>
          <a:prstGeom prst="rect">
            <a:avLst/>
          </a:prstGeom>
        </p:spPr>
      </p:pic>
      <p:grpSp>
        <p:nvGrpSpPr>
          <p:cNvPr id="183" name="Group 182">
            <a:extLst>
              <a:ext uri="{FF2B5EF4-FFF2-40B4-BE49-F238E27FC236}">
                <a16:creationId xmlns:a16="http://schemas.microsoft.com/office/drawing/2014/main" id="{03DBD782-2DE9-4FB3-8284-F8F207910025}"/>
              </a:ext>
            </a:extLst>
          </p:cNvPr>
          <p:cNvGrpSpPr/>
          <p:nvPr/>
        </p:nvGrpSpPr>
        <p:grpSpPr>
          <a:xfrm>
            <a:off x="10398665" y="3210107"/>
            <a:ext cx="1376389" cy="2028356"/>
            <a:chOff x="9646411" y="3174277"/>
            <a:chExt cx="1376389" cy="2028356"/>
          </a:xfrm>
        </p:grpSpPr>
        <p:grpSp>
          <p:nvGrpSpPr>
            <p:cNvPr id="182" name="Group 181">
              <a:extLst>
                <a:ext uri="{FF2B5EF4-FFF2-40B4-BE49-F238E27FC236}">
                  <a16:creationId xmlns:a16="http://schemas.microsoft.com/office/drawing/2014/main" id="{4A1ED268-0D0C-438F-A440-F8FC6952A3C9}"/>
                </a:ext>
              </a:extLst>
            </p:cNvPr>
            <p:cNvGrpSpPr/>
            <p:nvPr/>
          </p:nvGrpSpPr>
          <p:grpSpPr>
            <a:xfrm>
              <a:off x="9646411" y="3174277"/>
              <a:ext cx="1203960" cy="1265148"/>
              <a:chOff x="9646411" y="3174277"/>
              <a:chExt cx="1203960" cy="1265148"/>
            </a:xfrm>
          </p:grpSpPr>
          <p:pic>
            <p:nvPicPr>
              <p:cNvPr id="289" name="Picture 288">
                <a:extLst>
                  <a:ext uri="{FF2B5EF4-FFF2-40B4-BE49-F238E27FC236}">
                    <a16:creationId xmlns:a16="http://schemas.microsoft.com/office/drawing/2014/main" id="{7A8744E4-CFCF-4D52-9E17-A4F068AF875A}"/>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646411" y="3174277"/>
                <a:ext cx="1203960" cy="865038"/>
              </a:xfrm>
              <a:prstGeom prst="rect">
                <a:avLst/>
              </a:prstGeom>
            </p:spPr>
          </p:pic>
          <p:sp>
            <p:nvSpPr>
              <p:cNvPr id="290" name="TextBox 289">
                <a:extLst>
                  <a:ext uri="{FF2B5EF4-FFF2-40B4-BE49-F238E27FC236}">
                    <a16:creationId xmlns:a16="http://schemas.microsoft.com/office/drawing/2014/main" id="{70DB3D8E-D7FA-49A2-AE96-2F97B2501498}"/>
                  </a:ext>
                </a:extLst>
              </p:cNvPr>
              <p:cNvSpPr txBox="1"/>
              <p:nvPr/>
            </p:nvSpPr>
            <p:spPr>
              <a:xfrm>
                <a:off x="9698851" y="4039315"/>
                <a:ext cx="1008609" cy="400110"/>
              </a:xfrm>
              <a:prstGeom prst="rect">
                <a:avLst/>
              </a:prstGeom>
              <a:noFill/>
            </p:spPr>
            <p:txBody>
              <a:bodyPr wrap="none" rtlCol="0">
                <a:spAutoFit/>
              </a:bodyPr>
              <a:lstStyle/>
              <a:p>
                <a:r>
                  <a:rPr lang="en-AU" sz="1000" dirty="0">
                    <a:solidFill>
                      <a:schemeClr val="bg1"/>
                    </a:solidFill>
                    <a:latin typeface="Arial" panose="020B0604020202020204" pitchFamily="34" charset="0"/>
                    <a:cs typeface="Arial" panose="020B0604020202020204" pitchFamily="34" charset="0"/>
                  </a:rPr>
                  <a:t>HC-05 module</a:t>
                </a:r>
              </a:p>
              <a:p>
                <a:r>
                  <a:rPr lang="en-AU" sz="1000" dirty="0">
                    <a:solidFill>
                      <a:schemeClr val="bg1"/>
                    </a:solidFill>
                    <a:latin typeface="Arial" panose="020B0604020202020204" pitchFamily="34" charset="0"/>
                    <a:cs typeface="Arial" panose="020B0604020202020204" pitchFamily="34" charset="0"/>
                  </a:rPr>
                  <a:t>(Master)</a:t>
                </a:r>
              </a:p>
            </p:txBody>
          </p:sp>
        </p:grpSp>
        <p:sp>
          <p:nvSpPr>
            <p:cNvPr id="295" name="TextBox 294">
              <a:extLst>
                <a:ext uri="{FF2B5EF4-FFF2-40B4-BE49-F238E27FC236}">
                  <a16:creationId xmlns:a16="http://schemas.microsoft.com/office/drawing/2014/main" id="{880A8E4A-F11E-4670-9665-C2EC5D56B6B6}"/>
                </a:ext>
              </a:extLst>
            </p:cNvPr>
            <p:cNvSpPr txBox="1"/>
            <p:nvPr/>
          </p:nvSpPr>
          <p:spPr>
            <a:xfrm>
              <a:off x="9693590" y="4371636"/>
              <a:ext cx="1329210" cy="830997"/>
            </a:xfrm>
            <a:prstGeom prst="rect">
              <a:avLst/>
            </a:prstGeom>
            <a:noFill/>
          </p:spPr>
          <p:txBody>
            <a:bodyPr wrap="none" rtlCol="0">
              <a:spAutoFit/>
            </a:bodyPr>
            <a:lstStyle/>
            <a:p>
              <a:r>
                <a:rPr lang="en-AU" sz="800" dirty="0">
                  <a:solidFill>
                    <a:schemeClr val="bg1"/>
                  </a:solidFill>
                  <a:latin typeface="Arial" panose="020B0604020202020204" pitchFamily="34" charset="0"/>
                  <a:cs typeface="Arial" panose="020B0604020202020204" pitchFamily="34" charset="0"/>
                </a:rPr>
                <a:t>EN:    	No Connection</a:t>
              </a:r>
            </a:p>
            <a:p>
              <a:r>
                <a:rPr lang="en-AU" sz="800" dirty="0">
                  <a:solidFill>
                    <a:schemeClr val="bg1"/>
                  </a:solidFill>
                  <a:latin typeface="Arial" panose="020B0604020202020204" pitchFamily="34" charset="0"/>
                  <a:cs typeface="Arial" panose="020B0604020202020204" pitchFamily="34" charset="0"/>
                </a:rPr>
                <a:t>VCC:  	5V</a:t>
              </a:r>
            </a:p>
            <a:p>
              <a:r>
                <a:rPr lang="en-AU" sz="800" dirty="0">
                  <a:solidFill>
                    <a:schemeClr val="bg1"/>
                  </a:solidFill>
                  <a:latin typeface="Arial" panose="020B0604020202020204" pitchFamily="34" charset="0"/>
                  <a:cs typeface="Arial" panose="020B0604020202020204" pitchFamily="34" charset="0"/>
                </a:rPr>
                <a:t>GND:  	0V</a:t>
              </a:r>
            </a:p>
            <a:p>
              <a:r>
                <a:rPr lang="en-AU" sz="800" dirty="0">
                  <a:solidFill>
                    <a:schemeClr val="bg1"/>
                  </a:solidFill>
                  <a:latin typeface="Arial" panose="020B0604020202020204" pitchFamily="34" charset="0"/>
                  <a:cs typeface="Arial" panose="020B0604020202020204" pitchFamily="34" charset="0"/>
                </a:rPr>
                <a:t>TXD:  	D10</a:t>
              </a:r>
            </a:p>
            <a:p>
              <a:r>
                <a:rPr lang="en-AU" sz="800" dirty="0">
                  <a:solidFill>
                    <a:schemeClr val="bg1"/>
                  </a:solidFill>
                  <a:latin typeface="Arial" panose="020B0604020202020204" pitchFamily="34" charset="0"/>
                  <a:cs typeface="Arial" panose="020B0604020202020204" pitchFamily="34" charset="0"/>
                </a:rPr>
                <a:t>RXD   	D11 (3.3V)</a:t>
              </a:r>
            </a:p>
            <a:p>
              <a:r>
                <a:rPr lang="en-AU" sz="800" dirty="0">
                  <a:solidFill>
                    <a:schemeClr val="bg1"/>
                  </a:solidFill>
                  <a:latin typeface="Arial" panose="020B0604020202020204" pitchFamily="34" charset="0"/>
                  <a:cs typeface="Arial" panose="020B0604020202020204" pitchFamily="34" charset="0"/>
                </a:rPr>
                <a:t>STATE:	No Connection</a:t>
              </a:r>
            </a:p>
          </p:txBody>
        </p:sp>
      </p:grpSp>
      <p:pic>
        <p:nvPicPr>
          <p:cNvPr id="73" name="Picture 72">
            <a:extLst>
              <a:ext uri="{FF2B5EF4-FFF2-40B4-BE49-F238E27FC236}">
                <a16:creationId xmlns:a16="http://schemas.microsoft.com/office/drawing/2014/main" id="{1D9A30A0-83D8-4984-ABC1-6AE994376E67}"/>
              </a:ext>
            </a:extLst>
          </p:cNvPr>
          <p:cNvPicPr>
            <a:picLocks noChangeAspect="1"/>
          </p:cNvPicPr>
          <p:nvPr/>
        </p:nvPicPr>
        <p:blipFill>
          <a:blip r:embed="rId6"/>
          <a:stretch>
            <a:fillRect/>
          </a:stretch>
        </p:blipFill>
        <p:spPr>
          <a:xfrm>
            <a:off x="1721128" y="4639264"/>
            <a:ext cx="581294" cy="263398"/>
          </a:xfrm>
          <a:prstGeom prst="rect">
            <a:avLst/>
          </a:prstGeom>
        </p:spPr>
      </p:pic>
      <p:pic>
        <p:nvPicPr>
          <p:cNvPr id="36" name="Picture 35"/>
          <p:cNvPicPr>
            <a:picLocks noChangeAspect="1"/>
          </p:cNvPicPr>
          <p:nvPr/>
        </p:nvPicPr>
        <p:blipFill>
          <a:blip r:embed="rId7"/>
          <a:stretch>
            <a:fillRect/>
          </a:stretch>
        </p:blipFill>
        <p:spPr>
          <a:xfrm rot="5400000">
            <a:off x="1753492" y="2616489"/>
            <a:ext cx="4286250" cy="2819400"/>
          </a:xfrm>
          <a:prstGeom prst="rect">
            <a:avLst/>
          </a:prstGeom>
        </p:spPr>
      </p:pic>
      <p:sp>
        <p:nvSpPr>
          <p:cNvPr id="2" name="Title 1"/>
          <p:cNvSpPr>
            <a:spLocks noGrp="1"/>
          </p:cNvSpPr>
          <p:nvPr>
            <p:ph type="title"/>
          </p:nvPr>
        </p:nvSpPr>
        <p:spPr/>
        <p:txBody>
          <a:bodyPr/>
          <a:lstStyle/>
          <a:p>
            <a:r>
              <a:rPr lang="en-AU" dirty="0"/>
              <a:t>Project </a:t>
            </a:r>
            <a:r>
              <a:rPr lang="en-AU" dirty="0" err="1"/>
              <a:t>Robot_Hand</a:t>
            </a:r>
            <a:r>
              <a:rPr lang="en-AU" dirty="0"/>
              <a:t> - receiver</a:t>
            </a:r>
          </a:p>
        </p:txBody>
      </p:sp>
      <p:sp>
        <p:nvSpPr>
          <p:cNvPr id="5" name="Footer Placeholder 4"/>
          <p:cNvSpPr>
            <a:spLocks noGrp="1"/>
          </p:cNvSpPr>
          <p:nvPr>
            <p:ph type="ftr" sz="quarter" idx="11"/>
          </p:nvPr>
        </p:nvSpPr>
        <p:spPr/>
        <p:txBody>
          <a:bodyPr/>
          <a:lstStyle/>
          <a:p>
            <a:r>
              <a:rPr lang="en-AU" dirty="0"/>
              <a:t>© 2017 Peter W. Chan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4</a:t>
            </a:fld>
            <a:endParaRPr lang="en-US" dirty="0"/>
          </a:p>
        </p:txBody>
      </p:sp>
      <p:cxnSp>
        <p:nvCxnSpPr>
          <p:cNvPr id="8" name="Straight Connector 7"/>
          <p:cNvCxnSpPr>
            <a:cxnSpLocks/>
          </p:cNvCxnSpPr>
          <p:nvPr/>
        </p:nvCxnSpPr>
        <p:spPr>
          <a:xfrm flipH="1">
            <a:off x="4978396" y="6158431"/>
            <a:ext cx="4915075" cy="8056"/>
          </a:xfrm>
          <a:prstGeom prst="line">
            <a:avLst/>
          </a:prstGeom>
          <a:ln w="1905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p:nvCxnSpPr>
        <p:spPr>
          <a:xfrm flipH="1">
            <a:off x="1315867" y="1435459"/>
            <a:ext cx="7601905" cy="2699"/>
          </a:xfrm>
          <a:prstGeom prst="line">
            <a:avLst/>
          </a:prstGeom>
          <a:ln w="1905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1" name="Connector: Elbow 10"/>
          <p:cNvCxnSpPr>
            <a:cxnSpLocks/>
          </p:cNvCxnSpPr>
          <p:nvPr/>
        </p:nvCxnSpPr>
        <p:spPr>
          <a:xfrm rot="16200000" flipH="1">
            <a:off x="1716738" y="3319046"/>
            <a:ext cx="2839002" cy="406111"/>
          </a:xfrm>
          <a:prstGeom prst="bentConnector3">
            <a:avLst>
              <a:gd name="adj1" fmla="val 100326"/>
            </a:avLst>
          </a:prstGeom>
          <a:ln w="1905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753173" y="4296573"/>
            <a:ext cx="545681" cy="338554"/>
          </a:xfrm>
          <a:prstGeom prst="rect">
            <a:avLst/>
          </a:prstGeom>
          <a:noFill/>
        </p:spPr>
        <p:txBody>
          <a:bodyPr wrap="square" rtlCol="0">
            <a:spAutoFit/>
          </a:bodyPr>
          <a:lstStyle/>
          <a:p>
            <a:r>
              <a:rPr lang="en-AU" sz="800" dirty="0">
                <a:solidFill>
                  <a:schemeClr val="bg1"/>
                </a:solidFill>
                <a:latin typeface="Arial" panose="020B0604020202020204" pitchFamily="34" charset="0"/>
                <a:cs typeface="Arial" panose="020B0604020202020204" pitchFamily="34" charset="0"/>
              </a:rPr>
              <a:t>Power Switch</a:t>
            </a:r>
          </a:p>
        </p:txBody>
      </p:sp>
      <p:grpSp>
        <p:nvGrpSpPr>
          <p:cNvPr id="186" name="Group 185">
            <a:extLst>
              <a:ext uri="{FF2B5EF4-FFF2-40B4-BE49-F238E27FC236}">
                <a16:creationId xmlns:a16="http://schemas.microsoft.com/office/drawing/2014/main" id="{DA871E9B-5E1C-4D31-886D-7701F451098E}"/>
              </a:ext>
            </a:extLst>
          </p:cNvPr>
          <p:cNvGrpSpPr/>
          <p:nvPr/>
        </p:nvGrpSpPr>
        <p:grpSpPr>
          <a:xfrm>
            <a:off x="9660881" y="2183535"/>
            <a:ext cx="389035" cy="752896"/>
            <a:chOff x="9613101" y="5466178"/>
            <a:chExt cx="389035" cy="752896"/>
          </a:xfrm>
        </p:grpSpPr>
        <p:pic>
          <p:nvPicPr>
            <p:cNvPr id="95" name="Picture 94"/>
            <p:cNvPicPr>
              <a:picLocks noChangeAspect="1"/>
            </p:cNvPicPr>
            <p:nvPr/>
          </p:nvPicPr>
          <p:blipFill>
            <a:blip r:embed="rId8"/>
            <a:stretch>
              <a:fillRect/>
            </a:stretch>
          </p:blipFill>
          <p:spPr>
            <a:xfrm rot="5400000" flipV="1">
              <a:off x="9475617" y="5692555"/>
              <a:ext cx="752896" cy="300142"/>
            </a:xfrm>
            <a:prstGeom prst="rect">
              <a:avLst/>
            </a:prstGeom>
          </p:spPr>
        </p:pic>
        <p:sp>
          <p:nvSpPr>
            <p:cNvPr id="96" name="TextBox 95"/>
            <p:cNvSpPr txBox="1"/>
            <p:nvPr/>
          </p:nvSpPr>
          <p:spPr>
            <a:xfrm rot="16200000">
              <a:off x="9525898" y="5702229"/>
              <a:ext cx="389850" cy="215444"/>
            </a:xfrm>
            <a:prstGeom prst="rect">
              <a:avLst/>
            </a:prstGeom>
            <a:noFill/>
          </p:spPr>
          <p:txBody>
            <a:bodyPr wrap="none" rtlCol="0">
              <a:spAutoFit/>
            </a:bodyPr>
            <a:lstStyle/>
            <a:p>
              <a:r>
                <a:rPr lang="en-AU" sz="800" dirty="0">
                  <a:solidFill>
                    <a:schemeClr val="bg1"/>
                  </a:solidFill>
                  <a:latin typeface="Arial" panose="020B0604020202020204" pitchFamily="34" charset="0"/>
                  <a:cs typeface="Arial" panose="020B0604020202020204" pitchFamily="34" charset="0"/>
                </a:rPr>
                <a:t>2KΩ</a:t>
              </a:r>
            </a:p>
          </p:txBody>
        </p:sp>
      </p:grpSp>
      <p:cxnSp>
        <p:nvCxnSpPr>
          <p:cNvPr id="97" name="Straight Connector 96"/>
          <p:cNvCxnSpPr>
            <a:cxnSpLocks/>
          </p:cNvCxnSpPr>
          <p:nvPr/>
        </p:nvCxnSpPr>
        <p:spPr>
          <a:xfrm flipV="1">
            <a:off x="10206379" y="2102600"/>
            <a:ext cx="9326" cy="1211227"/>
          </a:xfrm>
          <a:prstGeom prst="line">
            <a:avLst/>
          </a:prstGeom>
          <a:ln w="1905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cxnSpLocks/>
          </p:cNvCxnSpPr>
          <p:nvPr/>
        </p:nvCxnSpPr>
        <p:spPr>
          <a:xfrm>
            <a:off x="9894646" y="2789555"/>
            <a:ext cx="0" cy="316433"/>
          </a:xfrm>
          <a:prstGeom prst="line">
            <a:avLst/>
          </a:prstGeom>
          <a:ln w="127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cxnSpLocks/>
          </p:cNvCxnSpPr>
          <p:nvPr/>
        </p:nvCxnSpPr>
        <p:spPr>
          <a:xfrm>
            <a:off x="6235208" y="2936431"/>
            <a:ext cx="0" cy="3217896"/>
          </a:xfrm>
          <a:prstGeom prst="line">
            <a:avLst/>
          </a:prstGeom>
          <a:ln w="1905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a:cxnSpLocks/>
          </p:cNvCxnSpPr>
          <p:nvPr/>
        </p:nvCxnSpPr>
        <p:spPr>
          <a:xfrm flipH="1" flipV="1">
            <a:off x="4545625" y="3465023"/>
            <a:ext cx="797754" cy="324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3" name="Connector: Elbow 252"/>
          <p:cNvCxnSpPr>
            <a:cxnSpLocks/>
          </p:cNvCxnSpPr>
          <p:nvPr/>
        </p:nvCxnSpPr>
        <p:spPr>
          <a:xfrm rot="16200000" flipV="1">
            <a:off x="8364772" y="4613312"/>
            <a:ext cx="3060806" cy="3407"/>
          </a:xfrm>
          <a:prstGeom prst="bentConnector3">
            <a:avLst>
              <a:gd name="adj1" fmla="val 50000"/>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3" name="Connector: Elbow 282"/>
          <p:cNvCxnSpPr>
            <a:cxnSpLocks/>
          </p:cNvCxnSpPr>
          <p:nvPr/>
        </p:nvCxnSpPr>
        <p:spPr>
          <a:xfrm flipV="1">
            <a:off x="4583109" y="4201904"/>
            <a:ext cx="1075100" cy="288900"/>
          </a:xfrm>
          <a:prstGeom prst="bentConnector3">
            <a:avLst>
              <a:gd name="adj1" fmla="val 100292"/>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6720685-2A2E-4B6D-999A-A00E3C1F3B0E}"/>
              </a:ext>
            </a:extLst>
          </p:cNvPr>
          <p:cNvCxnSpPr>
            <a:cxnSpLocks/>
            <a:stCxn id="15" idx="2"/>
          </p:cNvCxnSpPr>
          <p:nvPr/>
        </p:nvCxnSpPr>
        <p:spPr>
          <a:xfrm rot="16200000" flipH="1">
            <a:off x="3196187" y="4387104"/>
            <a:ext cx="336452" cy="3227965"/>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15796C2C-4C17-41DD-851A-9C91FC65DE4B}"/>
              </a:ext>
            </a:extLst>
          </p:cNvPr>
          <p:cNvGrpSpPr/>
          <p:nvPr/>
        </p:nvGrpSpPr>
        <p:grpSpPr>
          <a:xfrm>
            <a:off x="1393481" y="5118961"/>
            <a:ext cx="1056373" cy="713900"/>
            <a:chOff x="641227" y="5083131"/>
            <a:chExt cx="1056373" cy="713900"/>
          </a:xfrm>
        </p:grpSpPr>
        <p:pic>
          <p:nvPicPr>
            <p:cNvPr id="15" name="Picture 14">
              <a:extLst>
                <a:ext uri="{FF2B5EF4-FFF2-40B4-BE49-F238E27FC236}">
                  <a16:creationId xmlns:a16="http://schemas.microsoft.com/office/drawing/2014/main" id="{403ED579-A846-407D-B89F-984E6D57DBC2}"/>
                </a:ext>
              </a:extLst>
            </p:cNvPr>
            <p:cNvPicPr>
              <a:picLocks noChangeAspect="1"/>
            </p:cNvPicPr>
            <p:nvPr/>
          </p:nvPicPr>
          <p:blipFill>
            <a:blip r:embed="rId9"/>
            <a:stretch>
              <a:fillRect/>
            </a:stretch>
          </p:blipFill>
          <p:spPr>
            <a:xfrm>
              <a:off x="641227" y="5083131"/>
              <a:ext cx="713900" cy="713900"/>
            </a:xfrm>
            <a:prstGeom prst="rect">
              <a:avLst/>
            </a:prstGeom>
          </p:spPr>
        </p:pic>
        <p:sp>
          <p:nvSpPr>
            <p:cNvPr id="154" name="TextBox 153"/>
            <p:cNvSpPr txBox="1"/>
            <p:nvPr/>
          </p:nvSpPr>
          <p:spPr>
            <a:xfrm rot="5400000">
              <a:off x="1109818" y="5209248"/>
              <a:ext cx="713900" cy="461665"/>
            </a:xfrm>
            <a:prstGeom prst="rect">
              <a:avLst/>
            </a:prstGeom>
            <a:solidFill>
              <a:schemeClr val="tx1"/>
            </a:solidFill>
          </p:spPr>
          <p:txBody>
            <a:bodyPr wrap="square" rtlCol="0">
              <a:spAutoFit/>
            </a:bodyPr>
            <a:lstStyle/>
            <a:p>
              <a:pPr algn="ctr"/>
              <a:r>
                <a:rPr lang="en-AU" sz="800" dirty="0">
                  <a:solidFill>
                    <a:schemeClr val="bg1"/>
                  </a:solidFill>
                  <a:latin typeface="Arial" panose="020B0604020202020204" pitchFamily="34" charset="0"/>
                  <a:cs typeface="Arial" panose="020B0604020202020204" pitchFamily="34" charset="0"/>
                </a:rPr>
                <a:t>3.7V x 2 18650 Battery</a:t>
              </a:r>
            </a:p>
          </p:txBody>
        </p:sp>
      </p:grpSp>
      <p:cxnSp>
        <p:nvCxnSpPr>
          <p:cNvPr id="137" name="Connector: Elbow 136">
            <a:extLst>
              <a:ext uri="{FF2B5EF4-FFF2-40B4-BE49-F238E27FC236}">
                <a16:creationId xmlns:a16="http://schemas.microsoft.com/office/drawing/2014/main" id="{97F5ABDD-EA50-4431-B351-95BCD288B55A}"/>
              </a:ext>
            </a:extLst>
          </p:cNvPr>
          <p:cNvCxnSpPr>
            <a:cxnSpLocks/>
          </p:cNvCxnSpPr>
          <p:nvPr/>
        </p:nvCxnSpPr>
        <p:spPr>
          <a:xfrm rot="5400000" flipH="1" flipV="1">
            <a:off x="2624139" y="5467613"/>
            <a:ext cx="838694" cy="549334"/>
          </a:xfrm>
          <a:prstGeom prst="bentConnector3">
            <a:avLst>
              <a:gd name="adj1" fmla="val 99510"/>
            </a:avLst>
          </a:prstGeom>
          <a:ln w="19050">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93882E11-7BA4-4C90-A981-7A581FF687E3}"/>
              </a:ext>
            </a:extLst>
          </p:cNvPr>
          <p:cNvCxnSpPr>
            <a:cxnSpLocks/>
          </p:cNvCxnSpPr>
          <p:nvPr/>
        </p:nvCxnSpPr>
        <p:spPr>
          <a:xfrm rot="10800000">
            <a:off x="2245091" y="4822842"/>
            <a:ext cx="1083806" cy="731212"/>
          </a:xfrm>
          <a:prstGeom prst="bentConnector3">
            <a:avLst>
              <a:gd name="adj1" fmla="val 67053"/>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nvGrpSpPr>
          <p:cNvPr id="184" name="Group 183">
            <a:extLst>
              <a:ext uri="{FF2B5EF4-FFF2-40B4-BE49-F238E27FC236}">
                <a16:creationId xmlns:a16="http://schemas.microsoft.com/office/drawing/2014/main" id="{6D8B2FFB-119B-40DC-A383-8C2E077CA369}"/>
              </a:ext>
            </a:extLst>
          </p:cNvPr>
          <p:cNvGrpSpPr/>
          <p:nvPr/>
        </p:nvGrpSpPr>
        <p:grpSpPr>
          <a:xfrm>
            <a:off x="5261597" y="2961061"/>
            <a:ext cx="612641" cy="582047"/>
            <a:chOff x="4509343" y="2925231"/>
            <a:chExt cx="612641" cy="582047"/>
          </a:xfrm>
        </p:grpSpPr>
        <p:pic>
          <p:nvPicPr>
            <p:cNvPr id="179" name="Picture 178">
              <a:extLst>
                <a:ext uri="{FF2B5EF4-FFF2-40B4-BE49-F238E27FC236}">
                  <a16:creationId xmlns:a16="http://schemas.microsoft.com/office/drawing/2014/main" id="{0FFAE0CF-0D38-4C42-8D25-5F7FCF989D61}"/>
                </a:ext>
              </a:extLst>
            </p:cNvPr>
            <p:cNvPicPr>
              <a:picLocks noChangeAspect="1"/>
            </p:cNvPicPr>
            <p:nvPr/>
          </p:nvPicPr>
          <p:blipFill>
            <a:blip r:embed="rId6"/>
            <a:stretch>
              <a:fillRect/>
            </a:stretch>
          </p:blipFill>
          <p:spPr>
            <a:xfrm>
              <a:off x="4509343" y="3243880"/>
              <a:ext cx="581294" cy="263398"/>
            </a:xfrm>
            <a:prstGeom prst="rect">
              <a:avLst/>
            </a:prstGeom>
          </p:spPr>
        </p:pic>
        <p:sp>
          <p:nvSpPr>
            <p:cNvPr id="180" name="TextBox 179">
              <a:extLst>
                <a:ext uri="{FF2B5EF4-FFF2-40B4-BE49-F238E27FC236}">
                  <a16:creationId xmlns:a16="http://schemas.microsoft.com/office/drawing/2014/main" id="{9F182F38-A7C2-49E9-ADCE-8A3E7CCA41E7}"/>
                </a:ext>
              </a:extLst>
            </p:cNvPr>
            <p:cNvSpPr txBox="1"/>
            <p:nvPr/>
          </p:nvSpPr>
          <p:spPr>
            <a:xfrm>
              <a:off x="4576303" y="2925231"/>
              <a:ext cx="545681" cy="338554"/>
            </a:xfrm>
            <a:prstGeom prst="rect">
              <a:avLst/>
            </a:prstGeom>
            <a:noFill/>
          </p:spPr>
          <p:txBody>
            <a:bodyPr wrap="square" rtlCol="0">
              <a:spAutoFit/>
            </a:bodyPr>
            <a:lstStyle/>
            <a:p>
              <a:r>
                <a:rPr lang="en-AU" sz="800" dirty="0">
                  <a:solidFill>
                    <a:schemeClr val="bg1"/>
                  </a:solidFill>
                  <a:latin typeface="Arial" panose="020B0604020202020204" pitchFamily="34" charset="0"/>
                  <a:cs typeface="Arial" panose="020B0604020202020204" pitchFamily="34" charset="0"/>
                </a:rPr>
                <a:t>Test</a:t>
              </a:r>
            </a:p>
            <a:p>
              <a:r>
                <a:rPr lang="en-AU" sz="800" dirty="0">
                  <a:solidFill>
                    <a:schemeClr val="bg1"/>
                  </a:solidFill>
                  <a:latin typeface="Arial" panose="020B0604020202020204" pitchFamily="34" charset="0"/>
                  <a:cs typeface="Arial" panose="020B0604020202020204" pitchFamily="34" charset="0"/>
                </a:rPr>
                <a:t>Switch</a:t>
              </a:r>
            </a:p>
          </p:txBody>
        </p:sp>
      </p:grpSp>
      <p:cxnSp>
        <p:nvCxnSpPr>
          <p:cNvPr id="178" name="Straight Connector 177">
            <a:extLst>
              <a:ext uri="{FF2B5EF4-FFF2-40B4-BE49-F238E27FC236}">
                <a16:creationId xmlns:a16="http://schemas.microsoft.com/office/drawing/2014/main" id="{DDF8AA8C-73FB-47B7-90D2-769B5EB55B31}"/>
              </a:ext>
            </a:extLst>
          </p:cNvPr>
          <p:cNvCxnSpPr>
            <a:cxnSpLocks/>
          </p:cNvCxnSpPr>
          <p:nvPr/>
        </p:nvCxnSpPr>
        <p:spPr>
          <a:xfrm>
            <a:off x="5809708" y="3453392"/>
            <a:ext cx="6938" cy="2703667"/>
          </a:xfrm>
          <a:prstGeom prst="line">
            <a:avLst/>
          </a:prstGeom>
          <a:ln w="19050">
            <a:solidFill>
              <a:srgbClr val="00B050"/>
            </a:solidFill>
            <a:tailEnd type="ova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cxnSpLocks/>
          </p:cNvCxnSpPr>
          <p:nvPr/>
        </p:nvCxnSpPr>
        <p:spPr>
          <a:xfrm flipV="1">
            <a:off x="5552243" y="1587997"/>
            <a:ext cx="0" cy="710091"/>
          </a:xfrm>
          <a:prstGeom prst="line">
            <a:avLst/>
          </a:prstGeom>
          <a:ln w="19050">
            <a:solidFill>
              <a:srgbClr val="C00000"/>
            </a:solidFill>
            <a:tailEnd type="ova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8A405043-1664-4751-B780-56E173CC30AC}"/>
              </a:ext>
            </a:extLst>
          </p:cNvPr>
          <p:cNvCxnSpPr>
            <a:cxnSpLocks/>
          </p:cNvCxnSpPr>
          <p:nvPr/>
        </p:nvCxnSpPr>
        <p:spPr>
          <a:xfrm flipV="1">
            <a:off x="8120208" y="1441185"/>
            <a:ext cx="0" cy="956784"/>
          </a:xfrm>
          <a:prstGeom prst="line">
            <a:avLst/>
          </a:prstGeom>
          <a:ln w="19050">
            <a:solidFill>
              <a:srgbClr val="C00000"/>
            </a:solidFill>
            <a:tailEnd type="ova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89B450D0-C96B-4C3D-B4C7-6A5245D2AF91}"/>
              </a:ext>
            </a:extLst>
          </p:cNvPr>
          <p:cNvCxnSpPr>
            <a:cxnSpLocks/>
          </p:cNvCxnSpPr>
          <p:nvPr/>
        </p:nvCxnSpPr>
        <p:spPr>
          <a:xfrm flipV="1">
            <a:off x="8917771" y="1441185"/>
            <a:ext cx="0" cy="831610"/>
          </a:xfrm>
          <a:prstGeom prst="line">
            <a:avLst/>
          </a:prstGeom>
          <a:ln w="1905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263" name="Connector: Elbow 262">
            <a:extLst>
              <a:ext uri="{FF2B5EF4-FFF2-40B4-BE49-F238E27FC236}">
                <a16:creationId xmlns:a16="http://schemas.microsoft.com/office/drawing/2014/main" id="{75148728-015D-42D0-8809-9E96FEF7FDA5}"/>
              </a:ext>
            </a:extLst>
          </p:cNvPr>
          <p:cNvCxnSpPr>
            <a:cxnSpLocks/>
          </p:cNvCxnSpPr>
          <p:nvPr/>
        </p:nvCxnSpPr>
        <p:spPr>
          <a:xfrm flipV="1">
            <a:off x="4575859" y="4187321"/>
            <a:ext cx="1873996" cy="116357"/>
          </a:xfrm>
          <a:prstGeom prst="bentConnector3">
            <a:avLst>
              <a:gd name="adj1" fmla="val 100067"/>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FAB86E7A-7273-460B-9595-968475051080}"/>
              </a:ext>
            </a:extLst>
          </p:cNvPr>
          <p:cNvCxnSpPr>
            <a:cxnSpLocks/>
          </p:cNvCxnSpPr>
          <p:nvPr/>
        </p:nvCxnSpPr>
        <p:spPr>
          <a:xfrm flipH="1">
            <a:off x="4594944" y="4085329"/>
            <a:ext cx="261486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A633A58C-05AE-44BE-8786-0488063F9D97}"/>
              </a:ext>
            </a:extLst>
          </p:cNvPr>
          <p:cNvCxnSpPr>
            <a:cxnSpLocks/>
          </p:cNvCxnSpPr>
          <p:nvPr/>
        </p:nvCxnSpPr>
        <p:spPr>
          <a:xfrm flipH="1">
            <a:off x="4583109" y="3905692"/>
            <a:ext cx="3316508"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97CF36B9-778F-4DB8-85AC-826409F5C07E}"/>
              </a:ext>
            </a:extLst>
          </p:cNvPr>
          <p:cNvCxnSpPr>
            <a:cxnSpLocks/>
          </p:cNvCxnSpPr>
          <p:nvPr/>
        </p:nvCxnSpPr>
        <p:spPr>
          <a:xfrm flipH="1">
            <a:off x="4549446" y="3673942"/>
            <a:ext cx="3963316"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a:cxnSpLocks/>
          </p:cNvCxnSpPr>
          <p:nvPr/>
        </p:nvCxnSpPr>
        <p:spPr>
          <a:xfrm flipH="1" flipV="1">
            <a:off x="10209459" y="3313827"/>
            <a:ext cx="373237" cy="17461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660465B5-9BD7-44D8-808B-A6D3D7E6C648}"/>
              </a:ext>
            </a:extLst>
          </p:cNvPr>
          <p:cNvCxnSpPr>
            <a:cxnSpLocks/>
          </p:cNvCxnSpPr>
          <p:nvPr/>
        </p:nvCxnSpPr>
        <p:spPr>
          <a:xfrm flipH="1" flipV="1">
            <a:off x="9893471" y="3087438"/>
            <a:ext cx="722605" cy="34373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68B08B7F-EE9D-47C3-B8FF-8B8323F1BDC0}"/>
              </a:ext>
            </a:extLst>
          </p:cNvPr>
          <p:cNvCxnSpPr>
            <a:cxnSpLocks/>
          </p:cNvCxnSpPr>
          <p:nvPr/>
        </p:nvCxnSpPr>
        <p:spPr>
          <a:xfrm flipH="1" flipV="1">
            <a:off x="10057777" y="3100915"/>
            <a:ext cx="589966" cy="283153"/>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FBB339B1-9165-4F5E-8561-A32565E68B8A}"/>
              </a:ext>
            </a:extLst>
          </p:cNvPr>
          <p:cNvCxnSpPr>
            <a:cxnSpLocks/>
          </p:cNvCxnSpPr>
          <p:nvPr/>
        </p:nvCxnSpPr>
        <p:spPr>
          <a:xfrm flipH="1" flipV="1">
            <a:off x="10327702" y="3181674"/>
            <a:ext cx="329942" cy="151889"/>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98" name="TextBox 297">
            <a:extLst>
              <a:ext uri="{FF2B5EF4-FFF2-40B4-BE49-F238E27FC236}">
                <a16:creationId xmlns:a16="http://schemas.microsoft.com/office/drawing/2014/main" id="{010AA563-A0A8-4634-9AB3-98FC72A41C85}"/>
              </a:ext>
            </a:extLst>
          </p:cNvPr>
          <p:cNvSpPr txBox="1"/>
          <p:nvPr/>
        </p:nvSpPr>
        <p:spPr>
          <a:xfrm>
            <a:off x="10303205" y="3014718"/>
            <a:ext cx="545681" cy="215444"/>
          </a:xfrm>
          <a:prstGeom prst="rect">
            <a:avLst/>
          </a:prstGeom>
          <a:noFill/>
        </p:spPr>
        <p:txBody>
          <a:bodyPr wrap="square" rtlCol="0">
            <a:spAutoFit/>
          </a:bodyPr>
          <a:lstStyle/>
          <a:p>
            <a:r>
              <a:rPr lang="en-AU" sz="800" dirty="0">
                <a:solidFill>
                  <a:schemeClr val="bg1"/>
                </a:solidFill>
                <a:latin typeface="Arial" panose="020B0604020202020204" pitchFamily="34" charset="0"/>
                <a:cs typeface="Arial" panose="020B0604020202020204" pitchFamily="34" charset="0"/>
              </a:rPr>
              <a:t>RXD</a:t>
            </a:r>
          </a:p>
        </p:txBody>
      </p:sp>
      <p:sp>
        <p:nvSpPr>
          <p:cNvPr id="300" name="TextBox 299">
            <a:extLst>
              <a:ext uri="{FF2B5EF4-FFF2-40B4-BE49-F238E27FC236}">
                <a16:creationId xmlns:a16="http://schemas.microsoft.com/office/drawing/2014/main" id="{525FC911-5285-44C7-9F17-0FB56679F701}"/>
              </a:ext>
            </a:extLst>
          </p:cNvPr>
          <p:cNvSpPr txBox="1"/>
          <p:nvPr/>
        </p:nvSpPr>
        <p:spPr>
          <a:xfrm>
            <a:off x="10101480" y="3363911"/>
            <a:ext cx="545681" cy="215444"/>
          </a:xfrm>
          <a:prstGeom prst="rect">
            <a:avLst/>
          </a:prstGeom>
          <a:noFill/>
        </p:spPr>
        <p:txBody>
          <a:bodyPr wrap="square" rtlCol="0">
            <a:spAutoFit/>
          </a:bodyPr>
          <a:lstStyle/>
          <a:p>
            <a:r>
              <a:rPr lang="en-AU" sz="800" dirty="0">
                <a:solidFill>
                  <a:schemeClr val="bg1"/>
                </a:solidFill>
                <a:latin typeface="Arial" panose="020B0604020202020204" pitchFamily="34" charset="0"/>
                <a:cs typeface="Arial" panose="020B0604020202020204" pitchFamily="34" charset="0"/>
              </a:rPr>
              <a:t>VCC</a:t>
            </a:r>
          </a:p>
        </p:txBody>
      </p:sp>
      <p:grpSp>
        <p:nvGrpSpPr>
          <p:cNvPr id="304" name="Group 303">
            <a:extLst>
              <a:ext uri="{FF2B5EF4-FFF2-40B4-BE49-F238E27FC236}">
                <a16:creationId xmlns:a16="http://schemas.microsoft.com/office/drawing/2014/main" id="{D527AFBB-E53E-42D1-94A4-949FA9D82B50}"/>
              </a:ext>
            </a:extLst>
          </p:cNvPr>
          <p:cNvGrpSpPr/>
          <p:nvPr/>
        </p:nvGrpSpPr>
        <p:grpSpPr>
          <a:xfrm>
            <a:off x="9646885" y="1645073"/>
            <a:ext cx="389035" cy="752896"/>
            <a:chOff x="9613101" y="5466178"/>
            <a:chExt cx="389035" cy="752896"/>
          </a:xfrm>
        </p:grpSpPr>
        <p:pic>
          <p:nvPicPr>
            <p:cNvPr id="305" name="Picture 304">
              <a:extLst>
                <a:ext uri="{FF2B5EF4-FFF2-40B4-BE49-F238E27FC236}">
                  <a16:creationId xmlns:a16="http://schemas.microsoft.com/office/drawing/2014/main" id="{222796BD-4345-41FA-8FB6-A4ED89C95225}"/>
                </a:ext>
              </a:extLst>
            </p:cNvPr>
            <p:cNvPicPr>
              <a:picLocks noChangeAspect="1"/>
            </p:cNvPicPr>
            <p:nvPr/>
          </p:nvPicPr>
          <p:blipFill>
            <a:blip r:embed="rId8"/>
            <a:stretch>
              <a:fillRect/>
            </a:stretch>
          </p:blipFill>
          <p:spPr>
            <a:xfrm rot="5400000" flipV="1">
              <a:off x="9475617" y="5692555"/>
              <a:ext cx="752896" cy="300142"/>
            </a:xfrm>
            <a:prstGeom prst="rect">
              <a:avLst/>
            </a:prstGeom>
          </p:spPr>
        </p:pic>
        <p:sp>
          <p:nvSpPr>
            <p:cNvPr id="306" name="TextBox 305">
              <a:extLst>
                <a:ext uri="{FF2B5EF4-FFF2-40B4-BE49-F238E27FC236}">
                  <a16:creationId xmlns:a16="http://schemas.microsoft.com/office/drawing/2014/main" id="{38A48E92-8EC7-4261-9E93-9137AAB0D48E}"/>
                </a:ext>
              </a:extLst>
            </p:cNvPr>
            <p:cNvSpPr txBox="1"/>
            <p:nvPr/>
          </p:nvSpPr>
          <p:spPr>
            <a:xfrm rot="16200000">
              <a:off x="9525898" y="5702229"/>
              <a:ext cx="389850" cy="215444"/>
            </a:xfrm>
            <a:prstGeom prst="rect">
              <a:avLst/>
            </a:prstGeom>
            <a:noFill/>
          </p:spPr>
          <p:txBody>
            <a:bodyPr wrap="none" rtlCol="0">
              <a:spAutoFit/>
            </a:bodyPr>
            <a:lstStyle/>
            <a:p>
              <a:r>
                <a:rPr lang="en-AU" sz="800" dirty="0">
                  <a:solidFill>
                    <a:schemeClr val="bg1"/>
                  </a:solidFill>
                  <a:latin typeface="Arial" panose="020B0604020202020204" pitchFamily="34" charset="0"/>
                  <a:cs typeface="Arial" panose="020B0604020202020204" pitchFamily="34" charset="0"/>
                </a:rPr>
                <a:t>1KΩ</a:t>
              </a:r>
            </a:p>
          </p:txBody>
        </p:sp>
      </p:grpSp>
      <p:cxnSp>
        <p:nvCxnSpPr>
          <p:cNvPr id="273" name="Connector: Elbow 272">
            <a:extLst>
              <a:ext uri="{FF2B5EF4-FFF2-40B4-BE49-F238E27FC236}">
                <a16:creationId xmlns:a16="http://schemas.microsoft.com/office/drawing/2014/main" id="{031AF41F-BBE0-4DB3-9FE0-F9D136D5B628}"/>
              </a:ext>
            </a:extLst>
          </p:cNvPr>
          <p:cNvCxnSpPr>
            <a:cxnSpLocks/>
          </p:cNvCxnSpPr>
          <p:nvPr/>
        </p:nvCxnSpPr>
        <p:spPr>
          <a:xfrm rot="10800000">
            <a:off x="5261598" y="1920778"/>
            <a:ext cx="4796179" cy="1172351"/>
          </a:xfrm>
          <a:prstGeom prst="bentConnector3">
            <a:avLst>
              <a:gd name="adj1" fmla="val -178"/>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7" name="Connector: Elbow 276">
            <a:extLst>
              <a:ext uri="{FF2B5EF4-FFF2-40B4-BE49-F238E27FC236}">
                <a16:creationId xmlns:a16="http://schemas.microsoft.com/office/drawing/2014/main" id="{B1835EF1-F28E-4527-A87E-D53DC5DB99E8}"/>
              </a:ext>
            </a:extLst>
          </p:cNvPr>
          <p:cNvCxnSpPr/>
          <p:nvPr/>
        </p:nvCxnSpPr>
        <p:spPr>
          <a:xfrm rot="5400000" flipH="1" flipV="1">
            <a:off x="4339426" y="2154206"/>
            <a:ext cx="1158604" cy="685738"/>
          </a:xfrm>
          <a:prstGeom prst="bentConnector3">
            <a:avLst>
              <a:gd name="adj1" fmla="val 49"/>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13" name="Connector: Elbow 312">
            <a:extLst>
              <a:ext uri="{FF2B5EF4-FFF2-40B4-BE49-F238E27FC236}">
                <a16:creationId xmlns:a16="http://schemas.microsoft.com/office/drawing/2014/main" id="{46C4CF99-0907-4553-9A64-FA48D9184ACA}"/>
              </a:ext>
            </a:extLst>
          </p:cNvPr>
          <p:cNvCxnSpPr>
            <a:cxnSpLocks/>
          </p:cNvCxnSpPr>
          <p:nvPr/>
        </p:nvCxnSpPr>
        <p:spPr>
          <a:xfrm rot="16200000" flipH="1">
            <a:off x="9669421" y="2516278"/>
            <a:ext cx="882759" cy="448029"/>
          </a:xfrm>
          <a:prstGeom prst="bentConnector3">
            <a:avLst>
              <a:gd name="adj1" fmla="val -441"/>
            </a:avLst>
          </a:prstGeom>
          <a:ln w="19050">
            <a:solidFill>
              <a:srgbClr val="00B0F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355" name="Connector: Elbow 354">
            <a:extLst>
              <a:ext uri="{FF2B5EF4-FFF2-40B4-BE49-F238E27FC236}">
                <a16:creationId xmlns:a16="http://schemas.microsoft.com/office/drawing/2014/main" id="{8313C5CD-9C74-4017-A063-8CDA9B552C48}"/>
              </a:ext>
            </a:extLst>
          </p:cNvPr>
          <p:cNvCxnSpPr>
            <a:cxnSpLocks/>
          </p:cNvCxnSpPr>
          <p:nvPr/>
        </p:nvCxnSpPr>
        <p:spPr>
          <a:xfrm rot="5400000" flipH="1" flipV="1">
            <a:off x="4292119" y="2009508"/>
            <a:ext cx="1142480" cy="577160"/>
          </a:xfrm>
          <a:prstGeom prst="bentConnector3">
            <a:avLst>
              <a:gd name="adj1" fmla="val 1282"/>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C5BDBF7F-E8C4-4367-994D-D0B4AD9A029B}"/>
              </a:ext>
            </a:extLst>
          </p:cNvPr>
          <p:cNvCxnSpPr>
            <a:cxnSpLocks/>
          </p:cNvCxnSpPr>
          <p:nvPr/>
        </p:nvCxnSpPr>
        <p:spPr>
          <a:xfrm flipH="1">
            <a:off x="5137733" y="1734245"/>
            <a:ext cx="4755738"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06" name="Group 105">
            <a:extLst>
              <a:ext uri="{FF2B5EF4-FFF2-40B4-BE49-F238E27FC236}">
                <a16:creationId xmlns:a16="http://schemas.microsoft.com/office/drawing/2014/main" id="{DC701B50-3067-4C0E-B612-F7F15E0279CB}"/>
              </a:ext>
            </a:extLst>
          </p:cNvPr>
          <p:cNvGrpSpPr/>
          <p:nvPr/>
        </p:nvGrpSpPr>
        <p:grpSpPr>
          <a:xfrm>
            <a:off x="1101550" y="3632454"/>
            <a:ext cx="1056373" cy="713900"/>
            <a:chOff x="641227" y="5083131"/>
            <a:chExt cx="1056373" cy="713900"/>
          </a:xfrm>
        </p:grpSpPr>
        <p:pic>
          <p:nvPicPr>
            <p:cNvPr id="107" name="Picture 106">
              <a:extLst>
                <a:ext uri="{FF2B5EF4-FFF2-40B4-BE49-F238E27FC236}">
                  <a16:creationId xmlns:a16="http://schemas.microsoft.com/office/drawing/2014/main" id="{27602ECA-A277-4774-B271-8DF0C9A5C5A6}"/>
                </a:ext>
              </a:extLst>
            </p:cNvPr>
            <p:cNvPicPr>
              <a:picLocks noChangeAspect="1"/>
            </p:cNvPicPr>
            <p:nvPr/>
          </p:nvPicPr>
          <p:blipFill>
            <a:blip r:embed="rId9"/>
            <a:stretch>
              <a:fillRect/>
            </a:stretch>
          </p:blipFill>
          <p:spPr>
            <a:xfrm>
              <a:off x="641227" y="5083131"/>
              <a:ext cx="713900" cy="713900"/>
            </a:xfrm>
            <a:prstGeom prst="rect">
              <a:avLst/>
            </a:prstGeom>
          </p:spPr>
        </p:pic>
        <p:sp>
          <p:nvSpPr>
            <p:cNvPr id="108" name="TextBox 107">
              <a:extLst>
                <a:ext uri="{FF2B5EF4-FFF2-40B4-BE49-F238E27FC236}">
                  <a16:creationId xmlns:a16="http://schemas.microsoft.com/office/drawing/2014/main" id="{F302C58D-5E0B-44EC-B8C1-EA902246C3DE}"/>
                </a:ext>
              </a:extLst>
            </p:cNvPr>
            <p:cNvSpPr txBox="1"/>
            <p:nvPr/>
          </p:nvSpPr>
          <p:spPr>
            <a:xfrm rot="5400000">
              <a:off x="1109818" y="5209248"/>
              <a:ext cx="713900" cy="461665"/>
            </a:xfrm>
            <a:prstGeom prst="rect">
              <a:avLst/>
            </a:prstGeom>
            <a:solidFill>
              <a:schemeClr val="tx1"/>
            </a:solidFill>
          </p:spPr>
          <p:txBody>
            <a:bodyPr wrap="square" rtlCol="0">
              <a:spAutoFit/>
            </a:bodyPr>
            <a:lstStyle/>
            <a:p>
              <a:pPr algn="ctr"/>
              <a:r>
                <a:rPr lang="en-AU" sz="800" dirty="0">
                  <a:solidFill>
                    <a:schemeClr val="bg1"/>
                  </a:solidFill>
                  <a:latin typeface="Arial" panose="020B0604020202020204" pitchFamily="34" charset="0"/>
                  <a:cs typeface="Arial" panose="020B0604020202020204" pitchFamily="34" charset="0"/>
                </a:rPr>
                <a:t>3.7V x 2 18650 Battery</a:t>
              </a:r>
            </a:p>
          </p:txBody>
        </p:sp>
      </p:grpSp>
      <p:cxnSp>
        <p:nvCxnSpPr>
          <p:cNvPr id="109" name="Connector: Elbow 108">
            <a:extLst>
              <a:ext uri="{FF2B5EF4-FFF2-40B4-BE49-F238E27FC236}">
                <a16:creationId xmlns:a16="http://schemas.microsoft.com/office/drawing/2014/main" id="{61E6B561-453D-44C1-AFFA-0ED40C4A4705}"/>
              </a:ext>
            </a:extLst>
          </p:cNvPr>
          <p:cNvCxnSpPr>
            <a:cxnSpLocks/>
            <a:stCxn id="107" idx="2"/>
          </p:cNvCxnSpPr>
          <p:nvPr/>
        </p:nvCxnSpPr>
        <p:spPr>
          <a:xfrm rot="5400000">
            <a:off x="1101622" y="4098688"/>
            <a:ext cx="109213" cy="604544"/>
          </a:xfrm>
          <a:prstGeom prst="bentConnector2">
            <a:avLst/>
          </a:prstGeom>
          <a:ln w="1905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a:cxnSpLocks/>
          </p:cNvCxnSpPr>
          <p:nvPr/>
        </p:nvCxnSpPr>
        <p:spPr>
          <a:xfrm flipV="1">
            <a:off x="5657501" y="2936431"/>
            <a:ext cx="400037" cy="1286506"/>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EE4580B9-50F6-4601-825A-DDA7925E234B}"/>
              </a:ext>
            </a:extLst>
          </p:cNvPr>
          <p:cNvCxnSpPr/>
          <p:nvPr/>
        </p:nvCxnSpPr>
        <p:spPr>
          <a:xfrm rot="16200000" flipH="1">
            <a:off x="5341148" y="2444690"/>
            <a:ext cx="727466" cy="305275"/>
          </a:xfrm>
          <a:prstGeom prst="bentConnector3">
            <a:avLst>
              <a:gd name="adj1" fmla="val 99755"/>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135" name="Picture 134">
            <a:extLst>
              <a:ext uri="{FF2B5EF4-FFF2-40B4-BE49-F238E27FC236}">
                <a16:creationId xmlns:a16="http://schemas.microsoft.com/office/drawing/2014/main" id="{36D0F3E6-C683-456E-A698-7B54BB975E1F}"/>
              </a:ext>
            </a:extLst>
          </p:cNvPr>
          <p:cNvPicPr>
            <a:picLocks noChangeAspect="1"/>
          </p:cNvPicPr>
          <p:nvPr/>
        </p:nvPicPr>
        <p:blipFill>
          <a:blip r:embed="rId4"/>
          <a:stretch>
            <a:fillRect/>
          </a:stretch>
        </p:blipFill>
        <p:spPr>
          <a:xfrm rot="16200000">
            <a:off x="6441832" y="2234164"/>
            <a:ext cx="801068" cy="677626"/>
          </a:xfrm>
          <a:prstGeom prst="rect">
            <a:avLst/>
          </a:prstGeom>
        </p:spPr>
      </p:pic>
      <p:cxnSp>
        <p:nvCxnSpPr>
          <p:cNvPr id="136" name="Straight Connector 135">
            <a:extLst>
              <a:ext uri="{FF2B5EF4-FFF2-40B4-BE49-F238E27FC236}">
                <a16:creationId xmlns:a16="http://schemas.microsoft.com/office/drawing/2014/main" id="{183BAE4F-7178-4BA6-86EE-11278F470BB1}"/>
              </a:ext>
            </a:extLst>
          </p:cNvPr>
          <p:cNvCxnSpPr>
            <a:cxnSpLocks/>
          </p:cNvCxnSpPr>
          <p:nvPr/>
        </p:nvCxnSpPr>
        <p:spPr>
          <a:xfrm flipV="1">
            <a:off x="6403948" y="1581576"/>
            <a:ext cx="0" cy="710091"/>
          </a:xfrm>
          <a:prstGeom prst="line">
            <a:avLst/>
          </a:prstGeom>
          <a:ln w="19050">
            <a:solidFill>
              <a:srgbClr val="C00000"/>
            </a:solidFill>
            <a:tailEnd type="oval"/>
          </a:ln>
        </p:spPr>
        <p:style>
          <a:lnRef idx="1">
            <a:schemeClr val="accent1"/>
          </a:lnRef>
          <a:fillRef idx="0">
            <a:schemeClr val="accent1"/>
          </a:fillRef>
          <a:effectRef idx="0">
            <a:schemeClr val="accent1"/>
          </a:effectRef>
          <a:fontRef idx="minor">
            <a:schemeClr val="tx1"/>
          </a:fontRef>
        </p:style>
      </p:cxnSp>
      <p:cxnSp>
        <p:nvCxnSpPr>
          <p:cNvPr id="138" name="Connector: Elbow 137">
            <a:extLst>
              <a:ext uri="{FF2B5EF4-FFF2-40B4-BE49-F238E27FC236}">
                <a16:creationId xmlns:a16="http://schemas.microsoft.com/office/drawing/2014/main" id="{371531CD-761B-492C-8209-B3A62D67572F}"/>
              </a:ext>
            </a:extLst>
          </p:cNvPr>
          <p:cNvCxnSpPr/>
          <p:nvPr/>
        </p:nvCxnSpPr>
        <p:spPr>
          <a:xfrm rot="16200000" flipH="1">
            <a:off x="6192853" y="2438269"/>
            <a:ext cx="727466" cy="305275"/>
          </a:xfrm>
          <a:prstGeom prst="bentConnector3">
            <a:avLst>
              <a:gd name="adj1" fmla="val 99755"/>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5E8F2659-DDC7-4F47-9514-8639B7C75758}"/>
              </a:ext>
            </a:extLst>
          </p:cNvPr>
          <p:cNvCxnSpPr>
            <a:cxnSpLocks/>
          </p:cNvCxnSpPr>
          <p:nvPr/>
        </p:nvCxnSpPr>
        <p:spPr>
          <a:xfrm flipV="1">
            <a:off x="6453541" y="2967482"/>
            <a:ext cx="437275" cy="1235978"/>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A7305CBF-182B-4C2D-A32F-24395D6D8946}"/>
              </a:ext>
            </a:extLst>
          </p:cNvPr>
          <p:cNvCxnSpPr>
            <a:cxnSpLocks/>
          </p:cNvCxnSpPr>
          <p:nvPr/>
        </p:nvCxnSpPr>
        <p:spPr>
          <a:xfrm>
            <a:off x="7086369" y="2888517"/>
            <a:ext cx="0" cy="3280796"/>
          </a:xfrm>
          <a:prstGeom prst="line">
            <a:avLst/>
          </a:prstGeom>
          <a:ln w="19050">
            <a:solidFill>
              <a:schemeClr val="bg1"/>
            </a:solidFill>
            <a:tailEnd type="oval"/>
          </a:ln>
        </p:spPr>
        <p:style>
          <a:lnRef idx="1">
            <a:schemeClr val="accent1"/>
          </a:lnRef>
          <a:fillRef idx="0">
            <a:schemeClr val="accent1"/>
          </a:fillRef>
          <a:effectRef idx="0">
            <a:schemeClr val="accent1"/>
          </a:effectRef>
          <a:fontRef idx="minor">
            <a:schemeClr val="tx1"/>
          </a:fontRef>
        </p:style>
      </p:cxnSp>
      <p:pic>
        <p:nvPicPr>
          <p:cNvPr id="143" name="Picture 142">
            <a:extLst>
              <a:ext uri="{FF2B5EF4-FFF2-40B4-BE49-F238E27FC236}">
                <a16:creationId xmlns:a16="http://schemas.microsoft.com/office/drawing/2014/main" id="{6FA6E207-3074-4F1E-A2E3-BBD3784040A3}"/>
              </a:ext>
            </a:extLst>
          </p:cNvPr>
          <p:cNvPicPr>
            <a:picLocks noChangeAspect="1"/>
          </p:cNvPicPr>
          <p:nvPr/>
        </p:nvPicPr>
        <p:blipFill>
          <a:blip r:embed="rId4"/>
          <a:stretch>
            <a:fillRect/>
          </a:stretch>
        </p:blipFill>
        <p:spPr>
          <a:xfrm rot="16200000">
            <a:off x="7292992" y="2228135"/>
            <a:ext cx="801068" cy="677626"/>
          </a:xfrm>
          <a:prstGeom prst="rect">
            <a:avLst/>
          </a:prstGeom>
        </p:spPr>
      </p:pic>
      <p:cxnSp>
        <p:nvCxnSpPr>
          <p:cNvPr id="144" name="Straight Connector 143">
            <a:extLst>
              <a:ext uri="{FF2B5EF4-FFF2-40B4-BE49-F238E27FC236}">
                <a16:creationId xmlns:a16="http://schemas.microsoft.com/office/drawing/2014/main" id="{320A6452-AB5B-42CB-8934-CE32440C4826}"/>
              </a:ext>
            </a:extLst>
          </p:cNvPr>
          <p:cNvCxnSpPr>
            <a:cxnSpLocks/>
          </p:cNvCxnSpPr>
          <p:nvPr/>
        </p:nvCxnSpPr>
        <p:spPr>
          <a:xfrm flipV="1">
            <a:off x="7267892" y="1562705"/>
            <a:ext cx="0" cy="710091"/>
          </a:xfrm>
          <a:prstGeom prst="line">
            <a:avLst/>
          </a:prstGeom>
          <a:ln w="1905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45" name="Connector: Elbow 144">
            <a:extLst>
              <a:ext uri="{FF2B5EF4-FFF2-40B4-BE49-F238E27FC236}">
                <a16:creationId xmlns:a16="http://schemas.microsoft.com/office/drawing/2014/main" id="{209D32E2-6614-4E39-A7BA-F34DA068E64A}"/>
              </a:ext>
            </a:extLst>
          </p:cNvPr>
          <p:cNvCxnSpPr>
            <a:cxnSpLocks/>
          </p:cNvCxnSpPr>
          <p:nvPr/>
        </p:nvCxnSpPr>
        <p:spPr>
          <a:xfrm rot="16200000" flipH="1">
            <a:off x="7040903" y="2435290"/>
            <a:ext cx="748484" cy="294509"/>
          </a:xfrm>
          <a:prstGeom prst="bentConnector3">
            <a:avLst>
              <a:gd name="adj1" fmla="val 100055"/>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73E66A39-58B1-4BBB-ACFA-B1F7556C613F}"/>
              </a:ext>
            </a:extLst>
          </p:cNvPr>
          <p:cNvCxnSpPr>
            <a:cxnSpLocks/>
          </p:cNvCxnSpPr>
          <p:nvPr/>
        </p:nvCxnSpPr>
        <p:spPr>
          <a:xfrm flipV="1">
            <a:off x="7209806" y="2935769"/>
            <a:ext cx="534542" cy="1154483"/>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CD03691-69A9-4525-A74D-6BA721F8788A}"/>
              </a:ext>
            </a:extLst>
          </p:cNvPr>
          <p:cNvCxnSpPr>
            <a:cxnSpLocks/>
          </p:cNvCxnSpPr>
          <p:nvPr/>
        </p:nvCxnSpPr>
        <p:spPr>
          <a:xfrm>
            <a:off x="7939546" y="2826752"/>
            <a:ext cx="0" cy="3327575"/>
          </a:xfrm>
          <a:prstGeom prst="line">
            <a:avLst/>
          </a:prstGeom>
          <a:ln w="1905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C7FF03E0-0FF0-4296-BE66-15C9416362CF}"/>
              </a:ext>
            </a:extLst>
          </p:cNvPr>
          <p:cNvCxnSpPr>
            <a:cxnSpLocks/>
          </p:cNvCxnSpPr>
          <p:nvPr/>
        </p:nvCxnSpPr>
        <p:spPr>
          <a:xfrm flipH="1">
            <a:off x="2918988" y="2113352"/>
            <a:ext cx="7296717" cy="7439"/>
          </a:xfrm>
          <a:prstGeom prst="line">
            <a:avLst/>
          </a:prstGeom>
          <a:ln w="19050">
            <a:solidFill>
              <a:srgbClr val="C00000"/>
            </a:solidFill>
            <a:tailEnd type="none"/>
          </a:ln>
        </p:spPr>
        <p:style>
          <a:lnRef idx="1">
            <a:schemeClr val="accent1"/>
          </a:lnRef>
          <a:fillRef idx="0">
            <a:schemeClr val="accent1"/>
          </a:fillRef>
          <a:effectRef idx="0">
            <a:schemeClr val="accent1"/>
          </a:effectRef>
          <a:fontRef idx="minor">
            <a:schemeClr val="tx1"/>
          </a:fontRef>
        </p:style>
      </p:cxnSp>
      <p:pic>
        <p:nvPicPr>
          <p:cNvPr id="159" name="Picture 158">
            <a:extLst>
              <a:ext uri="{FF2B5EF4-FFF2-40B4-BE49-F238E27FC236}">
                <a16:creationId xmlns:a16="http://schemas.microsoft.com/office/drawing/2014/main" id="{7174D931-FDE0-44D7-9F23-25E1FE7B6030}"/>
              </a:ext>
            </a:extLst>
          </p:cNvPr>
          <p:cNvPicPr>
            <a:picLocks noChangeAspect="1"/>
          </p:cNvPicPr>
          <p:nvPr/>
        </p:nvPicPr>
        <p:blipFill>
          <a:blip r:embed="rId4"/>
          <a:stretch>
            <a:fillRect/>
          </a:stretch>
        </p:blipFill>
        <p:spPr>
          <a:xfrm rot="16200000">
            <a:off x="8114387" y="2227750"/>
            <a:ext cx="801068" cy="677626"/>
          </a:xfrm>
          <a:prstGeom prst="rect">
            <a:avLst/>
          </a:prstGeom>
        </p:spPr>
      </p:pic>
      <p:cxnSp>
        <p:nvCxnSpPr>
          <p:cNvPr id="160" name="Straight Connector 159">
            <a:extLst>
              <a:ext uri="{FF2B5EF4-FFF2-40B4-BE49-F238E27FC236}">
                <a16:creationId xmlns:a16="http://schemas.microsoft.com/office/drawing/2014/main" id="{B6E57D77-425E-4AA1-BEF7-E18096270558}"/>
              </a:ext>
            </a:extLst>
          </p:cNvPr>
          <p:cNvCxnSpPr>
            <a:cxnSpLocks/>
          </p:cNvCxnSpPr>
          <p:nvPr/>
        </p:nvCxnSpPr>
        <p:spPr>
          <a:xfrm flipH="1">
            <a:off x="2362851" y="1575138"/>
            <a:ext cx="4905039" cy="881"/>
          </a:xfrm>
          <a:prstGeom prst="line">
            <a:avLst/>
          </a:prstGeom>
          <a:ln w="1905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61" name="Connector: Elbow 160">
            <a:extLst>
              <a:ext uri="{FF2B5EF4-FFF2-40B4-BE49-F238E27FC236}">
                <a16:creationId xmlns:a16="http://schemas.microsoft.com/office/drawing/2014/main" id="{27884CF2-B12C-48EC-AC67-E894B451369B}"/>
              </a:ext>
            </a:extLst>
          </p:cNvPr>
          <p:cNvCxnSpPr>
            <a:cxnSpLocks/>
          </p:cNvCxnSpPr>
          <p:nvPr/>
        </p:nvCxnSpPr>
        <p:spPr>
          <a:xfrm rot="16200000" flipH="1">
            <a:off x="7940572" y="2530651"/>
            <a:ext cx="610048" cy="250775"/>
          </a:xfrm>
          <a:prstGeom prst="bentConnector3">
            <a:avLst>
              <a:gd name="adj1" fmla="val 99963"/>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164" name="Picture 163">
            <a:extLst>
              <a:ext uri="{FF2B5EF4-FFF2-40B4-BE49-F238E27FC236}">
                <a16:creationId xmlns:a16="http://schemas.microsoft.com/office/drawing/2014/main" id="{AF0D2A69-099F-4AFA-A66C-2BFF0CB519D4}"/>
              </a:ext>
            </a:extLst>
          </p:cNvPr>
          <p:cNvPicPr>
            <a:picLocks noChangeAspect="1"/>
          </p:cNvPicPr>
          <p:nvPr/>
        </p:nvPicPr>
        <p:blipFill>
          <a:blip r:embed="rId4"/>
          <a:stretch>
            <a:fillRect/>
          </a:stretch>
        </p:blipFill>
        <p:spPr>
          <a:xfrm rot="16200000">
            <a:off x="8935782" y="2221714"/>
            <a:ext cx="801068" cy="677626"/>
          </a:xfrm>
          <a:prstGeom prst="rect">
            <a:avLst/>
          </a:prstGeom>
        </p:spPr>
      </p:pic>
      <p:cxnSp>
        <p:nvCxnSpPr>
          <p:cNvPr id="165" name="Connector: Elbow 164">
            <a:extLst>
              <a:ext uri="{FF2B5EF4-FFF2-40B4-BE49-F238E27FC236}">
                <a16:creationId xmlns:a16="http://schemas.microsoft.com/office/drawing/2014/main" id="{C940696F-8947-4F07-A5E8-C0D9DF30CB27}"/>
              </a:ext>
            </a:extLst>
          </p:cNvPr>
          <p:cNvCxnSpPr>
            <a:cxnSpLocks/>
          </p:cNvCxnSpPr>
          <p:nvPr/>
        </p:nvCxnSpPr>
        <p:spPr>
          <a:xfrm rot="16200000" flipH="1">
            <a:off x="8699503" y="2458284"/>
            <a:ext cx="707756" cy="271221"/>
          </a:xfrm>
          <a:prstGeom prst="bentConnector3">
            <a:avLst>
              <a:gd name="adj1" fmla="val 102038"/>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8DDB24D7-2E51-4ED8-98F5-6C0D69149580}"/>
              </a:ext>
            </a:extLst>
          </p:cNvPr>
          <p:cNvCxnSpPr>
            <a:cxnSpLocks/>
          </p:cNvCxnSpPr>
          <p:nvPr/>
        </p:nvCxnSpPr>
        <p:spPr>
          <a:xfrm flipV="1">
            <a:off x="7899617" y="2928285"/>
            <a:ext cx="656562" cy="977409"/>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2C4E9CD6-5927-4B4E-A5A7-D4D64580BB86}"/>
              </a:ext>
            </a:extLst>
          </p:cNvPr>
          <p:cNvCxnSpPr>
            <a:cxnSpLocks/>
          </p:cNvCxnSpPr>
          <p:nvPr/>
        </p:nvCxnSpPr>
        <p:spPr>
          <a:xfrm>
            <a:off x="8753235" y="2837157"/>
            <a:ext cx="0" cy="3317170"/>
          </a:xfrm>
          <a:prstGeom prst="line">
            <a:avLst/>
          </a:prstGeom>
          <a:ln w="1905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001F5D2E-10FA-493C-84D8-B844E417208E}"/>
              </a:ext>
            </a:extLst>
          </p:cNvPr>
          <p:cNvCxnSpPr>
            <a:cxnSpLocks/>
          </p:cNvCxnSpPr>
          <p:nvPr/>
        </p:nvCxnSpPr>
        <p:spPr>
          <a:xfrm flipV="1">
            <a:off x="8503042" y="2954640"/>
            <a:ext cx="880946" cy="726016"/>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A46CB904-BEE0-405E-9D21-EA828A65DE47}"/>
              </a:ext>
            </a:extLst>
          </p:cNvPr>
          <p:cNvCxnSpPr>
            <a:cxnSpLocks/>
          </p:cNvCxnSpPr>
          <p:nvPr/>
        </p:nvCxnSpPr>
        <p:spPr>
          <a:xfrm>
            <a:off x="9583971" y="2869328"/>
            <a:ext cx="0" cy="3276091"/>
          </a:xfrm>
          <a:prstGeom prst="line">
            <a:avLst/>
          </a:prstGeom>
          <a:ln w="19050">
            <a:solidFill>
              <a:schemeClr val="bg1"/>
            </a:solidFill>
            <a:tailEnd type="oval"/>
          </a:ln>
        </p:spPr>
        <p:style>
          <a:lnRef idx="1">
            <a:schemeClr val="accent1"/>
          </a:lnRef>
          <a:fillRef idx="0">
            <a:schemeClr val="accent1"/>
          </a:fillRef>
          <a:effectRef idx="0">
            <a:schemeClr val="accent1"/>
          </a:effectRef>
          <a:fontRef idx="minor">
            <a:schemeClr val="tx1"/>
          </a:fontRef>
        </p:style>
      </p:cxnSp>
      <p:grpSp>
        <p:nvGrpSpPr>
          <p:cNvPr id="206" name="Group 205">
            <a:extLst>
              <a:ext uri="{FF2B5EF4-FFF2-40B4-BE49-F238E27FC236}">
                <a16:creationId xmlns:a16="http://schemas.microsoft.com/office/drawing/2014/main" id="{CE5208DB-FA8D-43F0-AFBD-3FF6113C0488}"/>
              </a:ext>
            </a:extLst>
          </p:cNvPr>
          <p:cNvGrpSpPr/>
          <p:nvPr/>
        </p:nvGrpSpPr>
        <p:grpSpPr>
          <a:xfrm>
            <a:off x="1395598" y="1476719"/>
            <a:ext cx="946074" cy="1463166"/>
            <a:chOff x="1281298" y="1454154"/>
            <a:chExt cx="946074" cy="1463166"/>
          </a:xfrm>
        </p:grpSpPr>
        <p:pic>
          <p:nvPicPr>
            <p:cNvPr id="128" name="Picture 127">
              <a:extLst>
                <a:ext uri="{FF2B5EF4-FFF2-40B4-BE49-F238E27FC236}">
                  <a16:creationId xmlns:a16="http://schemas.microsoft.com/office/drawing/2014/main" id="{077804AD-E2D1-4446-8846-9022989C8B80}"/>
                </a:ext>
              </a:extLst>
            </p:cNvPr>
            <p:cNvPicPr>
              <a:picLocks noChangeAspect="1"/>
            </p:cNvPicPr>
            <p:nvPr/>
          </p:nvPicPr>
          <p:blipFill>
            <a:blip r:embed="rId10"/>
            <a:stretch>
              <a:fillRect/>
            </a:stretch>
          </p:blipFill>
          <p:spPr>
            <a:xfrm>
              <a:off x="1281298" y="1454154"/>
              <a:ext cx="946074" cy="1463166"/>
            </a:xfrm>
            <a:prstGeom prst="rect">
              <a:avLst/>
            </a:prstGeom>
          </p:spPr>
        </p:pic>
        <p:sp>
          <p:nvSpPr>
            <p:cNvPr id="232" name="TextBox 231">
              <a:extLst>
                <a:ext uri="{FF2B5EF4-FFF2-40B4-BE49-F238E27FC236}">
                  <a16:creationId xmlns:a16="http://schemas.microsoft.com/office/drawing/2014/main" id="{9E06A85F-A3F2-4064-925D-5DD517B636BC}"/>
                </a:ext>
              </a:extLst>
            </p:cNvPr>
            <p:cNvSpPr txBox="1"/>
            <p:nvPr/>
          </p:nvSpPr>
          <p:spPr>
            <a:xfrm>
              <a:off x="1897229" y="2532703"/>
              <a:ext cx="312194" cy="215444"/>
            </a:xfrm>
            <a:prstGeom prst="rect">
              <a:avLst/>
            </a:prstGeom>
            <a:noFill/>
          </p:spPr>
          <p:txBody>
            <a:bodyPr wrap="square" rtlCol="0">
              <a:spAutoFit/>
            </a:bodyPr>
            <a:lstStyle/>
            <a:p>
              <a:r>
                <a:rPr lang="en-AU" sz="800" dirty="0">
                  <a:solidFill>
                    <a:schemeClr val="bg1"/>
                  </a:solidFill>
                  <a:latin typeface="Arial" panose="020B0604020202020204" pitchFamily="34" charset="0"/>
                  <a:cs typeface="Arial" panose="020B0604020202020204" pitchFamily="34" charset="0"/>
                </a:rPr>
                <a:t>5V</a:t>
              </a:r>
            </a:p>
          </p:txBody>
        </p:sp>
        <p:sp>
          <p:nvSpPr>
            <p:cNvPr id="233" name="TextBox 232">
              <a:extLst>
                <a:ext uri="{FF2B5EF4-FFF2-40B4-BE49-F238E27FC236}">
                  <a16:creationId xmlns:a16="http://schemas.microsoft.com/office/drawing/2014/main" id="{677C3BFA-F186-4F3B-A4E1-AC89A8AE5B20}"/>
                </a:ext>
              </a:extLst>
            </p:cNvPr>
            <p:cNvSpPr txBox="1"/>
            <p:nvPr/>
          </p:nvSpPr>
          <p:spPr>
            <a:xfrm>
              <a:off x="1298097" y="2525751"/>
              <a:ext cx="420417" cy="215444"/>
            </a:xfrm>
            <a:prstGeom prst="rect">
              <a:avLst/>
            </a:prstGeom>
            <a:noFill/>
          </p:spPr>
          <p:txBody>
            <a:bodyPr wrap="square" rtlCol="0">
              <a:spAutoFit/>
            </a:bodyPr>
            <a:lstStyle/>
            <a:p>
              <a:r>
                <a:rPr lang="en-AU" sz="800" dirty="0">
                  <a:solidFill>
                    <a:schemeClr val="bg1"/>
                  </a:solidFill>
                  <a:latin typeface="Arial" panose="020B0604020202020204" pitchFamily="34" charset="0"/>
                  <a:cs typeface="Arial" panose="020B0604020202020204" pitchFamily="34" charset="0"/>
                </a:rPr>
                <a:t>7.2V</a:t>
              </a:r>
            </a:p>
          </p:txBody>
        </p:sp>
      </p:grpSp>
      <p:cxnSp>
        <p:nvCxnSpPr>
          <p:cNvPr id="156" name="Connector: Elbow 155">
            <a:extLst>
              <a:ext uri="{FF2B5EF4-FFF2-40B4-BE49-F238E27FC236}">
                <a16:creationId xmlns:a16="http://schemas.microsoft.com/office/drawing/2014/main" id="{884D8B47-6D4E-455E-BA0D-C058E3333513}"/>
              </a:ext>
            </a:extLst>
          </p:cNvPr>
          <p:cNvCxnSpPr>
            <a:cxnSpLocks/>
          </p:cNvCxnSpPr>
          <p:nvPr/>
        </p:nvCxnSpPr>
        <p:spPr>
          <a:xfrm rot="5400000">
            <a:off x="1271624" y="2655565"/>
            <a:ext cx="612053" cy="380386"/>
          </a:xfrm>
          <a:prstGeom prst="bentConnector3">
            <a:avLst>
              <a:gd name="adj1" fmla="val 2517"/>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1" name="Connector: Elbow 260">
            <a:extLst>
              <a:ext uri="{FF2B5EF4-FFF2-40B4-BE49-F238E27FC236}">
                <a16:creationId xmlns:a16="http://schemas.microsoft.com/office/drawing/2014/main" id="{F2ECEF67-F716-4810-A32C-01AB176405ED}"/>
              </a:ext>
            </a:extLst>
          </p:cNvPr>
          <p:cNvCxnSpPr>
            <a:cxnSpLocks/>
          </p:cNvCxnSpPr>
          <p:nvPr/>
        </p:nvCxnSpPr>
        <p:spPr>
          <a:xfrm rot="10800000" flipV="1">
            <a:off x="852600" y="2397969"/>
            <a:ext cx="999349" cy="965943"/>
          </a:xfrm>
          <a:prstGeom prst="bentConnector3">
            <a:avLst>
              <a:gd name="adj1" fmla="val -1069"/>
            </a:avLst>
          </a:prstGeom>
          <a:ln w="1905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6A992A5-D518-454D-B776-E07B9153CBB3}"/>
              </a:ext>
            </a:extLst>
          </p:cNvPr>
          <p:cNvCxnSpPr>
            <a:cxnSpLocks/>
          </p:cNvCxnSpPr>
          <p:nvPr/>
        </p:nvCxnSpPr>
        <p:spPr>
          <a:xfrm>
            <a:off x="842743" y="6171019"/>
            <a:ext cx="907687" cy="0"/>
          </a:xfrm>
          <a:prstGeom prst="line">
            <a:avLst/>
          </a:prstGeom>
          <a:ln w="19050">
            <a:solidFill>
              <a:schemeClr val="bg1"/>
            </a:solidFill>
            <a:tailEnd type="oval"/>
          </a:ln>
        </p:spPr>
        <p:style>
          <a:lnRef idx="1">
            <a:schemeClr val="accent1"/>
          </a:lnRef>
          <a:fillRef idx="0">
            <a:schemeClr val="accent1"/>
          </a:fillRef>
          <a:effectRef idx="0">
            <a:schemeClr val="accent1"/>
          </a:effectRef>
          <a:fontRef idx="minor">
            <a:schemeClr val="tx1"/>
          </a:fontRef>
        </p:style>
      </p:cxnSp>
      <p:grpSp>
        <p:nvGrpSpPr>
          <p:cNvPr id="216" name="Group 215">
            <a:extLst>
              <a:ext uri="{FF2B5EF4-FFF2-40B4-BE49-F238E27FC236}">
                <a16:creationId xmlns:a16="http://schemas.microsoft.com/office/drawing/2014/main" id="{BD51E4CA-95CE-4A38-914F-8294BAA35B3D}"/>
              </a:ext>
            </a:extLst>
          </p:cNvPr>
          <p:cNvGrpSpPr/>
          <p:nvPr/>
        </p:nvGrpSpPr>
        <p:grpSpPr>
          <a:xfrm>
            <a:off x="399752" y="1433411"/>
            <a:ext cx="950643" cy="1506474"/>
            <a:chOff x="285452" y="1410846"/>
            <a:chExt cx="950643" cy="1506474"/>
          </a:xfrm>
        </p:grpSpPr>
        <p:pic>
          <p:nvPicPr>
            <p:cNvPr id="222" name="Picture 221">
              <a:extLst>
                <a:ext uri="{FF2B5EF4-FFF2-40B4-BE49-F238E27FC236}">
                  <a16:creationId xmlns:a16="http://schemas.microsoft.com/office/drawing/2014/main" id="{05C65255-0D63-4B38-B869-8C7293211C1A}"/>
                </a:ext>
              </a:extLst>
            </p:cNvPr>
            <p:cNvPicPr>
              <a:picLocks noChangeAspect="1"/>
            </p:cNvPicPr>
            <p:nvPr/>
          </p:nvPicPr>
          <p:blipFill>
            <a:blip r:embed="rId10"/>
            <a:stretch>
              <a:fillRect/>
            </a:stretch>
          </p:blipFill>
          <p:spPr>
            <a:xfrm>
              <a:off x="290021" y="1454154"/>
              <a:ext cx="946074" cy="1463166"/>
            </a:xfrm>
            <a:prstGeom prst="rect">
              <a:avLst/>
            </a:prstGeom>
          </p:spPr>
        </p:pic>
        <p:cxnSp>
          <p:nvCxnSpPr>
            <p:cNvPr id="266" name="Connector: Elbow 265">
              <a:extLst>
                <a:ext uri="{FF2B5EF4-FFF2-40B4-BE49-F238E27FC236}">
                  <a16:creationId xmlns:a16="http://schemas.microsoft.com/office/drawing/2014/main" id="{726AEDAF-C2D6-4E0A-81FB-0EF3AC40076A}"/>
                </a:ext>
              </a:extLst>
            </p:cNvPr>
            <p:cNvCxnSpPr>
              <a:cxnSpLocks/>
            </p:cNvCxnSpPr>
            <p:nvPr/>
          </p:nvCxnSpPr>
          <p:spPr>
            <a:xfrm rot="5400000" flipH="1" flipV="1">
              <a:off x="466757" y="1782358"/>
              <a:ext cx="1106322" cy="363298"/>
            </a:xfrm>
            <a:prstGeom prst="bentConnector3">
              <a:avLst>
                <a:gd name="adj1" fmla="val -1748"/>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74" name="TextBox 273">
              <a:extLst>
                <a:ext uri="{FF2B5EF4-FFF2-40B4-BE49-F238E27FC236}">
                  <a16:creationId xmlns:a16="http://schemas.microsoft.com/office/drawing/2014/main" id="{8EB33178-3956-4F53-9F70-72B91024A333}"/>
                </a:ext>
              </a:extLst>
            </p:cNvPr>
            <p:cNvSpPr txBox="1"/>
            <p:nvPr/>
          </p:nvSpPr>
          <p:spPr>
            <a:xfrm>
              <a:off x="833942" y="2532703"/>
              <a:ext cx="312194" cy="215444"/>
            </a:xfrm>
            <a:prstGeom prst="rect">
              <a:avLst/>
            </a:prstGeom>
            <a:noFill/>
          </p:spPr>
          <p:txBody>
            <a:bodyPr wrap="square" rtlCol="0">
              <a:spAutoFit/>
            </a:bodyPr>
            <a:lstStyle/>
            <a:p>
              <a:r>
                <a:rPr lang="en-AU" sz="800" dirty="0">
                  <a:solidFill>
                    <a:schemeClr val="bg1"/>
                  </a:solidFill>
                  <a:latin typeface="Arial" panose="020B0604020202020204" pitchFamily="34" charset="0"/>
                  <a:cs typeface="Arial" panose="020B0604020202020204" pitchFamily="34" charset="0"/>
                </a:rPr>
                <a:t>5V</a:t>
              </a:r>
            </a:p>
          </p:txBody>
        </p:sp>
        <p:sp>
          <p:nvSpPr>
            <p:cNvPr id="278" name="TextBox 277">
              <a:extLst>
                <a:ext uri="{FF2B5EF4-FFF2-40B4-BE49-F238E27FC236}">
                  <a16:creationId xmlns:a16="http://schemas.microsoft.com/office/drawing/2014/main" id="{16EC489F-3CDF-4F53-BB5F-D49F05A3C8FA}"/>
                </a:ext>
              </a:extLst>
            </p:cNvPr>
            <p:cNvSpPr txBox="1"/>
            <p:nvPr/>
          </p:nvSpPr>
          <p:spPr>
            <a:xfrm>
              <a:off x="285452" y="2532703"/>
              <a:ext cx="420417" cy="215444"/>
            </a:xfrm>
            <a:prstGeom prst="rect">
              <a:avLst/>
            </a:prstGeom>
            <a:noFill/>
          </p:spPr>
          <p:txBody>
            <a:bodyPr wrap="square" rtlCol="0">
              <a:spAutoFit/>
            </a:bodyPr>
            <a:lstStyle/>
            <a:p>
              <a:r>
                <a:rPr lang="en-AU" sz="800" dirty="0">
                  <a:solidFill>
                    <a:schemeClr val="bg1"/>
                  </a:solidFill>
                  <a:latin typeface="Arial" panose="020B0604020202020204" pitchFamily="34" charset="0"/>
                  <a:cs typeface="Arial" panose="020B0604020202020204" pitchFamily="34" charset="0"/>
                </a:rPr>
                <a:t>7.2V</a:t>
              </a:r>
            </a:p>
          </p:txBody>
        </p:sp>
      </p:grpSp>
      <p:cxnSp>
        <p:nvCxnSpPr>
          <p:cNvPr id="264" name="Straight Connector 263">
            <a:extLst>
              <a:ext uri="{FF2B5EF4-FFF2-40B4-BE49-F238E27FC236}">
                <a16:creationId xmlns:a16="http://schemas.microsoft.com/office/drawing/2014/main" id="{BF2DD84D-E9D3-487B-AF7E-8EDAF79BB92D}"/>
              </a:ext>
            </a:extLst>
          </p:cNvPr>
          <p:cNvCxnSpPr>
            <a:cxnSpLocks/>
          </p:cNvCxnSpPr>
          <p:nvPr/>
        </p:nvCxnSpPr>
        <p:spPr>
          <a:xfrm>
            <a:off x="859259" y="2417240"/>
            <a:ext cx="0" cy="3752072"/>
          </a:xfrm>
          <a:prstGeom prst="line">
            <a:avLst/>
          </a:prstGeom>
          <a:ln w="1905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75" name="Connector: Elbow 274">
            <a:extLst>
              <a:ext uri="{FF2B5EF4-FFF2-40B4-BE49-F238E27FC236}">
                <a16:creationId xmlns:a16="http://schemas.microsoft.com/office/drawing/2014/main" id="{89AF08F7-625B-46FF-A6A9-C19D1ADB8137}"/>
              </a:ext>
            </a:extLst>
          </p:cNvPr>
          <p:cNvCxnSpPr>
            <a:cxnSpLocks/>
          </p:cNvCxnSpPr>
          <p:nvPr/>
        </p:nvCxnSpPr>
        <p:spPr>
          <a:xfrm rot="5400000">
            <a:off x="278746" y="2655566"/>
            <a:ext cx="612053" cy="380386"/>
          </a:xfrm>
          <a:prstGeom prst="bentConnector3">
            <a:avLst>
              <a:gd name="adj1" fmla="val 1359"/>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 name="Connector: Elbow 129">
            <a:extLst>
              <a:ext uri="{FF2B5EF4-FFF2-40B4-BE49-F238E27FC236}">
                <a16:creationId xmlns:a16="http://schemas.microsoft.com/office/drawing/2014/main" id="{191C5243-E2C0-4648-965F-8FDA19A08EDE}"/>
              </a:ext>
            </a:extLst>
          </p:cNvPr>
          <p:cNvCxnSpPr>
            <a:cxnSpLocks/>
          </p:cNvCxnSpPr>
          <p:nvPr/>
        </p:nvCxnSpPr>
        <p:spPr>
          <a:xfrm rot="5400000" flipH="1" flipV="1">
            <a:off x="1679378" y="1836568"/>
            <a:ext cx="960140" cy="406805"/>
          </a:xfrm>
          <a:prstGeom prst="bentConnector3">
            <a:avLst>
              <a:gd name="adj1" fmla="val -940"/>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286" name="Picture 285">
            <a:extLst>
              <a:ext uri="{FF2B5EF4-FFF2-40B4-BE49-F238E27FC236}">
                <a16:creationId xmlns:a16="http://schemas.microsoft.com/office/drawing/2014/main" id="{F1818934-B469-4C6A-986F-AC319C68FC09}"/>
              </a:ext>
            </a:extLst>
          </p:cNvPr>
          <p:cNvPicPr>
            <a:picLocks noChangeAspect="1"/>
          </p:cNvPicPr>
          <p:nvPr/>
        </p:nvPicPr>
        <p:blipFill>
          <a:blip r:embed="rId6"/>
          <a:stretch>
            <a:fillRect/>
          </a:stretch>
        </p:blipFill>
        <p:spPr>
          <a:xfrm rot="16200000">
            <a:off x="319158" y="4026187"/>
            <a:ext cx="581294" cy="263398"/>
          </a:xfrm>
          <a:prstGeom prst="rect">
            <a:avLst/>
          </a:prstGeom>
        </p:spPr>
      </p:pic>
      <p:sp>
        <p:nvSpPr>
          <p:cNvPr id="287" name="TextBox 286">
            <a:extLst>
              <a:ext uri="{FF2B5EF4-FFF2-40B4-BE49-F238E27FC236}">
                <a16:creationId xmlns:a16="http://schemas.microsoft.com/office/drawing/2014/main" id="{109D5C69-42B3-47AB-A8FE-53775B76DD0E}"/>
              </a:ext>
            </a:extLst>
          </p:cNvPr>
          <p:cNvSpPr txBox="1"/>
          <p:nvPr/>
        </p:nvSpPr>
        <p:spPr>
          <a:xfrm>
            <a:off x="277518" y="4460625"/>
            <a:ext cx="545681" cy="338554"/>
          </a:xfrm>
          <a:prstGeom prst="rect">
            <a:avLst/>
          </a:prstGeom>
          <a:noFill/>
        </p:spPr>
        <p:txBody>
          <a:bodyPr wrap="square" rtlCol="0">
            <a:spAutoFit/>
          </a:bodyPr>
          <a:lstStyle/>
          <a:p>
            <a:r>
              <a:rPr lang="en-AU" sz="800" dirty="0">
                <a:solidFill>
                  <a:schemeClr val="bg1"/>
                </a:solidFill>
                <a:latin typeface="Arial" panose="020B0604020202020204" pitchFamily="34" charset="0"/>
                <a:cs typeface="Arial" panose="020B0604020202020204" pitchFamily="34" charset="0"/>
              </a:rPr>
              <a:t>Power</a:t>
            </a:r>
          </a:p>
          <a:p>
            <a:r>
              <a:rPr lang="en-AU" sz="800" dirty="0">
                <a:solidFill>
                  <a:schemeClr val="bg1"/>
                </a:solidFill>
                <a:latin typeface="Arial" panose="020B0604020202020204" pitchFamily="34" charset="0"/>
                <a:cs typeface="Arial" panose="020B0604020202020204" pitchFamily="34" charset="0"/>
              </a:rPr>
              <a:t>Switch</a:t>
            </a:r>
          </a:p>
        </p:txBody>
      </p:sp>
      <p:pic>
        <p:nvPicPr>
          <p:cNvPr id="288" name="Picture 287">
            <a:extLst>
              <a:ext uri="{FF2B5EF4-FFF2-40B4-BE49-F238E27FC236}">
                <a16:creationId xmlns:a16="http://schemas.microsoft.com/office/drawing/2014/main" id="{2FEBEB69-B7F4-41CD-82BC-1BCAE4C71297}"/>
              </a:ext>
            </a:extLst>
          </p:cNvPr>
          <p:cNvPicPr>
            <a:picLocks noChangeAspect="1"/>
          </p:cNvPicPr>
          <p:nvPr/>
        </p:nvPicPr>
        <p:blipFill>
          <a:blip r:embed="rId6"/>
          <a:stretch>
            <a:fillRect/>
          </a:stretch>
        </p:blipFill>
        <p:spPr>
          <a:xfrm rot="16200000">
            <a:off x="52074" y="4026187"/>
            <a:ext cx="581294" cy="263398"/>
          </a:xfrm>
          <a:prstGeom prst="rect">
            <a:avLst/>
          </a:prstGeom>
        </p:spPr>
      </p:pic>
      <p:cxnSp>
        <p:nvCxnSpPr>
          <p:cNvPr id="227" name="Straight Connector 226">
            <a:extLst>
              <a:ext uri="{FF2B5EF4-FFF2-40B4-BE49-F238E27FC236}">
                <a16:creationId xmlns:a16="http://schemas.microsoft.com/office/drawing/2014/main" id="{5687EB69-F527-44F8-B9C8-22329260C57F}"/>
              </a:ext>
            </a:extLst>
          </p:cNvPr>
          <p:cNvCxnSpPr>
            <a:cxnSpLocks/>
          </p:cNvCxnSpPr>
          <p:nvPr/>
        </p:nvCxnSpPr>
        <p:spPr>
          <a:xfrm>
            <a:off x="315021" y="4216727"/>
            <a:ext cx="257988"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94472C3E-22C5-49FC-AC75-27EB5293C711}"/>
              </a:ext>
            </a:extLst>
          </p:cNvPr>
          <p:cNvCxnSpPr>
            <a:cxnSpLocks/>
          </p:cNvCxnSpPr>
          <p:nvPr/>
        </p:nvCxnSpPr>
        <p:spPr>
          <a:xfrm>
            <a:off x="649642" y="4406514"/>
            <a:ext cx="0" cy="512732"/>
          </a:xfrm>
          <a:prstGeom prst="line">
            <a:avLst/>
          </a:prstGeom>
          <a:ln w="19050">
            <a:solidFill>
              <a:schemeClr val="accent2">
                <a:lumMod val="50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A104FB81-7795-4250-B666-53DA12846E73}"/>
              </a:ext>
            </a:extLst>
          </p:cNvPr>
          <p:cNvCxnSpPr>
            <a:cxnSpLocks/>
          </p:cNvCxnSpPr>
          <p:nvPr/>
        </p:nvCxnSpPr>
        <p:spPr>
          <a:xfrm>
            <a:off x="372627" y="4406514"/>
            <a:ext cx="0" cy="621686"/>
          </a:xfrm>
          <a:prstGeom prst="line">
            <a:avLst/>
          </a:prstGeom>
          <a:ln w="19050">
            <a:solidFill>
              <a:schemeClr val="accent2">
                <a:lumMod val="50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923588A2-8365-46B6-889B-CCF6DB2F74B2}"/>
              </a:ext>
            </a:extLst>
          </p:cNvPr>
          <p:cNvCxnSpPr>
            <a:cxnSpLocks/>
          </p:cNvCxnSpPr>
          <p:nvPr/>
        </p:nvCxnSpPr>
        <p:spPr>
          <a:xfrm>
            <a:off x="394579" y="3136006"/>
            <a:ext cx="0" cy="792580"/>
          </a:xfrm>
          <a:prstGeom prst="line">
            <a:avLst/>
          </a:prstGeom>
          <a:ln w="19050">
            <a:solidFill>
              <a:schemeClr val="accent2">
                <a:lumMod val="50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F2AE51C2-0F59-476B-A4B5-8F612C02AB6A}"/>
              </a:ext>
            </a:extLst>
          </p:cNvPr>
          <p:cNvCxnSpPr>
            <a:cxnSpLocks/>
          </p:cNvCxnSpPr>
          <p:nvPr/>
        </p:nvCxnSpPr>
        <p:spPr>
          <a:xfrm>
            <a:off x="653954" y="3642626"/>
            <a:ext cx="0" cy="321018"/>
          </a:xfrm>
          <a:prstGeom prst="line">
            <a:avLst/>
          </a:prstGeom>
          <a:ln w="19050">
            <a:solidFill>
              <a:schemeClr val="accent2">
                <a:lumMod val="50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280" name="Connector: Elbow 279">
            <a:extLst>
              <a:ext uri="{FF2B5EF4-FFF2-40B4-BE49-F238E27FC236}">
                <a16:creationId xmlns:a16="http://schemas.microsoft.com/office/drawing/2014/main" id="{F0433593-8EEA-4E06-884D-6744D57658AA}"/>
              </a:ext>
            </a:extLst>
          </p:cNvPr>
          <p:cNvCxnSpPr>
            <a:cxnSpLocks/>
          </p:cNvCxnSpPr>
          <p:nvPr/>
        </p:nvCxnSpPr>
        <p:spPr>
          <a:xfrm rot="10800000" flipV="1">
            <a:off x="644669" y="3152637"/>
            <a:ext cx="745868" cy="501148"/>
          </a:xfrm>
          <a:prstGeom prst="bentConnector3">
            <a:avLst>
              <a:gd name="adj1" fmla="val 99107"/>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0" name="Connector: Elbow 319">
            <a:extLst>
              <a:ext uri="{FF2B5EF4-FFF2-40B4-BE49-F238E27FC236}">
                <a16:creationId xmlns:a16="http://schemas.microsoft.com/office/drawing/2014/main" id="{3E46BCEC-42E0-4BE4-BB1E-4707E0F4672B}"/>
              </a:ext>
            </a:extLst>
          </p:cNvPr>
          <p:cNvCxnSpPr>
            <a:cxnSpLocks/>
            <a:stCxn id="107" idx="0"/>
          </p:cNvCxnSpPr>
          <p:nvPr/>
        </p:nvCxnSpPr>
        <p:spPr>
          <a:xfrm rot="16200000" flipH="1" flipV="1">
            <a:off x="597788" y="4041950"/>
            <a:ext cx="1270208" cy="451216"/>
          </a:xfrm>
          <a:prstGeom prst="bentConnector3">
            <a:avLst>
              <a:gd name="adj1" fmla="val -10476"/>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916F2230-6F8C-4A57-88CB-3CA0C3F12FD9}"/>
              </a:ext>
            </a:extLst>
          </p:cNvPr>
          <p:cNvCxnSpPr>
            <a:cxnSpLocks/>
          </p:cNvCxnSpPr>
          <p:nvPr/>
        </p:nvCxnSpPr>
        <p:spPr>
          <a:xfrm flipH="1">
            <a:off x="653954" y="4909666"/>
            <a:ext cx="353444" cy="0"/>
          </a:xfrm>
          <a:prstGeom prst="line">
            <a:avLst/>
          </a:prstGeom>
          <a:ln w="19050">
            <a:solidFill>
              <a:schemeClr val="accent2">
                <a:lumMod val="50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740E5B42-9D67-44E9-935F-DAD28F0385AA}"/>
              </a:ext>
            </a:extLst>
          </p:cNvPr>
          <p:cNvCxnSpPr>
            <a:cxnSpLocks/>
          </p:cNvCxnSpPr>
          <p:nvPr/>
        </p:nvCxnSpPr>
        <p:spPr>
          <a:xfrm flipV="1">
            <a:off x="1389717" y="3145729"/>
            <a:ext cx="354427" cy="2991"/>
          </a:xfrm>
          <a:prstGeom prst="line">
            <a:avLst/>
          </a:prstGeom>
          <a:ln w="19050">
            <a:solidFill>
              <a:schemeClr val="accent2">
                <a:lumMod val="50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347" name="Connector: Elbow 346">
            <a:extLst>
              <a:ext uri="{FF2B5EF4-FFF2-40B4-BE49-F238E27FC236}">
                <a16:creationId xmlns:a16="http://schemas.microsoft.com/office/drawing/2014/main" id="{5F8FEC64-0C9C-4B4D-84F8-2E16D649ED1B}"/>
              </a:ext>
            </a:extLst>
          </p:cNvPr>
          <p:cNvCxnSpPr>
            <a:cxnSpLocks/>
            <a:stCxn id="15" idx="0"/>
          </p:cNvCxnSpPr>
          <p:nvPr/>
        </p:nvCxnSpPr>
        <p:spPr>
          <a:xfrm rot="16200000" flipV="1">
            <a:off x="1009238" y="4377767"/>
            <a:ext cx="100080" cy="1382307"/>
          </a:xfrm>
          <a:prstGeom prst="bentConnector2">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a:cxnSpLocks/>
          </p:cNvCxnSpPr>
          <p:nvPr/>
        </p:nvCxnSpPr>
        <p:spPr>
          <a:xfrm flipH="1" flipV="1">
            <a:off x="1743272" y="3137537"/>
            <a:ext cx="2211" cy="1677014"/>
          </a:xfrm>
          <a:prstGeom prst="line">
            <a:avLst/>
          </a:prstGeom>
          <a:ln w="19050">
            <a:solidFill>
              <a:schemeClr val="accent2">
                <a:lumMod val="50000"/>
              </a:schemeClr>
            </a:solidFill>
            <a:headEnd type="none"/>
          </a:ln>
        </p:spPr>
        <p:style>
          <a:lnRef idx="1">
            <a:schemeClr val="accent1"/>
          </a:lnRef>
          <a:fillRef idx="0">
            <a:schemeClr val="accent1"/>
          </a:fillRef>
          <a:effectRef idx="0">
            <a:schemeClr val="accent1"/>
          </a:effectRef>
          <a:fontRef idx="minor">
            <a:schemeClr val="tx1"/>
          </a:fontRef>
        </p:style>
      </p:cxnSp>
      <p:graphicFrame>
        <p:nvGraphicFramePr>
          <p:cNvPr id="3" name="Object 2">
            <a:extLst>
              <a:ext uri="{FF2B5EF4-FFF2-40B4-BE49-F238E27FC236}">
                <a16:creationId xmlns:a16="http://schemas.microsoft.com/office/drawing/2014/main" id="{D11BD415-4FF1-4322-8376-939A2EEE5437}"/>
              </a:ext>
            </a:extLst>
          </p:cNvPr>
          <p:cNvGraphicFramePr>
            <a:graphicFrameLocks noChangeAspect="1"/>
          </p:cNvGraphicFramePr>
          <p:nvPr>
            <p:extLst>
              <p:ext uri="{D42A27DB-BD31-4B8C-83A1-F6EECF244321}">
                <p14:modId xmlns:p14="http://schemas.microsoft.com/office/powerpoint/2010/main" val="3207393519"/>
              </p:ext>
            </p:extLst>
          </p:nvPr>
        </p:nvGraphicFramePr>
        <p:xfrm>
          <a:off x="10493375" y="1692275"/>
          <a:ext cx="814388" cy="549275"/>
        </p:xfrm>
        <a:graphic>
          <a:graphicData uri="http://schemas.openxmlformats.org/presentationml/2006/ole">
            <mc:AlternateContent xmlns:mc="http://schemas.openxmlformats.org/markup-compatibility/2006">
              <mc:Choice xmlns:v="urn:schemas-microsoft-com:vml" Requires="v">
                <p:oleObj spid="_x0000_s2065" name="Packager Shell Object" showAsIcon="1" r:id="rId11" imgW="677880" imgH="456480" progId="Package">
                  <p:embed/>
                </p:oleObj>
              </mc:Choice>
              <mc:Fallback>
                <p:oleObj name="Packager Shell Object" showAsIcon="1" r:id="rId11" imgW="677880" imgH="456480" progId="Package">
                  <p:embed/>
                  <p:pic>
                    <p:nvPicPr>
                      <p:cNvPr id="0" name=""/>
                      <p:cNvPicPr/>
                      <p:nvPr/>
                    </p:nvPicPr>
                    <p:blipFill>
                      <a:blip r:embed="rId12"/>
                      <a:stretch>
                        <a:fillRect/>
                      </a:stretch>
                    </p:blipFill>
                    <p:spPr>
                      <a:xfrm>
                        <a:off x="10493375" y="1692275"/>
                        <a:ext cx="814388" cy="549275"/>
                      </a:xfrm>
                      <a:prstGeom prst="rect">
                        <a:avLst/>
                      </a:prstGeom>
                    </p:spPr>
                  </p:pic>
                </p:oleObj>
              </mc:Fallback>
            </mc:AlternateContent>
          </a:graphicData>
        </a:graphic>
      </p:graphicFrame>
    </p:spTree>
    <p:extLst>
      <p:ext uri="{BB962C8B-B14F-4D97-AF65-F5344CB8AC3E}">
        <p14:creationId xmlns:p14="http://schemas.microsoft.com/office/powerpoint/2010/main" val="2112775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AU" dirty="0"/>
              <a:t>© 2017 Peter W. Chan</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5</a:t>
            </a:fld>
            <a:endParaRPr lang="en-US" dirty="0"/>
          </a:p>
        </p:txBody>
      </p:sp>
      <p:pic>
        <p:nvPicPr>
          <p:cNvPr id="5" name="Picture 4"/>
          <p:cNvPicPr>
            <a:picLocks noChangeAspect="1"/>
          </p:cNvPicPr>
          <p:nvPr/>
        </p:nvPicPr>
        <p:blipFill>
          <a:blip r:embed="rId2"/>
          <a:stretch>
            <a:fillRect/>
          </a:stretch>
        </p:blipFill>
        <p:spPr>
          <a:xfrm>
            <a:off x="1676402" y="1189075"/>
            <a:ext cx="4926418" cy="4926418"/>
          </a:xfrm>
          <a:prstGeom prst="rect">
            <a:avLst/>
          </a:prstGeom>
        </p:spPr>
      </p:pic>
      <p:sp>
        <p:nvSpPr>
          <p:cNvPr id="6" name="TextBox 5"/>
          <p:cNvSpPr txBox="1"/>
          <p:nvPr/>
        </p:nvSpPr>
        <p:spPr>
          <a:xfrm>
            <a:off x="7163697" y="5241671"/>
            <a:ext cx="3497689" cy="646331"/>
          </a:xfrm>
          <a:prstGeom prst="rect">
            <a:avLst/>
          </a:prstGeom>
          <a:noFill/>
        </p:spPr>
        <p:txBody>
          <a:bodyPr wrap="none" rtlCol="0">
            <a:spAutoFit/>
          </a:bodyPr>
          <a:lstStyle/>
          <a:p>
            <a:r>
              <a:rPr lang="en-AU" dirty="0"/>
              <a:t>Contact: Peter W. Chan</a:t>
            </a:r>
          </a:p>
          <a:p>
            <a:r>
              <a:rPr lang="en-AU" dirty="0"/>
              <a:t>Email: peter_w_chan@outlook.com</a:t>
            </a:r>
          </a:p>
        </p:txBody>
      </p:sp>
    </p:spTree>
    <p:extLst>
      <p:ext uri="{BB962C8B-B14F-4D97-AF65-F5344CB8AC3E}">
        <p14:creationId xmlns:p14="http://schemas.microsoft.com/office/powerpoint/2010/main" val="3695500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221A6-5469-4E38-A785-B8085E891276}"/>
              </a:ext>
            </a:extLst>
          </p:cNvPr>
          <p:cNvSpPr>
            <a:spLocks noGrp="1"/>
          </p:cNvSpPr>
          <p:nvPr>
            <p:ph type="title"/>
          </p:nvPr>
        </p:nvSpPr>
        <p:spPr/>
        <p:txBody>
          <a:bodyPr>
            <a:normAutofit fontScale="90000"/>
          </a:bodyPr>
          <a:lstStyle/>
          <a:p>
            <a:r>
              <a:rPr lang="en-AU" dirty="0"/>
              <a:t>HC-05 and HC-06 Bluetooth transceiver and receiver</a:t>
            </a:r>
          </a:p>
        </p:txBody>
      </p:sp>
      <p:sp>
        <p:nvSpPr>
          <p:cNvPr id="3" name="Content Placeholder 2">
            <a:extLst>
              <a:ext uri="{FF2B5EF4-FFF2-40B4-BE49-F238E27FC236}">
                <a16:creationId xmlns:a16="http://schemas.microsoft.com/office/drawing/2014/main" id="{87553B49-3B3B-444C-8F9C-7E18FAE821A2}"/>
              </a:ext>
            </a:extLst>
          </p:cNvPr>
          <p:cNvSpPr>
            <a:spLocks noGrp="1"/>
          </p:cNvSpPr>
          <p:nvPr>
            <p:ph sz="half" idx="1"/>
          </p:nvPr>
        </p:nvSpPr>
        <p:spPr>
          <a:xfrm>
            <a:off x="1141410" y="1350603"/>
            <a:ext cx="5387209" cy="4725731"/>
          </a:xfrm>
        </p:spPr>
        <p:txBody>
          <a:bodyPr>
            <a:normAutofit fontScale="92500" lnSpcReduction="20000"/>
          </a:bodyPr>
          <a:lstStyle/>
          <a:p>
            <a:r>
              <a:rPr lang="en-AU" sz="1600" dirty="0"/>
              <a:t>Bluetooth is a wireless technology standard for exchanging data over short distances (using short-wavelength UHF radio waves in the ISM band from 2.4 to 2.485 GHz) from fixed and mobile devices, and building personal area networks (PANs). Range is approximately 10 Meters (30 feet).</a:t>
            </a:r>
          </a:p>
          <a:p>
            <a:r>
              <a:rPr lang="en-AU" sz="1600" dirty="0"/>
              <a:t>HC-05 is a more capable module that can be set to be either Master or Slave for Bluetooth communication. Transmission distance is 20m~30m in free space</a:t>
            </a:r>
          </a:p>
          <a:p>
            <a:r>
              <a:rPr lang="en-AU" sz="1600" dirty="0"/>
              <a:t>HC-06 is a Slave only device for Bluetooth communication. HC-05 or Android/iPhone/PC device are required for initiate the Bluetooth communication.</a:t>
            </a:r>
          </a:p>
          <a:p>
            <a:r>
              <a:rPr lang="en-AU" sz="1600" dirty="0"/>
              <a:t>These small HC-05/HC-06 modules run on 3.3V power with 3.3V signal levels.</a:t>
            </a:r>
          </a:p>
          <a:p>
            <a:r>
              <a:rPr lang="en-AU" sz="1600" dirty="0"/>
              <a:t>The module has two modes of operation, Command Mode where we can send AT commands to it and Data Mode where it transmits and receives data to another Bluetooth module.</a:t>
            </a:r>
          </a:p>
        </p:txBody>
      </p:sp>
      <p:pic>
        <p:nvPicPr>
          <p:cNvPr id="8" name="Content Placeholder 7">
            <a:extLst>
              <a:ext uri="{FF2B5EF4-FFF2-40B4-BE49-F238E27FC236}">
                <a16:creationId xmlns:a16="http://schemas.microsoft.com/office/drawing/2014/main" id="{CBFA9987-E3BF-44B1-B578-6D6226ECD05B}"/>
              </a:ext>
            </a:extLst>
          </p:cNvPr>
          <p:cNvPicPr>
            <a:picLocks noGrp="1" noChangeAspect="1"/>
          </p:cNvPicPr>
          <p:nvPr>
            <p:ph sz="half" idx="2"/>
          </p:nvPr>
        </p:nvPicPr>
        <p:blipFill>
          <a:blip r:embed="rId2"/>
          <a:stretch>
            <a:fillRect/>
          </a:stretch>
        </p:blipFill>
        <p:spPr>
          <a:xfrm>
            <a:off x="6742471" y="1350604"/>
            <a:ext cx="4875213" cy="3339520"/>
          </a:xfrm>
          <a:ln>
            <a:solidFill>
              <a:schemeClr val="bg1"/>
            </a:solidFill>
          </a:ln>
        </p:spPr>
      </p:pic>
      <p:sp>
        <p:nvSpPr>
          <p:cNvPr id="5" name="Footer Placeholder 4">
            <a:extLst>
              <a:ext uri="{FF2B5EF4-FFF2-40B4-BE49-F238E27FC236}">
                <a16:creationId xmlns:a16="http://schemas.microsoft.com/office/drawing/2014/main" id="{2D9325F9-B350-4E66-9DFE-BAC6F416F2DF}"/>
              </a:ext>
            </a:extLst>
          </p:cNvPr>
          <p:cNvSpPr>
            <a:spLocks noGrp="1"/>
          </p:cNvSpPr>
          <p:nvPr>
            <p:ph type="ftr" sz="quarter" idx="11"/>
          </p:nvPr>
        </p:nvSpPr>
        <p:spPr/>
        <p:txBody>
          <a:bodyPr/>
          <a:lstStyle/>
          <a:p>
            <a:r>
              <a:rPr lang="en-AU" dirty="0"/>
              <a:t>Arduino Intermediate</a:t>
            </a:r>
          </a:p>
          <a:p>
            <a:r>
              <a:rPr lang="en-AU" dirty="0"/>
              <a:t>© 2017 Peter W. Chan</a:t>
            </a:r>
            <a:endParaRPr lang="en-US" dirty="0"/>
          </a:p>
        </p:txBody>
      </p:sp>
      <p:sp>
        <p:nvSpPr>
          <p:cNvPr id="6" name="Slide Number Placeholder 5">
            <a:extLst>
              <a:ext uri="{FF2B5EF4-FFF2-40B4-BE49-F238E27FC236}">
                <a16:creationId xmlns:a16="http://schemas.microsoft.com/office/drawing/2014/main" id="{854050D6-78FC-4C41-B616-92619016D15A}"/>
              </a:ext>
            </a:extLst>
          </p:cNvPr>
          <p:cNvSpPr>
            <a:spLocks noGrp="1"/>
          </p:cNvSpPr>
          <p:nvPr>
            <p:ph type="sldNum" sz="quarter" idx="12"/>
          </p:nvPr>
        </p:nvSpPr>
        <p:spPr/>
        <p:txBody>
          <a:bodyPr/>
          <a:lstStyle/>
          <a:p>
            <a:fld id="{6D22F896-40B5-4ADD-8801-0D06FADFA095}" type="slidenum">
              <a:rPr lang="en-US" smtClean="0"/>
              <a:t>6</a:t>
            </a:fld>
            <a:endParaRPr lang="en-US" dirty="0"/>
          </a:p>
        </p:txBody>
      </p:sp>
      <p:sp>
        <p:nvSpPr>
          <p:cNvPr id="9" name="TextBox 8">
            <a:extLst>
              <a:ext uri="{FF2B5EF4-FFF2-40B4-BE49-F238E27FC236}">
                <a16:creationId xmlns:a16="http://schemas.microsoft.com/office/drawing/2014/main" id="{96C2ED77-A853-4143-914B-2CAA8266CBE0}"/>
              </a:ext>
            </a:extLst>
          </p:cNvPr>
          <p:cNvSpPr txBox="1"/>
          <p:nvPr/>
        </p:nvSpPr>
        <p:spPr>
          <a:xfrm>
            <a:off x="6742470" y="4927572"/>
            <a:ext cx="4875213" cy="1200329"/>
          </a:xfrm>
          <a:prstGeom prst="rect">
            <a:avLst/>
          </a:prstGeom>
          <a:noFill/>
        </p:spPr>
        <p:txBody>
          <a:bodyPr wrap="square" rtlCol="0">
            <a:spAutoFit/>
          </a:bodyPr>
          <a:lstStyle/>
          <a:p>
            <a:r>
              <a:rPr lang="en-AU" sz="1200" dirty="0">
                <a:solidFill>
                  <a:schemeClr val="bg2"/>
                </a:solidFill>
                <a:latin typeface="Arial" panose="020B0604020202020204" pitchFamily="34" charset="0"/>
                <a:cs typeface="Arial" panose="020B0604020202020204" pitchFamily="34" charset="0"/>
              </a:rPr>
              <a:t>Further Information:</a:t>
            </a:r>
          </a:p>
          <a:p>
            <a:endParaRPr lang="en-AU" sz="1200" dirty="0">
              <a:solidFill>
                <a:schemeClr val="bg2"/>
              </a:solidFill>
              <a:latin typeface="Arial" panose="020B0604020202020204" pitchFamily="34" charset="0"/>
              <a:cs typeface="Arial" panose="020B0604020202020204" pitchFamily="34" charset="0"/>
            </a:endParaRPr>
          </a:p>
          <a:p>
            <a:r>
              <a:rPr lang="en-AU" sz="1200" dirty="0">
                <a:solidFill>
                  <a:schemeClr val="bg2"/>
                </a:solidFill>
                <a:latin typeface="Arial" panose="020B0604020202020204" pitchFamily="34" charset="0"/>
                <a:cs typeface="Arial" panose="020B0604020202020204" pitchFamily="34" charset="0"/>
                <a:hlinkClick r:id="rId3"/>
              </a:rPr>
              <a:t>https://arduino-info.wikispaces.com/BlueTooth-HC05-HC06-Modules-How-To</a:t>
            </a:r>
            <a:endParaRPr lang="en-AU" sz="1200" dirty="0">
              <a:solidFill>
                <a:schemeClr val="bg2"/>
              </a:solidFill>
              <a:latin typeface="Arial" panose="020B0604020202020204" pitchFamily="34" charset="0"/>
              <a:cs typeface="Arial" panose="020B0604020202020204" pitchFamily="34" charset="0"/>
            </a:endParaRPr>
          </a:p>
          <a:p>
            <a:r>
              <a:rPr lang="en-AU" sz="1200" dirty="0">
                <a:solidFill>
                  <a:schemeClr val="bg2"/>
                </a:solidFill>
                <a:latin typeface="Arial" panose="020B0604020202020204" pitchFamily="34" charset="0"/>
                <a:cs typeface="Arial" panose="020B0604020202020204" pitchFamily="34" charset="0"/>
                <a:hlinkClick r:id="rId4"/>
              </a:rPr>
              <a:t>http://www.instructables.com/id/How-to-Configure-HC-05-Bluetooth-Module-As-Master-/</a:t>
            </a:r>
            <a:endParaRPr lang="en-AU" sz="1200" dirty="0">
              <a:solidFill>
                <a:schemeClr val="bg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8076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60A-6FF3-43AC-B58E-AB5FA7A8E070}"/>
              </a:ext>
            </a:extLst>
          </p:cNvPr>
          <p:cNvSpPr>
            <a:spLocks noGrp="1"/>
          </p:cNvSpPr>
          <p:nvPr>
            <p:ph type="title"/>
          </p:nvPr>
        </p:nvSpPr>
        <p:spPr/>
        <p:txBody>
          <a:bodyPr/>
          <a:lstStyle/>
          <a:p>
            <a:r>
              <a:rPr lang="en-AU" dirty="0"/>
              <a:t>HC-05 / HC-06 Bluetooth and Arduino</a:t>
            </a:r>
          </a:p>
        </p:txBody>
      </p:sp>
      <p:sp>
        <p:nvSpPr>
          <p:cNvPr id="3" name="Content Placeholder 2">
            <a:extLst>
              <a:ext uri="{FF2B5EF4-FFF2-40B4-BE49-F238E27FC236}">
                <a16:creationId xmlns:a16="http://schemas.microsoft.com/office/drawing/2014/main" id="{24614BFD-7DF3-4758-BE19-72936CFCC178}"/>
              </a:ext>
            </a:extLst>
          </p:cNvPr>
          <p:cNvSpPr>
            <a:spLocks noGrp="1"/>
          </p:cNvSpPr>
          <p:nvPr>
            <p:ph sz="half" idx="1"/>
          </p:nvPr>
        </p:nvSpPr>
        <p:spPr>
          <a:xfrm>
            <a:off x="1141410" y="1350604"/>
            <a:ext cx="5357713" cy="4814222"/>
          </a:xfrm>
        </p:spPr>
        <p:txBody>
          <a:bodyPr>
            <a:normAutofit fontScale="85000" lnSpcReduction="20000"/>
          </a:bodyPr>
          <a:lstStyle/>
          <a:p>
            <a:r>
              <a:rPr lang="en-AU" sz="1600" dirty="0"/>
              <a:t>Since HC-05/HC-06 RX pin accept 3.3 volts only, you need to have a voltage divider (e.g. 1k</a:t>
            </a:r>
            <a:r>
              <a:rPr lang="el-GR" sz="1600" dirty="0"/>
              <a:t>Ω</a:t>
            </a:r>
            <a:r>
              <a:rPr lang="en-AU" sz="1600" dirty="0"/>
              <a:t> and 2k</a:t>
            </a:r>
            <a:r>
              <a:rPr lang="el-GR" sz="1600" dirty="0"/>
              <a:t>Ω</a:t>
            </a:r>
            <a:r>
              <a:rPr lang="en-AU" sz="1600" dirty="0"/>
              <a:t> resistor in series) to spit Arduino output pin’s voltage from 5 volts into 1.67 volts and 3.33 volts for RX pin. </a:t>
            </a:r>
          </a:p>
          <a:p>
            <a:r>
              <a:rPr lang="en-AU" sz="1600" dirty="0"/>
              <a:t>Note: TX pin could stay as 3.3 volts as Arduino could recognise a HIGH from 3 volts to 5 volts.</a:t>
            </a:r>
          </a:p>
          <a:p>
            <a:r>
              <a:rPr lang="en-AU" dirty="0"/>
              <a:t>HC-06 default settings:</a:t>
            </a:r>
            <a:r>
              <a:rPr lang="en-AU" sz="1400" dirty="0"/>
              <a:t> </a:t>
            </a:r>
            <a:r>
              <a:rPr lang="en-AU" sz="1600" dirty="0"/>
              <a:t>Slave only | Baud Rate: 9600,n,8,1 | Pin Code: 1234</a:t>
            </a:r>
            <a:endParaRPr lang="en-AU" sz="1400" dirty="0"/>
          </a:p>
          <a:p>
            <a:r>
              <a:rPr lang="en-AU" dirty="0"/>
              <a:t>HC-05 default settings: </a:t>
            </a:r>
            <a:r>
              <a:rPr lang="en-AU" sz="1600" dirty="0"/>
              <a:t>Slave (Master/Slave) | Baud Rate: 38400,n,8,1 | Pin Code: 1234 | Connection mode: Bluetooth device specified </a:t>
            </a:r>
            <a:endParaRPr lang="en-AU" dirty="0"/>
          </a:p>
          <a:p>
            <a:r>
              <a:rPr lang="en-AU" sz="1600" dirty="0"/>
              <a:t>HC-05/HC-06 LED light status:</a:t>
            </a:r>
          </a:p>
          <a:p>
            <a:pPr lvl="1"/>
            <a:r>
              <a:rPr lang="en-AU" sz="1400" dirty="0"/>
              <a:t>Wait for Bluetooth connection:   Blinking continuously every 1 second</a:t>
            </a:r>
          </a:p>
          <a:p>
            <a:pPr lvl="1"/>
            <a:r>
              <a:rPr lang="en-AU" sz="1400" dirty="0"/>
              <a:t>Enter AT command mode:   Blinking continuously every 2-3 seconds</a:t>
            </a:r>
          </a:p>
          <a:p>
            <a:pPr lvl="1"/>
            <a:r>
              <a:rPr lang="en-AU" sz="1400" dirty="0"/>
              <a:t>Bluetooth communication established:   Flashing every few seconds interval </a:t>
            </a:r>
          </a:p>
        </p:txBody>
      </p:sp>
      <p:pic>
        <p:nvPicPr>
          <p:cNvPr id="8" name="Content Placeholder 7">
            <a:extLst>
              <a:ext uri="{FF2B5EF4-FFF2-40B4-BE49-F238E27FC236}">
                <a16:creationId xmlns:a16="http://schemas.microsoft.com/office/drawing/2014/main" id="{2F6259E8-26B1-4FF3-A9E1-F0A680F9C9A9}"/>
              </a:ext>
            </a:extLst>
          </p:cNvPr>
          <p:cNvPicPr>
            <a:picLocks noGrp="1" noChangeAspect="1"/>
          </p:cNvPicPr>
          <p:nvPr>
            <p:ph sz="half" idx="2"/>
          </p:nvPr>
        </p:nvPicPr>
        <p:blipFill>
          <a:blip r:embed="rId2" cstate="screen">
            <a:extLst>
              <a:ext uri="{28A0092B-C50C-407E-A947-70E740481C1C}">
                <a14:useLocalDpi xmlns:a14="http://schemas.microsoft.com/office/drawing/2010/main"/>
              </a:ext>
            </a:extLst>
          </a:blip>
          <a:stretch>
            <a:fillRect/>
          </a:stretch>
        </p:blipFill>
        <p:spPr>
          <a:xfrm>
            <a:off x="7015897" y="1491512"/>
            <a:ext cx="4172910" cy="2291174"/>
          </a:xfrm>
          <a:ln>
            <a:solidFill>
              <a:schemeClr val="bg1"/>
            </a:solidFill>
          </a:ln>
        </p:spPr>
      </p:pic>
      <p:sp>
        <p:nvSpPr>
          <p:cNvPr id="5" name="Footer Placeholder 4">
            <a:extLst>
              <a:ext uri="{FF2B5EF4-FFF2-40B4-BE49-F238E27FC236}">
                <a16:creationId xmlns:a16="http://schemas.microsoft.com/office/drawing/2014/main" id="{FDCC756F-C67E-4CFD-A7D6-C8C3CF010D68}"/>
              </a:ext>
            </a:extLst>
          </p:cNvPr>
          <p:cNvSpPr>
            <a:spLocks noGrp="1"/>
          </p:cNvSpPr>
          <p:nvPr>
            <p:ph type="ftr" sz="quarter" idx="11"/>
          </p:nvPr>
        </p:nvSpPr>
        <p:spPr/>
        <p:txBody>
          <a:bodyPr/>
          <a:lstStyle/>
          <a:p>
            <a:r>
              <a:rPr lang="en-AU"/>
              <a:t>Arduino Intermediate</a:t>
            </a:r>
          </a:p>
          <a:p>
            <a:r>
              <a:rPr lang="en-AU"/>
              <a:t>© 2017 Peter W. Chan</a:t>
            </a:r>
            <a:endParaRPr lang="en-US" dirty="0"/>
          </a:p>
        </p:txBody>
      </p:sp>
      <p:sp>
        <p:nvSpPr>
          <p:cNvPr id="6" name="Slide Number Placeholder 5">
            <a:extLst>
              <a:ext uri="{FF2B5EF4-FFF2-40B4-BE49-F238E27FC236}">
                <a16:creationId xmlns:a16="http://schemas.microsoft.com/office/drawing/2014/main" id="{CA5943C7-DB25-488A-85CA-D57A93E69793}"/>
              </a:ext>
            </a:extLst>
          </p:cNvPr>
          <p:cNvSpPr>
            <a:spLocks noGrp="1"/>
          </p:cNvSpPr>
          <p:nvPr>
            <p:ph type="sldNum" sz="quarter" idx="12"/>
          </p:nvPr>
        </p:nvSpPr>
        <p:spPr/>
        <p:txBody>
          <a:bodyPr/>
          <a:lstStyle/>
          <a:p>
            <a:fld id="{6D22F896-40B5-4ADD-8801-0D06FADFA095}" type="slidenum">
              <a:rPr lang="en-US" smtClean="0"/>
              <a:t>7</a:t>
            </a:fld>
            <a:endParaRPr lang="en-US" dirty="0"/>
          </a:p>
        </p:txBody>
      </p:sp>
      <p:pic>
        <p:nvPicPr>
          <p:cNvPr id="11" name="Picture 10">
            <a:extLst>
              <a:ext uri="{FF2B5EF4-FFF2-40B4-BE49-F238E27FC236}">
                <a16:creationId xmlns:a16="http://schemas.microsoft.com/office/drawing/2014/main" id="{3D750616-78CF-4B4B-ABE8-7E8190240E13}"/>
              </a:ext>
            </a:extLst>
          </p:cNvPr>
          <p:cNvPicPr>
            <a:picLocks noChangeAspect="1"/>
          </p:cNvPicPr>
          <p:nvPr/>
        </p:nvPicPr>
        <p:blipFill>
          <a:blip r:embed="rId3"/>
          <a:stretch>
            <a:fillRect/>
          </a:stretch>
        </p:blipFill>
        <p:spPr>
          <a:xfrm>
            <a:off x="7015897" y="3856136"/>
            <a:ext cx="3138964" cy="2454176"/>
          </a:xfrm>
          <a:prstGeom prst="rect">
            <a:avLst/>
          </a:prstGeom>
        </p:spPr>
      </p:pic>
    </p:spTree>
    <p:extLst>
      <p:ext uri="{BB962C8B-B14F-4D97-AF65-F5344CB8AC3E}">
        <p14:creationId xmlns:p14="http://schemas.microsoft.com/office/powerpoint/2010/main" val="1121175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FB5C-F859-46B4-A1CF-B1A71746EB29}"/>
              </a:ext>
            </a:extLst>
          </p:cNvPr>
          <p:cNvSpPr>
            <a:spLocks noGrp="1"/>
          </p:cNvSpPr>
          <p:nvPr>
            <p:ph type="title"/>
          </p:nvPr>
        </p:nvSpPr>
        <p:spPr/>
        <p:txBody>
          <a:bodyPr/>
          <a:lstStyle/>
          <a:p>
            <a:r>
              <a:rPr lang="en-AU" dirty="0"/>
              <a:t>HC-05 module setup for BT communication</a:t>
            </a:r>
          </a:p>
        </p:txBody>
      </p:sp>
      <p:sp>
        <p:nvSpPr>
          <p:cNvPr id="3" name="Content Placeholder 2">
            <a:extLst>
              <a:ext uri="{FF2B5EF4-FFF2-40B4-BE49-F238E27FC236}">
                <a16:creationId xmlns:a16="http://schemas.microsoft.com/office/drawing/2014/main" id="{E7253325-8E0C-4AD1-B37F-5C5A48A86BA0}"/>
              </a:ext>
            </a:extLst>
          </p:cNvPr>
          <p:cNvSpPr>
            <a:spLocks noGrp="1"/>
          </p:cNvSpPr>
          <p:nvPr>
            <p:ph sz="half" idx="1"/>
          </p:nvPr>
        </p:nvSpPr>
        <p:spPr/>
        <p:txBody>
          <a:bodyPr>
            <a:normAutofit lnSpcReduction="10000"/>
          </a:bodyPr>
          <a:lstStyle/>
          <a:p>
            <a:pPr marL="0" indent="0">
              <a:buNone/>
            </a:pPr>
            <a:r>
              <a:rPr lang="en-AU" sz="1600" dirty="0"/>
              <a:t>Steps to enter AT command mode for HC-05 Bluetooth module: </a:t>
            </a:r>
          </a:p>
          <a:p>
            <a:pPr marL="342900" indent="-342900">
              <a:buFont typeface="+mj-lt"/>
              <a:buAutoNum type="arabicPeriod"/>
            </a:pPr>
            <a:r>
              <a:rPr lang="en-AU" sz="1200" dirty="0"/>
              <a:t>Connect the HC-05 module as following:  </a:t>
            </a:r>
          </a:p>
          <a:p>
            <a:pPr lvl="1"/>
            <a:r>
              <a:rPr lang="en-AU" sz="1200" dirty="0" err="1"/>
              <a:t>Vcc</a:t>
            </a:r>
            <a:r>
              <a:rPr lang="en-AU" sz="1200" dirty="0"/>
              <a:t> (HC-05) </a:t>
            </a:r>
            <a:r>
              <a:rPr lang="en-AU" sz="1200" dirty="0">
                <a:sym typeface="Wingdings" panose="05000000000000000000" pitchFamily="2" charset="2"/>
              </a:rPr>
              <a:t>  5V (Arduino)</a:t>
            </a:r>
          </a:p>
          <a:p>
            <a:pPr lvl="1"/>
            <a:r>
              <a:rPr lang="en-AU" sz="1200" dirty="0" err="1">
                <a:sym typeface="Wingdings" panose="05000000000000000000" pitchFamily="2" charset="2"/>
              </a:rPr>
              <a:t>Gnd</a:t>
            </a:r>
            <a:r>
              <a:rPr lang="en-AU" sz="1200" dirty="0">
                <a:sym typeface="Wingdings" panose="05000000000000000000" pitchFamily="2" charset="2"/>
              </a:rPr>
              <a:t> (HC-05)  GND (Arduino)</a:t>
            </a:r>
          </a:p>
          <a:p>
            <a:pPr lvl="1"/>
            <a:r>
              <a:rPr lang="en-AU" sz="1200" dirty="0">
                <a:sym typeface="Wingdings" panose="05000000000000000000" pitchFamily="2" charset="2"/>
              </a:rPr>
              <a:t>TXD (HC-05)  D10 (Arduino pin 10)</a:t>
            </a:r>
          </a:p>
          <a:p>
            <a:pPr lvl="1"/>
            <a:r>
              <a:rPr lang="en-AU" sz="1200" dirty="0">
                <a:sym typeface="Wingdings" panose="05000000000000000000" pitchFamily="2" charset="2"/>
              </a:rPr>
              <a:t>RXD (HC-05)  D11 (Arduino pin 11)</a:t>
            </a:r>
          </a:p>
          <a:p>
            <a:pPr lvl="1"/>
            <a:r>
              <a:rPr lang="en-AU" sz="1200" dirty="0">
                <a:sym typeface="Wingdings" panose="05000000000000000000" pitchFamily="2" charset="2"/>
              </a:rPr>
              <a:t>KEY (HC-05)  D9 (Arduino pin 9)</a:t>
            </a:r>
          </a:p>
          <a:p>
            <a:pPr marL="457200" lvl="1" indent="0">
              <a:buNone/>
            </a:pPr>
            <a:r>
              <a:rPr lang="en-AU" sz="1200" dirty="0">
                <a:sym typeface="Wingdings" panose="05000000000000000000" pitchFamily="2" charset="2"/>
              </a:rPr>
              <a:t>Note:   Avoid Tx1 and Rx0 pin at Arduino so that serial communication between PC and Arduino will not be affected.</a:t>
            </a:r>
            <a:endParaRPr lang="en-AU" sz="1200" dirty="0"/>
          </a:p>
          <a:p>
            <a:pPr marL="342900" indent="-342900">
              <a:buFont typeface="+mj-lt"/>
              <a:buAutoNum type="arabicPeriod"/>
            </a:pPr>
            <a:r>
              <a:rPr lang="en-AU" sz="1200" dirty="0"/>
              <a:t>Before connecting the Arduino board to the USB cable, REMOVE THE VCC WIRE FROM THE HC-05. Only after you have removed the VCC wire, connect the USB to the Arduino board.</a:t>
            </a:r>
          </a:p>
          <a:p>
            <a:pPr marL="342900" indent="-342900">
              <a:buFont typeface="+mj-lt"/>
              <a:buAutoNum type="arabicPeriod"/>
            </a:pPr>
            <a:r>
              <a:rPr lang="en-AU" sz="1200" dirty="0"/>
              <a:t>Download the sample source code (file name: AT mode) and upload it into your Arduino board.</a:t>
            </a:r>
          </a:p>
          <a:p>
            <a:pPr marL="342900" indent="-342900">
              <a:buFont typeface="+mj-lt"/>
              <a:buAutoNum type="arabicPeriod"/>
            </a:pPr>
            <a:endParaRPr lang="en-AU" sz="1200" dirty="0"/>
          </a:p>
        </p:txBody>
      </p:sp>
      <p:sp>
        <p:nvSpPr>
          <p:cNvPr id="4" name="Content Placeholder 3">
            <a:extLst>
              <a:ext uri="{FF2B5EF4-FFF2-40B4-BE49-F238E27FC236}">
                <a16:creationId xmlns:a16="http://schemas.microsoft.com/office/drawing/2014/main" id="{2F79E027-21BB-465F-8A79-2E00F1DE7165}"/>
              </a:ext>
            </a:extLst>
          </p:cNvPr>
          <p:cNvSpPr>
            <a:spLocks noGrp="1"/>
          </p:cNvSpPr>
          <p:nvPr>
            <p:ph sz="half" idx="2"/>
          </p:nvPr>
        </p:nvSpPr>
        <p:spPr>
          <a:xfrm>
            <a:off x="6172200" y="1350604"/>
            <a:ext cx="4875211" cy="4959708"/>
          </a:xfrm>
        </p:spPr>
        <p:txBody>
          <a:bodyPr>
            <a:normAutofit/>
          </a:bodyPr>
          <a:lstStyle/>
          <a:p>
            <a:pPr marL="342900" indent="-342900">
              <a:buFont typeface="+mj-lt"/>
              <a:buAutoNum type="arabicPeriod" startAt="4"/>
            </a:pPr>
            <a:r>
              <a:rPr lang="en-AU" sz="1200" dirty="0"/>
              <a:t>After the uploading process is complete, press the button in HC-05 module before reconnecting the VCC wire back to your HC-05 module </a:t>
            </a:r>
          </a:p>
          <a:p>
            <a:pPr marL="342900" indent="-342900">
              <a:buFont typeface="+mj-lt"/>
              <a:buAutoNum type="arabicPeriod" startAt="4"/>
            </a:pPr>
            <a:r>
              <a:rPr lang="en-AU" sz="1200" dirty="0"/>
              <a:t>LED on the HC-05 Bluetooth module should blink for every 2 seconds interval. This indicates that the Bluetooth module has entered AT mode. </a:t>
            </a:r>
          </a:p>
          <a:p>
            <a:pPr marL="342900" indent="-342900">
              <a:buFont typeface="+mj-lt"/>
              <a:buAutoNum type="arabicPeriod" startAt="4"/>
            </a:pPr>
            <a:r>
              <a:rPr lang="en-AU" sz="1200" dirty="0"/>
              <a:t>Open the Serial Monitor and ensure you have change "No Line Ending" to "Both NL &amp; CR" and fix the baud rate at 9600 at the bottom right hand corner of the window. For about 1 second, a sentence saying "Enter AT commands:" will pop up. </a:t>
            </a:r>
          </a:p>
          <a:p>
            <a:pPr marL="342900" indent="-342900">
              <a:buFont typeface="+mj-lt"/>
              <a:buAutoNum type="arabicPeriod" startAt="4"/>
            </a:pPr>
            <a:r>
              <a:rPr lang="en-AU" sz="1200" dirty="0"/>
              <a:t>To see whether everything is okay or not, enter "AT" and send. An "OK" will pop up on the Serial Monitor and this implies that no problems occur.</a:t>
            </a:r>
          </a:p>
          <a:p>
            <a:pPr marL="0" indent="0">
              <a:buNone/>
            </a:pPr>
            <a:r>
              <a:rPr lang="en-AU" sz="1200" dirty="0"/>
              <a:t>Note:   KEY (HC-05) pin could be left open or ground for normal BT communication (i.e. Data Mode). Use “</a:t>
            </a:r>
            <a:r>
              <a:rPr lang="en-AU" sz="1200" dirty="0" err="1"/>
              <a:t>SoftwareSerial</a:t>
            </a:r>
            <a:r>
              <a:rPr lang="en-AU" sz="1200" dirty="0"/>
              <a:t>” built-in Arduino library to configure the HC-05/HC-06 Bluetooth module</a:t>
            </a:r>
          </a:p>
          <a:p>
            <a:pPr marL="0" indent="0">
              <a:buNone/>
            </a:pPr>
            <a:r>
              <a:rPr lang="en-AU" sz="1200" dirty="0">
                <a:hlinkClick r:id="rId3"/>
              </a:rPr>
              <a:t>https://www.arduino.cc/en/Reference/SoftwareSerial</a:t>
            </a:r>
            <a:endParaRPr lang="en-AU" sz="1200" dirty="0"/>
          </a:p>
        </p:txBody>
      </p:sp>
      <p:sp>
        <p:nvSpPr>
          <p:cNvPr id="5" name="Footer Placeholder 4">
            <a:extLst>
              <a:ext uri="{FF2B5EF4-FFF2-40B4-BE49-F238E27FC236}">
                <a16:creationId xmlns:a16="http://schemas.microsoft.com/office/drawing/2014/main" id="{AD7227B7-C3E0-4D5F-9D44-905A47F5F4D4}"/>
              </a:ext>
            </a:extLst>
          </p:cNvPr>
          <p:cNvSpPr>
            <a:spLocks noGrp="1"/>
          </p:cNvSpPr>
          <p:nvPr>
            <p:ph type="ftr" sz="quarter" idx="11"/>
          </p:nvPr>
        </p:nvSpPr>
        <p:spPr/>
        <p:txBody>
          <a:bodyPr/>
          <a:lstStyle/>
          <a:p>
            <a:r>
              <a:rPr lang="en-AU"/>
              <a:t>Arduino Intermediate</a:t>
            </a:r>
          </a:p>
          <a:p>
            <a:r>
              <a:rPr lang="en-AU"/>
              <a:t>© 2017 Peter W. Chan</a:t>
            </a:r>
            <a:endParaRPr lang="en-US" dirty="0"/>
          </a:p>
        </p:txBody>
      </p:sp>
      <p:sp>
        <p:nvSpPr>
          <p:cNvPr id="6" name="Slide Number Placeholder 5">
            <a:extLst>
              <a:ext uri="{FF2B5EF4-FFF2-40B4-BE49-F238E27FC236}">
                <a16:creationId xmlns:a16="http://schemas.microsoft.com/office/drawing/2014/main" id="{F7CD2A3B-C45B-4ED8-A91B-5E9BA9BE75CD}"/>
              </a:ext>
            </a:extLst>
          </p:cNvPr>
          <p:cNvSpPr>
            <a:spLocks noGrp="1"/>
          </p:cNvSpPr>
          <p:nvPr>
            <p:ph type="sldNum" sz="quarter" idx="12"/>
          </p:nvPr>
        </p:nvSpPr>
        <p:spPr/>
        <p:txBody>
          <a:bodyPr/>
          <a:lstStyle/>
          <a:p>
            <a:fld id="{6D22F896-40B5-4ADD-8801-0D06FADFA095}" type="slidenum">
              <a:rPr lang="en-US" smtClean="0"/>
              <a:t>8</a:t>
            </a:fld>
            <a:endParaRPr lang="en-US" dirty="0"/>
          </a:p>
        </p:txBody>
      </p:sp>
      <p:graphicFrame>
        <p:nvGraphicFramePr>
          <p:cNvPr id="8" name="Object 7">
            <a:extLst>
              <a:ext uri="{FF2B5EF4-FFF2-40B4-BE49-F238E27FC236}">
                <a16:creationId xmlns:a16="http://schemas.microsoft.com/office/drawing/2014/main" id="{02228649-3792-41F2-BCE6-5E727FB87A82}"/>
              </a:ext>
            </a:extLst>
          </p:cNvPr>
          <p:cNvGraphicFramePr>
            <a:graphicFrameLocks noChangeAspect="1"/>
          </p:cNvGraphicFramePr>
          <p:nvPr>
            <p:extLst/>
          </p:nvPr>
        </p:nvGraphicFramePr>
        <p:xfrm>
          <a:off x="3132256" y="5618381"/>
          <a:ext cx="1145350" cy="772497"/>
        </p:xfrm>
        <a:graphic>
          <a:graphicData uri="http://schemas.openxmlformats.org/presentationml/2006/ole">
            <mc:AlternateContent xmlns:mc="http://schemas.openxmlformats.org/markup-compatibility/2006">
              <mc:Choice xmlns:v="urn:schemas-microsoft-com:vml" Requires="v">
                <p:oleObj spid="_x0000_s3102" name="Packager Shell Object" showAsIcon="1" r:id="rId4" imgW="677880" imgH="456480" progId="Package">
                  <p:embed/>
                </p:oleObj>
              </mc:Choice>
              <mc:Fallback>
                <p:oleObj name="Packager Shell Object" showAsIcon="1" r:id="rId4" imgW="677880" imgH="456480" progId="Package">
                  <p:embed/>
                  <p:pic>
                    <p:nvPicPr>
                      <p:cNvPr id="8" name="Object 7">
                        <a:extLst>
                          <a:ext uri="{FF2B5EF4-FFF2-40B4-BE49-F238E27FC236}">
                            <a16:creationId xmlns:a16="http://schemas.microsoft.com/office/drawing/2014/main" id="{02228649-3792-41F2-BCE6-5E727FB87A82}"/>
                          </a:ext>
                        </a:extLst>
                      </p:cNvPr>
                      <p:cNvPicPr/>
                      <p:nvPr/>
                    </p:nvPicPr>
                    <p:blipFill>
                      <a:blip r:embed="rId5"/>
                      <a:stretch>
                        <a:fillRect/>
                      </a:stretch>
                    </p:blipFill>
                    <p:spPr>
                      <a:xfrm>
                        <a:off x="3132256" y="5618381"/>
                        <a:ext cx="1145350" cy="772497"/>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218E5DB9-99A0-4E71-AE8A-8672882F4A35}"/>
              </a:ext>
            </a:extLst>
          </p:cNvPr>
          <p:cNvGraphicFramePr>
            <a:graphicFrameLocks noChangeAspect="1"/>
          </p:cNvGraphicFramePr>
          <p:nvPr>
            <p:extLst/>
          </p:nvPr>
        </p:nvGraphicFramePr>
        <p:xfrm>
          <a:off x="4430007" y="5658991"/>
          <a:ext cx="1588298" cy="731887"/>
        </p:xfrm>
        <a:graphic>
          <a:graphicData uri="http://schemas.openxmlformats.org/presentationml/2006/ole">
            <mc:AlternateContent xmlns:mc="http://schemas.openxmlformats.org/markup-compatibility/2006">
              <mc:Choice xmlns:v="urn:schemas-microsoft-com:vml" Requires="v">
                <p:oleObj spid="_x0000_s3103" name="Packager Shell Object" showAsIcon="1" r:id="rId6" imgW="992160" imgH="456480" progId="Package">
                  <p:embed/>
                </p:oleObj>
              </mc:Choice>
              <mc:Fallback>
                <p:oleObj name="Packager Shell Object" showAsIcon="1" r:id="rId6" imgW="992160" imgH="456480" progId="Package">
                  <p:embed/>
                  <p:pic>
                    <p:nvPicPr>
                      <p:cNvPr id="9" name="Object 8">
                        <a:extLst>
                          <a:ext uri="{FF2B5EF4-FFF2-40B4-BE49-F238E27FC236}">
                            <a16:creationId xmlns:a16="http://schemas.microsoft.com/office/drawing/2014/main" id="{218E5DB9-99A0-4E71-AE8A-8672882F4A35}"/>
                          </a:ext>
                        </a:extLst>
                      </p:cNvPr>
                      <p:cNvPicPr/>
                      <p:nvPr/>
                    </p:nvPicPr>
                    <p:blipFill>
                      <a:blip r:embed="rId7"/>
                      <a:stretch>
                        <a:fillRect/>
                      </a:stretch>
                    </p:blipFill>
                    <p:spPr>
                      <a:xfrm>
                        <a:off x="4430007" y="5658991"/>
                        <a:ext cx="1588298" cy="731887"/>
                      </a:xfrm>
                      <a:prstGeom prst="rect">
                        <a:avLst/>
                      </a:prstGeom>
                    </p:spPr>
                  </p:pic>
                </p:oleObj>
              </mc:Fallback>
            </mc:AlternateContent>
          </a:graphicData>
        </a:graphic>
      </p:graphicFrame>
    </p:spTree>
    <p:extLst>
      <p:ext uri="{BB962C8B-B14F-4D97-AF65-F5344CB8AC3E}">
        <p14:creationId xmlns:p14="http://schemas.microsoft.com/office/powerpoint/2010/main" val="2083925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4BEC0-76A6-4AA7-94C9-4B1A10589CD0}"/>
              </a:ext>
            </a:extLst>
          </p:cNvPr>
          <p:cNvSpPr>
            <a:spLocks noGrp="1"/>
          </p:cNvSpPr>
          <p:nvPr>
            <p:ph type="title"/>
          </p:nvPr>
        </p:nvSpPr>
        <p:spPr/>
        <p:txBody>
          <a:bodyPr>
            <a:normAutofit/>
          </a:bodyPr>
          <a:lstStyle/>
          <a:p>
            <a:r>
              <a:rPr lang="en-AU" dirty="0"/>
              <a:t>Configure HC-05 using module AT commands</a:t>
            </a:r>
          </a:p>
        </p:txBody>
      </p:sp>
      <p:sp>
        <p:nvSpPr>
          <p:cNvPr id="3" name="Content Placeholder 2">
            <a:extLst>
              <a:ext uri="{FF2B5EF4-FFF2-40B4-BE49-F238E27FC236}">
                <a16:creationId xmlns:a16="http://schemas.microsoft.com/office/drawing/2014/main" id="{EEC4011E-A247-43B9-9F3B-669ED709C488}"/>
              </a:ext>
            </a:extLst>
          </p:cNvPr>
          <p:cNvSpPr>
            <a:spLocks noGrp="1"/>
          </p:cNvSpPr>
          <p:nvPr>
            <p:ph sz="half" idx="1"/>
          </p:nvPr>
        </p:nvSpPr>
        <p:spPr>
          <a:xfrm>
            <a:off x="1141410" y="1350603"/>
            <a:ext cx="4878389" cy="4843719"/>
          </a:xfrm>
        </p:spPr>
        <p:txBody>
          <a:bodyPr>
            <a:normAutofit fontScale="92500" lnSpcReduction="10000"/>
          </a:bodyPr>
          <a:lstStyle/>
          <a:p>
            <a:pPr marL="0" indent="0">
              <a:buNone/>
            </a:pPr>
            <a:r>
              <a:rPr lang="en-AU" sz="1700" dirty="0"/>
              <a:t>Slave Configuration:</a:t>
            </a:r>
          </a:p>
          <a:p>
            <a:r>
              <a:rPr lang="en-AU" sz="1500" dirty="0"/>
              <a:t>The required AT commands to set the configuration</a:t>
            </a:r>
          </a:p>
          <a:p>
            <a:pPr lvl="1"/>
            <a:r>
              <a:rPr lang="en-AU" sz="1500" dirty="0"/>
              <a:t>AT+RMAAD (To clear any paired devices)</a:t>
            </a:r>
          </a:p>
          <a:p>
            <a:pPr lvl="1"/>
            <a:r>
              <a:rPr lang="en-AU" sz="1500" dirty="0"/>
              <a:t>AT+ROLE=0 (To set it as slave)</a:t>
            </a:r>
          </a:p>
          <a:p>
            <a:pPr lvl="1"/>
            <a:r>
              <a:rPr lang="en-AU" sz="1500" dirty="0"/>
              <a:t>AT+ADDR (To get the address of this HC-05, remember to jot the address down as it will be used during master configuration)</a:t>
            </a:r>
          </a:p>
          <a:p>
            <a:pPr lvl="1"/>
            <a:r>
              <a:rPr lang="en-AU" sz="1500" dirty="0"/>
              <a:t>AT+UART=38400,0,0 (To fix the baud rate at 38400)</a:t>
            </a:r>
          </a:p>
          <a:p>
            <a:r>
              <a:rPr lang="en-AU" sz="1500" dirty="0"/>
              <a:t>If the commands entered are replied with "OK" then it indicates that the settings mentioned have been customized.</a:t>
            </a:r>
          </a:p>
          <a:p>
            <a:r>
              <a:rPr lang="en-AU" sz="1500" dirty="0"/>
              <a:t>You may also try out other AT commands such as how to change the name, the password, and so on.</a:t>
            </a:r>
          </a:p>
          <a:p>
            <a:pPr marL="0" indent="0">
              <a:buNone/>
            </a:pPr>
            <a:r>
              <a:rPr lang="en-AU" sz="1500" dirty="0"/>
              <a:t>Note that the password for both master and slave must be the same otherwise pairing will not be done.</a:t>
            </a:r>
          </a:p>
        </p:txBody>
      </p:sp>
      <p:sp>
        <p:nvSpPr>
          <p:cNvPr id="4" name="Content Placeholder 3">
            <a:extLst>
              <a:ext uri="{FF2B5EF4-FFF2-40B4-BE49-F238E27FC236}">
                <a16:creationId xmlns:a16="http://schemas.microsoft.com/office/drawing/2014/main" id="{4BF0058F-77BF-4B17-BD71-533B382EB3AB}"/>
              </a:ext>
            </a:extLst>
          </p:cNvPr>
          <p:cNvSpPr>
            <a:spLocks noGrp="1"/>
          </p:cNvSpPr>
          <p:nvPr>
            <p:ph sz="half" idx="2"/>
          </p:nvPr>
        </p:nvSpPr>
        <p:spPr>
          <a:xfrm>
            <a:off x="6172200" y="1350604"/>
            <a:ext cx="4875211" cy="4843718"/>
          </a:xfrm>
        </p:spPr>
        <p:txBody>
          <a:bodyPr>
            <a:normAutofit fontScale="62500" lnSpcReduction="20000"/>
          </a:bodyPr>
          <a:lstStyle/>
          <a:p>
            <a:pPr marL="0" indent="0">
              <a:lnSpc>
                <a:spcPct val="130000"/>
              </a:lnSpc>
              <a:buNone/>
            </a:pPr>
            <a:r>
              <a:rPr lang="en-AU" sz="2300" dirty="0"/>
              <a:t>Master Configuration:</a:t>
            </a:r>
          </a:p>
          <a:p>
            <a:r>
              <a:rPr lang="en-AU" dirty="0"/>
              <a:t>The required AT commands to set the configuration:</a:t>
            </a:r>
          </a:p>
          <a:p>
            <a:pPr lvl="1"/>
            <a:r>
              <a:rPr lang="en-AU" dirty="0"/>
              <a:t>AT+RMAAD (To clear any paired devices)</a:t>
            </a:r>
          </a:p>
          <a:p>
            <a:pPr lvl="1"/>
            <a:r>
              <a:rPr lang="en-AU" dirty="0"/>
              <a:t>AT+ROLE=1 (To set it as master)</a:t>
            </a:r>
          </a:p>
          <a:p>
            <a:pPr lvl="1"/>
            <a:r>
              <a:rPr lang="en-AU" dirty="0"/>
              <a:t>AT+CMODE=0 (To connect the module to the specified Bluetooth address and this Bluetooth address can be specified by the binding command)</a:t>
            </a:r>
          </a:p>
          <a:p>
            <a:pPr lvl="1"/>
            <a:r>
              <a:rPr lang="en-AU" dirty="0"/>
              <a:t>AT+BIND=</a:t>
            </a:r>
            <a:r>
              <a:rPr lang="en-AU" dirty="0" err="1"/>
              <a:t>xxxx,xx,xxxxxx</a:t>
            </a:r>
            <a:r>
              <a:rPr lang="en-AU" dirty="0"/>
              <a:t> (Now, type AT+BIND=98d3,34,906554 obviously with your respective address to the slave. Note the commas instead of colons given by the slave module.</a:t>
            </a:r>
          </a:p>
          <a:p>
            <a:pPr lvl="1"/>
            <a:r>
              <a:rPr lang="en-AU" dirty="0"/>
              <a:t>AT+UART=38400,0,0 (To fix the baud rate at 38400)</a:t>
            </a:r>
          </a:p>
          <a:p>
            <a:r>
              <a:rPr lang="en-AU" dirty="0"/>
              <a:t>If the commands entered are replied with "OK" then it indicates that the settings mentioned have been customized.</a:t>
            </a:r>
          </a:p>
          <a:p>
            <a:r>
              <a:rPr lang="en-AU" dirty="0"/>
              <a:t>You may also try out other AT commands such as how to change the name, the password, and so on. </a:t>
            </a:r>
          </a:p>
          <a:p>
            <a:pPr marL="0" indent="0">
              <a:buNone/>
            </a:pPr>
            <a:r>
              <a:rPr lang="en-AU" dirty="0"/>
              <a:t>Note that the password for both master and slave must be the same otherwise pairing will not be done.</a:t>
            </a:r>
          </a:p>
        </p:txBody>
      </p:sp>
      <p:sp>
        <p:nvSpPr>
          <p:cNvPr id="5" name="Footer Placeholder 4">
            <a:extLst>
              <a:ext uri="{FF2B5EF4-FFF2-40B4-BE49-F238E27FC236}">
                <a16:creationId xmlns:a16="http://schemas.microsoft.com/office/drawing/2014/main" id="{BB785FD3-3831-4CA5-BDB0-4721BA99346E}"/>
              </a:ext>
            </a:extLst>
          </p:cNvPr>
          <p:cNvSpPr>
            <a:spLocks noGrp="1"/>
          </p:cNvSpPr>
          <p:nvPr>
            <p:ph type="ftr" sz="quarter" idx="11"/>
          </p:nvPr>
        </p:nvSpPr>
        <p:spPr/>
        <p:txBody>
          <a:bodyPr/>
          <a:lstStyle/>
          <a:p>
            <a:r>
              <a:rPr lang="en-AU" dirty="0"/>
              <a:t>Arduino Intermediate</a:t>
            </a:r>
          </a:p>
          <a:p>
            <a:r>
              <a:rPr lang="en-AU" dirty="0"/>
              <a:t>© 2017 Peter W. Chan</a:t>
            </a:r>
            <a:endParaRPr lang="en-US" dirty="0"/>
          </a:p>
        </p:txBody>
      </p:sp>
      <p:sp>
        <p:nvSpPr>
          <p:cNvPr id="6" name="Slide Number Placeholder 5">
            <a:extLst>
              <a:ext uri="{FF2B5EF4-FFF2-40B4-BE49-F238E27FC236}">
                <a16:creationId xmlns:a16="http://schemas.microsoft.com/office/drawing/2014/main" id="{EDD0FD7E-0C80-4EBF-A6B0-3467FF9C618D}"/>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25057841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2069</TotalTime>
  <Words>1221</Words>
  <Application>Microsoft Office PowerPoint</Application>
  <PresentationFormat>Widescreen</PresentationFormat>
  <Paragraphs>143</Paragraphs>
  <Slides>9</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9</vt:i4>
      </vt:variant>
    </vt:vector>
  </HeadingPairs>
  <TitlesOfParts>
    <vt:vector size="17" baseType="lpstr">
      <vt:lpstr>Arial</vt:lpstr>
      <vt:lpstr>Calibri</vt:lpstr>
      <vt:lpstr>Trebuchet MS</vt:lpstr>
      <vt:lpstr>Tw Cen MT</vt:lpstr>
      <vt:lpstr>Wingdings</vt:lpstr>
      <vt:lpstr>Circuit</vt:lpstr>
      <vt:lpstr>Package</vt:lpstr>
      <vt:lpstr>Packager Shell Object</vt:lpstr>
      <vt:lpstr>Robot_Hand Project</vt:lpstr>
      <vt:lpstr>Arduino Nano board pinout</vt:lpstr>
      <vt:lpstr>Project Robot_Hand - transmitter</vt:lpstr>
      <vt:lpstr>Project Robot_Hand - receiver</vt:lpstr>
      <vt:lpstr>PowerPoint Presentation</vt:lpstr>
      <vt:lpstr>HC-05 and HC-06 Bluetooth transceiver and receiver</vt:lpstr>
      <vt:lpstr>HC-05 / HC-06 Bluetooth and Arduino</vt:lpstr>
      <vt:lpstr>HC-05 module setup for BT communication</vt:lpstr>
      <vt:lpstr>Configure HC-05 using module AT commands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Chan</dc:creator>
  <cp:lastModifiedBy>Peter Chan</cp:lastModifiedBy>
  <cp:revision>92</cp:revision>
  <dcterms:created xsi:type="dcterms:W3CDTF">2017-05-01T01:21:39Z</dcterms:created>
  <dcterms:modified xsi:type="dcterms:W3CDTF">2017-09-13T00:17:37Z</dcterms:modified>
</cp:coreProperties>
</file>