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8" y="443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3774400" y="457200"/>
            <a:ext cx="0" cy="2103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0" y="228600"/>
            <a:ext cx="1463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Texture Mapping 3D Models of Indoor Environment with Noisy Camera Poses</a:t>
            </a:r>
            <a:endParaRPr lang="en-US" sz="6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44000" y="2362200"/>
            <a:ext cx="1463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Peter Cheng, Michael Anderson, Stewart He, </a:t>
            </a:r>
            <a:r>
              <a:rPr lang="en-US" sz="3200" dirty="0" err="1" smtClean="0">
                <a:solidFill>
                  <a:schemeClr val="tx2"/>
                </a:solidFill>
              </a:rPr>
              <a:t>Avideh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Zakhor</a:t>
            </a:r>
            <a:endParaRPr lang="en-US" sz="3200" dirty="0" smtClean="0">
              <a:solidFill>
                <a:schemeClr val="tx2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Video and Image Processing Lab - UC Berkeley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0" y="457200"/>
            <a:ext cx="0" cy="2103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287000" y="3962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System Layout</a:t>
            </a:r>
            <a:endParaRPr lang="en-US" sz="3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287000" y="100978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81000" y="65926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Acquisition System</a:t>
            </a:r>
            <a:endParaRPr lang="en-US" sz="3600" dirty="0"/>
          </a:p>
        </p:txBody>
      </p:sp>
      <p:pic>
        <p:nvPicPr>
          <p:cNvPr id="1026" name="Picture 2" descr="https://raw2.github.com/petercheng00/researchPapers/master/spie2014/backpackC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6705600"/>
            <a:ext cx="3276600" cy="2808514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381000" y="9753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Geometry Partitioning</a:t>
            </a:r>
            <a:endParaRPr lang="en-US" sz="3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81000" y="12801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Image Selection</a:t>
            </a:r>
            <a:endParaRPr lang="en-US" sz="3600" dirty="0"/>
          </a:p>
        </p:txBody>
      </p:sp>
      <p:pic>
        <p:nvPicPr>
          <p:cNvPr id="1028" name="Picture 4" descr="https://raw2.github.com/petercheng00/researchPapers/master/spie2014/geomdeskwire_cr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0190339"/>
            <a:ext cx="1676400" cy="2382661"/>
          </a:xfrm>
          <a:prstGeom prst="rect">
            <a:avLst/>
          </a:prstGeom>
          <a:noFill/>
        </p:spPr>
      </p:pic>
      <p:pic>
        <p:nvPicPr>
          <p:cNvPr id="1030" name="Picture 6" descr="https://raw2.github.com/petercheng00/researchPapers/master/spie2014/geomdeskregions_cr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102" y="10195738"/>
            <a:ext cx="1670298" cy="2377262"/>
          </a:xfrm>
          <a:prstGeom prst="rect">
            <a:avLst/>
          </a:prstGeom>
          <a:noFill/>
        </p:spPr>
      </p:pic>
      <p:pic>
        <p:nvPicPr>
          <p:cNvPr id="1032" name="Picture 8" descr="https://raw2.github.com/petercheng00/researchPapers/master/spie2014/scoringFuncti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6880" y="13335000"/>
            <a:ext cx="2448920" cy="2057400"/>
          </a:xfrm>
          <a:prstGeom prst="rect">
            <a:avLst/>
          </a:prstGeom>
          <a:noFill/>
        </p:spPr>
      </p:pic>
      <p:sp>
        <p:nvSpPr>
          <p:cNvPr id="115" name="TextBox 114"/>
          <p:cNvSpPr txBox="1"/>
          <p:nvPr/>
        </p:nvSpPr>
        <p:spPr>
          <a:xfrm>
            <a:off x="24003000" y="685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Image Alignment</a:t>
            </a:r>
            <a:endParaRPr lang="en-US" sz="3600" dirty="0"/>
          </a:p>
        </p:txBody>
      </p:sp>
      <p:pic>
        <p:nvPicPr>
          <p:cNvPr id="116" name="Picture 115" descr="spie flowchart post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49112" y="3962400"/>
            <a:ext cx="9020175" cy="579120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5069800" y="1752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Linear Geometry Alignment</a:t>
            </a:r>
            <a:endParaRPr lang="en-US" sz="3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5069800" y="6248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Pairwise</a:t>
            </a:r>
            <a:r>
              <a:rPr lang="en-US" sz="3600" dirty="0" smtClean="0"/>
              <a:t> Feature Matching</a:t>
            </a:r>
            <a:endParaRPr lang="en-US" sz="3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5069800" y="411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Occlusion Removal</a:t>
            </a:r>
            <a:endParaRPr lang="en-US" sz="3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5069800" y="87262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Least Squares Solution</a:t>
            </a:r>
            <a:endParaRPr lang="en-US" sz="3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4079200" y="96406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Image Composition</a:t>
            </a:r>
            <a:endParaRPr lang="en-US" sz="3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5069800" y="105550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Cached Tiles</a:t>
            </a:r>
            <a:endParaRPr lang="en-US" sz="3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5069800" y="137554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Shortest Path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4079200" y="17011471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Exposure Compensation and Blending</a:t>
            </a:r>
            <a:endParaRPr lang="en-US" sz="3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609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Texture Mapping Overview</a:t>
            </a:r>
            <a:endParaRPr lang="en-US" sz="3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914400" y="1295400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Goal:</a:t>
            </a:r>
          </a:p>
          <a:p>
            <a:pPr marL="342900" lvl="1"/>
            <a:r>
              <a:rPr lang="en-US" sz="1800" dirty="0" smtClean="0"/>
              <a:t>Given approximate surface geometry and images with noisy camera poses, produce a realistic textured 3d model</a:t>
            </a:r>
          </a:p>
          <a:p>
            <a:endParaRPr lang="en-US" sz="1800" dirty="0" smtClean="0"/>
          </a:p>
          <a:p>
            <a:r>
              <a:rPr lang="en-US" sz="1800" dirty="0" smtClean="0"/>
              <a:t>Motivation: </a:t>
            </a:r>
          </a:p>
          <a:p>
            <a:pPr marL="347663" lvl="1"/>
            <a:r>
              <a:rPr lang="en-US" sz="1800" dirty="0" smtClean="0"/>
              <a:t>Provide accurate 3d visualizations of interior spaces for applications such as remodeling or virtual walkthrough generation. </a:t>
            </a:r>
            <a:endParaRPr lang="en-US" sz="1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81000" y="34684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System Process</a:t>
            </a:r>
            <a:endParaRPr lang="en-US" sz="3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14400" y="4140875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Acquire (noisy) geometry and image data from a variety of sensors mounted upon an ambulatory backpack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Partition geometry into spatially consistent regions, and acquire a set of candidate images for each region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Refine camera poses by detecting linear matches between images and geometry, as well as </a:t>
            </a:r>
            <a:r>
              <a:rPr lang="en-US" sz="1800" dirty="0" err="1" smtClean="0"/>
              <a:t>pairwise</a:t>
            </a:r>
            <a:r>
              <a:rPr lang="en-US" sz="1800" dirty="0" smtClean="0"/>
              <a:t> feature matches in images alone.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Composite images onto each region using either a tile-based or a shortest-path method, followed by exposure compensation and blending</a:t>
            </a:r>
            <a:endParaRPr lang="en-US" sz="1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429000" y="3657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(See center panel)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914400" y="7216676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CAD diagram of backpack system is shown to the right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IMUs and laser scanners are used to localize backpack and generate point cloud of surrounding environment, though results are noisy [Liu et. al. 2010]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Side-facing fisheye cameras provide source imagery for texturing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914400" y="1035427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Models can be textured faster by splitting environment geometry into regions for independent processing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Triangular mesh is generated from point cloud. [Sanchez 2012, Turner 2012, Turner 2013]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Triangles are merged with coplanar neighbors, and then clustered spatially by relative orientation. </a:t>
            </a:r>
            <a:endParaRPr lang="en-US" sz="1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914400" y="1341120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For each geometrical region, obtain a set of images with good viewing poses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We desire a set of images that together cover the entire region, and provide high resolution imagery for the region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Split each region into rectangular tiles, and for each tile, find an </a:t>
            </a:r>
            <a:r>
              <a:rPr lang="en-US" sz="1800" smtClean="0"/>
              <a:t>image such that 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336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Trubbis</dc:creator>
  <cp:lastModifiedBy>Peter</cp:lastModifiedBy>
  <cp:revision>57</cp:revision>
  <dcterms:created xsi:type="dcterms:W3CDTF">2013-01-14T01:51:55Z</dcterms:created>
  <dcterms:modified xsi:type="dcterms:W3CDTF">2014-01-12T01:25:01Z</dcterms:modified>
</cp:coreProperties>
</file>