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5" r:id="rId4"/>
    <p:sldMasterId id="2147483659" r:id="rId5"/>
    <p:sldMasterId id="2147483664" r:id="rId6"/>
    <p:sldMasterId id="2147483668" r:id="rId7"/>
    <p:sldMasterId id="2147483672" r:id="rId8"/>
    <p:sldMasterId id="2147483675" r:id="rId9"/>
    <p:sldMasterId id="2147483679" r:id="rId10"/>
  </p:sldMasterIdLst>
  <p:notesMasterIdLst>
    <p:notesMasterId r:id="rId12"/>
  </p:notesMasterIdLst>
  <p:handoutMasterIdLst>
    <p:handoutMasterId r:id="rId23"/>
  </p:handoutMasterIdLst>
  <p:sldIdLst>
    <p:sldId id="337" r:id="rId11"/>
    <p:sldId id="338" r:id="rId13"/>
    <p:sldId id="357" r:id="rId14"/>
    <p:sldId id="728" r:id="rId15"/>
    <p:sldId id="730" r:id="rId16"/>
    <p:sldId id="746" r:id="rId17"/>
    <p:sldId id="735" r:id="rId18"/>
    <p:sldId id="747" r:id="rId19"/>
    <p:sldId id="737" r:id="rId20"/>
    <p:sldId id="748" r:id="rId21"/>
    <p:sldId id="373" r:id="rId22"/>
  </p:sldIdLst>
  <p:sldSz cx="12192000" cy="6858000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许 安鹏" initials="" lastIdx="2" clrIdx="0"/>
  <p:cmAuthor id="7" name="孙天野" initials="孙天野" lastIdx="1" clrIdx="6"/>
  <p:cmAuthor id="1" name="苏美玲" initials="l" lastIdx="2" clrIdx="0"/>
  <p:cmAuthor id="8" name="王世磊" initials="王世磊" lastIdx="3" clrIdx="7"/>
  <p:cmAuthor id="2" name="坎 田" initials="坎" lastIdx="6" clrIdx="0"/>
  <p:cmAuthor id="9" name="zhouguoying02" initials="z" lastIdx="1" clrIdx="8"/>
  <p:cmAuthor id="3" name="Wang Dantong" initials="WD" lastIdx="1" clrIdx="2"/>
  <p:cmAuthor id="4" name="hp" initials="h" lastIdx="14" clrIdx="3"/>
  <p:cmAuthor id="5" name="wang sainan" initials="ws" lastIdx="1" clrIdx="4"/>
  <p:cmAuthor id="6" name="Administrator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8B500"/>
    <a:srgbClr val="D0CECE"/>
    <a:srgbClr val="217F9E"/>
    <a:srgbClr val="CBEBF4"/>
    <a:srgbClr val="009694"/>
    <a:srgbClr val="009A90"/>
    <a:srgbClr val="2286A5"/>
    <a:srgbClr val="FFFFFF"/>
    <a:srgbClr val="1F559C"/>
    <a:srgbClr val="166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 autoAdjust="0"/>
    <p:restoredTop sz="92668" autoAdjust="0"/>
  </p:normalViewPr>
  <p:slideViewPr>
    <p:cSldViewPr snapToGrid="0">
      <p:cViewPr varScale="1">
        <p:scale>
          <a:sx n="89" d="100"/>
          <a:sy n="89" d="100"/>
        </p:scale>
        <p:origin x="20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68921-5FC2-4554-A82D-AC62BB1D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DD76-9583-42EA-A35E-C613F935F6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C3E4-5F90-49BE-BDCC-685715973F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537CA-86A4-415A-9144-FE0D6ABAD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537CA-86A4-415A-9144-FE0D6ABAD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file:///C:\Users\jiaweizheng\AppData\Local\Temp\wps\INetCache\5398748eaea7ef36747ad70735256d5b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555355" y="6354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9"/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76200" y="355600"/>
            <a:ext cx="431800" cy="4318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1D7A87"/>
              </a:solidFill>
              <a:latin typeface="微软雅黑" panose="020B0503020204020204" charset="-122"/>
            </a:endParaRPr>
          </a:p>
        </p:txBody>
      </p: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508000" y="787400"/>
            <a:ext cx="4486275" cy="0"/>
          </a:xfrm>
          <a:prstGeom prst="line">
            <a:avLst/>
          </a:prstGeom>
          <a:noFill/>
          <a:ln w="12700">
            <a:solidFill>
              <a:srgbClr val="2286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内容占位符 3"/>
          <p:cNvSpPr txBox="1"/>
          <p:nvPr userDrawn="1"/>
        </p:nvSpPr>
        <p:spPr>
          <a:xfrm>
            <a:off x="508000" y="1025525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1" name="图片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7"/>
          <a:stretch>
            <a:fillRect/>
          </a:stretch>
        </p:blipFill>
        <p:spPr bwMode="auto">
          <a:xfrm>
            <a:off x="10748963" y="-68263"/>
            <a:ext cx="1368425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8659813" y="6440488"/>
            <a:ext cx="16367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13" name="矩形 20"/>
          <p:cNvSpPr>
            <a:spLocks noChangeArrowheads="1"/>
          </p:cNvSpPr>
          <p:nvPr userDrawn="1"/>
        </p:nvSpPr>
        <p:spPr bwMode="auto">
          <a:xfrm>
            <a:off x="9556750" y="6408738"/>
            <a:ext cx="20828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>
                <a:solidFill>
                  <a:srgbClr val="2286A5"/>
                </a:solidFill>
                <a:latin typeface="Arial" panose="020B0604020202020204" pitchFamily="34" charset="0"/>
                <a:ea typeface="微软雅黑" panose="020B0503020204020204" charset="-122"/>
              </a:rPr>
              <a:t>智慧建筑研究院</a:t>
            </a:r>
            <a:endParaRPr lang="zh-CN" altLang="en-US" sz="1400" b="1">
              <a:solidFill>
                <a:srgbClr val="2286A5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76977" y="289403"/>
            <a:ext cx="10972800" cy="62441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2469539" y="1153668"/>
            <a:ext cx="4706059" cy="50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2469539" y="1901517"/>
            <a:ext cx="4706059" cy="50800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2469539" y="2556800"/>
            <a:ext cx="7742426" cy="50800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17"/>
          </p:nvPr>
        </p:nvSpPr>
        <p:spPr>
          <a:xfrm>
            <a:off x="609600" y="8475663"/>
            <a:ext cx="2844800" cy="48577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007AFB2D-7356-4D77-B63D-FED529C7E37D}" type="datetimeFigureOut">
              <a:rPr lang="en-US"/>
            </a:fld>
            <a:endParaRPr lang="en-US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8"/>
          </p:nvPr>
        </p:nvSpPr>
        <p:spPr>
          <a:xfrm>
            <a:off x="4165600" y="8475663"/>
            <a:ext cx="3860800" cy="48577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9"/>
          </p:nvPr>
        </p:nvSpPr>
        <p:spPr>
          <a:xfrm>
            <a:off x="11510963" y="6396038"/>
            <a:ext cx="430212" cy="365125"/>
          </a:xfrm>
        </p:spPr>
        <p:txBody>
          <a:bodyPr/>
          <a:lstStyle>
            <a:lvl1pPr>
              <a:defRPr>
                <a:ea typeface="等线" panose="02010600030101010101" charset="-122"/>
              </a:defRPr>
            </a:lvl1pPr>
          </a:lstStyle>
          <a:p>
            <a:fld id="{8C41DB05-0554-4CAE-BD0C-D1DC4CFFFB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9814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8475133"/>
            <a:ext cx="284480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8475133"/>
            <a:ext cx="386080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09600" y="366185"/>
            <a:ext cx="10972800" cy="62441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  微软雅黑</a:t>
            </a:r>
            <a:r>
              <a:rPr lang="en-US" altLang="zh-CN" dirty="0"/>
              <a:t>24</a:t>
            </a:r>
            <a:r>
              <a:rPr lang="zh-CN" altLang="en-US" dirty="0"/>
              <a:t>号字加粗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153668"/>
            <a:ext cx="10972800" cy="50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正文文字请选择字体：微软雅黑</a:t>
            </a:r>
            <a:endParaRPr lang="en-US" altLang="zh-CN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5" hasCustomPrompt="1"/>
          </p:nvPr>
        </p:nvSpPr>
        <p:spPr>
          <a:xfrm>
            <a:off x="605837" y="1818149"/>
            <a:ext cx="10976563" cy="50800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数字字母请选择字体： </a:t>
            </a:r>
            <a:r>
              <a:rPr lang="en-US" altLang="zh-CN" dirty="0"/>
              <a:t>Arial </a:t>
            </a:r>
            <a:endParaRPr lang="en-US" altLang="zh-CN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5837" y="2476364"/>
            <a:ext cx="10976563" cy="50800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135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字号原则上为</a:t>
            </a:r>
            <a:r>
              <a:rPr lang="en-US" altLang="zh-CN" dirty="0"/>
              <a:t>16</a:t>
            </a:r>
            <a:r>
              <a:rPr lang="zh-CN" altLang="en-US" dirty="0"/>
              <a:t>号，可根据具体情况调整，不超过</a:t>
            </a:r>
            <a:r>
              <a:rPr lang="en-US" altLang="zh-CN" dirty="0"/>
              <a:t>20</a:t>
            </a:r>
            <a:r>
              <a:rPr lang="zh-CN" altLang="en-US" dirty="0"/>
              <a:t>号字体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26672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169363" y="6425361"/>
            <a:ext cx="352933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2286A5"/>
                </a:solidFill>
              </a:rPr>
              <a:t>慧城科技</a:t>
            </a:r>
            <a:endParaRPr lang="zh-CN" altLang="en-US" sz="1400" b="1" dirty="0">
              <a:solidFill>
                <a:srgbClr val="2286A5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266380" y="6425361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  <a:endParaRPr lang="en-US" altLang="zh-CN" dirty="0"/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第</a:t>
            </a:r>
            <a:fld id="{05CD0DF4-8752-2749-8DC9-904D8AA3DA64}" type="slidenum">
              <a:rPr kumimoji="1" lang="zh-CN" altLang="en-US" dirty="0" smtClean="0"/>
            </a:fld>
            <a:r>
              <a:rPr kumimoji="1" lang="zh-CN" altLang="en-US" dirty="0"/>
              <a:t>页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217F9E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indent="0">
              <a:lnSpc>
                <a:spcPct val="150000"/>
              </a:lnSpc>
              <a:buNone/>
              <a:defRPr sz="1800">
                <a:latin typeface="+mn-ea"/>
                <a:ea typeface="+mn-ea"/>
              </a:defRPr>
            </a:lvl2pPr>
            <a:lvl3pPr marL="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3pPr>
            <a:lvl4pPr marL="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  <a:lvl5pPr marL="457200" indent="0">
              <a:buNone/>
              <a:defRPr/>
            </a:lvl5pPr>
            <a:lvl6pPr marL="0" indent="0">
              <a:lnSpc>
                <a:spcPct val="150000"/>
              </a:lnSpc>
              <a:buNone/>
              <a:defRPr/>
            </a:lvl6pPr>
            <a:lvl7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7pPr>
            <a:lvl8pPr marL="0" indent="0">
              <a:buNone/>
              <a:defRPr/>
            </a:lvl8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7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file:///C:\Users\jiaweizheng\AppData\Local\Temp\wps\INetCache\5398748eaea7ef36747ad70735256d5b" TargetMode="Externa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file:///C:\Users\jiaweizheng\AppData\Local\Temp\wps\INetCache\5398748eaea7ef36747ad70735256d5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file:///C:\Users\jiaweizheng\AppData\Local\Temp\wps\INetCache\5398748eaea7ef36747ad70735256d5b" TargetMode="Externa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png"/><Relationship Id="rId6" Type="http://schemas.openxmlformats.org/officeDocument/2006/relationships/image" Target="file:///C:\Users\jiaweizheng\AppData\Local\Temp\wps\INetCache\5398748eaea7ef36747ad70735256d5b" TargetMode="Externa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png"/><Relationship Id="rId5" Type="http://schemas.openxmlformats.org/officeDocument/2006/relationships/image" Target="file:///C:\Users\jiaweizheng\AppData\Local\Temp\wps\INetCache\5398748eaea7ef36747ad70735256d5b" TargetMode="Externa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png"/><Relationship Id="rId5" Type="http://schemas.openxmlformats.org/officeDocument/2006/relationships/image" Target="file:///C:\Users\jiaweizheng\AppData\Local\Temp\wps\INetCache\5398748eaea7ef36747ad70735256d5b" TargetMode="Externa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file:///C:\Users\jiaweizheng\AppData\Local\Temp\wps\INetCache\5398748eaea7ef36747ad70735256d5b" TargetMode="Externa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7.png"/><Relationship Id="rId5" Type="http://schemas.openxmlformats.org/officeDocument/2006/relationships/image" Target="file:///C:\Users\jiaweizheng\AppData\Local\Temp\wps\INetCache\5398748eaea7ef36747ad70735256d5b" TargetMode="Externa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9.xml.rels><?xml version="1.0" encoding="UTF-8" standalone="yes"?>
<Relationships xmlns="http://schemas.openxmlformats.org/package/2006/relationships"><Relationship Id="rId7" Type="http://schemas.openxmlformats.org/officeDocument/2006/relationships/theme" Target="../theme/theme9.xml"/><Relationship Id="rId6" Type="http://schemas.openxmlformats.org/officeDocument/2006/relationships/image" Target="../media/image5.png"/><Relationship Id="rId5" Type="http://schemas.openxmlformats.org/officeDocument/2006/relationships/image" Target="file:///C:\Users\jiaweizheng\AppData\Local\Temp\wps\INetCache\5398748eaea7ef36747ad70735256d5b" TargetMode="Externa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r:link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70339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10723417" y="-67733"/>
            <a:ext cx="1393341" cy="8111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555355" y="63368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0339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0723417" y="-67733"/>
            <a:ext cx="1393341" cy="8111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393585" y="6396151"/>
            <a:ext cx="41681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93247" y="6424825"/>
            <a:ext cx="41681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937207" y="1281756"/>
            <a:ext cx="254793" cy="738664"/>
            <a:chOff x="11937207" y="1281756"/>
            <a:chExt cx="254793" cy="738664"/>
          </a:xfrm>
        </p:grpSpPr>
        <p:sp>
          <p:nvSpPr>
            <p:cNvPr id="17" name="矩形 16"/>
            <p:cNvSpPr/>
            <p:nvPr userDrawn="1"/>
          </p:nvSpPr>
          <p:spPr>
            <a:xfrm>
              <a:off x="11937207" y="1320188"/>
              <a:ext cx="254793" cy="661800"/>
            </a:xfrm>
            <a:prstGeom prst="rect">
              <a:avLst/>
            </a:prstGeom>
            <a:solidFill>
              <a:srgbClr val="217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9"/>
            <p:cNvSpPr txBox="1"/>
            <p:nvPr userDrawn="1"/>
          </p:nvSpPr>
          <p:spPr>
            <a:xfrm rot="5400000">
              <a:off x="11704796" y="1541964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937207" y="1981988"/>
            <a:ext cx="254793" cy="738664"/>
            <a:chOff x="11937207" y="1981988"/>
            <a:chExt cx="254793" cy="738664"/>
          </a:xfrm>
        </p:grpSpPr>
        <p:sp>
          <p:nvSpPr>
            <p:cNvPr id="20" name="矩形 19"/>
            <p:cNvSpPr/>
            <p:nvPr userDrawn="1"/>
          </p:nvSpPr>
          <p:spPr>
            <a:xfrm>
              <a:off x="11937207" y="2020420"/>
              <a:ext cx="254793" cy="661800"/>
            </a:xfrm>
            <a:prstGeom prst="rect">
              <a:avLst/>
            </a:prstGeom>
            <a:solidFill>
              <a:srgbClr val="00A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9"/>
            <p:cNvSpPr txBox="1"/>
            <p:nvPr userDrawn="1"/>
          </p:nvSpPr>
          <p:spPr>
            <a:xfrm rot="5400000">
              <a:off x="11704796" y="2242196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937207" y="2612969"/>
            <a:ext cx="254793" cy="900000"/>
            <a:chOff x="11937207" y="2612970"/>
            <a:chExt cx="254793" cy="877163"/>
          </a:xfrm>
        </p:grpSpPr>
        <p:sp>
          <p:nvSpPr>
            <p:cNvPr id="23" name="矩形 22"/>
            <p:cNvSpPr/>
            <p:nvPr userDrawn="1"/>
          </p:nvSpPr>
          <p:spPr>
            <a:xfrm>
              <a:off x="11937207" y="2720652"/>
              <a:ext cx="254793" cy="661800"/>
            </a:xfrm>
            <a:prstGeom prst="rect">
              <a:avLst/>
            </a:prstGeom>
            <a:solidFill>
              <a:srgbClr val="F7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9"/>
            <p:cNvSpPr txBox="1"/>
            <p:nvPr userDrawn="1"/>
          </p:nvSpPr>
          <p:spPr>
            <a:xfrm rot="5400000">
              <a:off x="11635547" y="2942428"/>
              <a:ext cx="877163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市场化工作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r:link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93585" y="6413731"/>
            <a:ext cx="41681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937207" y="1281756"/>
            <a:ext cx="254793" cy="738664"/>
            <a:chOff x="11937207" y="1281756"/>
            <a:chExt cx="254793" cy="738664"/>
          </a:xfrm>
        </p:grpSpPr>
        <p:sp>
          <p:nvSpPr>
            <p:cNvPr id="17" name="矩形 16"/>
            <p:cNvSpPr/>
            <p:nvPr userDrawn="1"/>
          </p:nvSpPr>
          <p:spPr>
            <a:xfrm>
              <a:off x="11937207" y="1320188"/>
              <a:ext cx="254793" cy="661800"/>
            </a:xfrm>
            <a:prstGeom prst="rect">
              <a:avLst/>
            </a:prstGeom>
            <a:solidFill>
              <a:srgbClr val="217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9"/>
            <p:cNvSpPr txBox="1"/>
            <p:nvPr userDrawn="1"/>
          </p:nvSpPr>
          <p:spPr>
            <a:xfrm rot="5400000">
              <a:off x="11704796" y="1541964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937207" y="1981988"/>
            <a:ext cx="254793" cy="738664"/>
            <a:chOff x="11937207" y="1981988"/>
            <a:chExt cx="254793" cy="738664"/>
          </a:xfrm>
        </p:grpSpPr>
        <p:sp>
          <p:nvSpPr>
            <p:cNvPr id="20" name="矩形 19"/>
            <p:cNvSpPr/>
            <p:nvPr userDrawn="1"/>
          </p:nvSpPr>
          <p:spPr>
            <a:xfrm>
              <a:off x="11937207" y="2020420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9"/>
            <p:cNvSpPr txBox="1"/>
            <p:nvPr userDrawn="1"/>
          </p:nvSpPr>
          <p:spPr>
            <a:xfrm rot="5400000">
              <a:off x="11704796" y="2242196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937207" y="2612969"/>
            <a:ext cx="254793" cy="900000"/>
            <a:chOff x="11937207" y="2612970"/>
            <a:chExt cx="254793" cy="877163"/>
          </a:xfrm>
        </p:grpSpPr>
        <p:sp>
          <p:nvSpPr>
            <p:cNvPr id="23" name="矩形 22"/>
            <p:cNvSpPr/>
            <p:nvPr userDrawn="1"/>
          </p:nvSpPr>
          <p:spPr>
            <a:xfrm>
              <a:off x="11937207" y="2720652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9"/>
            <p:cNvSpPr txBox="1"/>
            <p:nvPr userDrawn="1"/>
          </p:nvSpPr>
          <p:spPr>
            <a:xfrm rot="5400000">
              <a:off x="11635547" y="2942428"/>
              <a:ext cx="877163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市场化工作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93247" y="6424825"/>
            <a:ext cx="41681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937207" y="1281756"/>
            <a:ext cx="254793" cy="738664"/>
            <a:chOff x="11937207" y="1281756"/>
            <a:chExt cx="254793" cy="738664"/>
          </a:xfrm>
        </p:grpSpPr>
        <p:sp>
          <p:nvSpPr>
            <p:cNvPr id="17" name="矩形 16"/>
            <p:cNvSpPr/>
            <p:nvPr userDrawn="1"/>
          </p:nvSpPr>
          <p:spPr>
            <a:xfrm>
              <a:off x="11937207" y="1320188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9"/>
            <p:cNvSpPr txBox="1"/>
            <p:nvPr userDrawn="1"/>
          </p:nvSpPr>
          <p:spPr>
            <a:xfrm rot="5400000">
              <a:off x="11704796" y="1541964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937207" y="1981988"/>
            <a:ext cx="254793" cy="738664"/>
            <a:chOff x="11937207" y="1981988"/>
            <a:chExt cx="254793" cy="738664"/>
          </a:xfrm>
        </p:grpSpPr>
        <p:sp>
          <p:nvSpPr>
            <p:cNvPr id="20" name="矩形 19"/>
            <p:cNvSpPr/>
            <p:nvPr userDrawn="1"/>
          </p:nvSpPr>
          <p:spPr>
            <a:xfrm>
              <a:off x="11937207" y="2020420"/>
              <a:ext cx="254793" cy="661800"/>
            </a:xfrm>
            <a:prstGeom prst="rect">
              <a:avLst/>
            </a:prstGeom>
            <a:solidFill>
              <a:srgbClr val="00A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9"/>
            <p:cNvSpPr txBox="1"/>
            <p:nvPr userDrawn="1"/>
          </p:nvSpPr>
          <p:spPr>
            <a:xfrm rot="5400000">
              <a:off x="11704796" y="2242196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937207" y="2612969"/>
            <a:ext cx="254793" cy="900000"/>
            <a:chOff x="11937207" y="2612970"/>
            <a:chExt cx="254793" cy="877163"/>
          </a:xfrm>
        </p:grpSpPr>
        <p:sp>
          <p:nvSpPr>
            <p:cNvPr id="23" name="矩形 22"/>
            <p:cNvSpPr/>
            <p:nvPr userDrawn="1"/>
          </p:nvSpPr>
          <p:spPr>
            <a:xfrm>
              <a:off x="11937207" y="2720652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9"/>
            <p:cNvSpPr txBox="1"/>
            <p:nvPr userDrawn="1"/>
          </p:nvSpPr>
          <p:spPr>
            <a:xfrm rot="5400000">
              <a:off x="11635547" y="2942428"/>
              <a:ext cx="877163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市场化工作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93247" y="6424825"/>
            <a:ext cx="41681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937207" y="1281756"/>
            <a:ext cx="254793" cy="738664"/>
            <a:chOff x="11937207" y="1281756"/>
            <a:chExt cx="254793" cy="738664"/>
          </a:xfrm>
        </p:grpSpPr>
        <p:sp>
          <p:nvSpPr>
            <p:cNvPr id="17" name="矩形 16"/>
            <p:cNvSpPr/>
            <p:nvPr userDrawn="1"/>
          </p:nvSpPr>
          <p:spPr>
            <a:xfrm>
              <a:off x="11937207" y="1320188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9"/>
            <p:cNvSpPr txBox="1"/>
            <p:nvPr userDrawn="1"/>
          </p:nvSpPr>
          <p:spPr>
            <a:xfrm rot="5400000">
              <a:off x="11704796" y="1541964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937207" y="1981988"/>
            <a:ext cx="254793" cy="738664"/>
            <a:chOff x="11937207" y="1981988"/>
            <a:chExt cx="254793" cy="738664"/>
          </a:xfrm>
        </p:grpSpPr>
        <p:sp>
          <p:nvSpPr>
            <p:cNvPr id="20" name="矩形 19"/>
            <p:cNvSpPr/>
            <p:nvPr userDrawn="1"/>
          </p:nvSpPr>
          <p:spPr>
            <a:xfrm>
              <a:off x="11937207" y="2020420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9"/>
            <p:cNvSpPr txBox="1"/>
            <p:nvPr userDrawn="1"/>
          </p:nvSpPr>
          <p:spPr>
            <a:xfrm rot="5400000">
              <a:off x="11704796" y="2242196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937207" y="2612969"/>
            <a:ext cx="254793" cy="900000"/>
            <a:chOff x="11937207" y="2612970"/>
            <a:chExt cx="254793" cy="877163"/>
          </a:xfrm>
        </p:grpSpPr>
        <p:sp>
          <p:nvSpPr>
            <p:cNvPr id="23" name="矩形 22"/>
            <p:cNvSpPr/>
            <p:nvPr userDrawn="1"/>
          </p:nvSpPr>
          <p:spPr>
            <a:xfrm>
              <a:off x="11937207" y="2720652"/>
              <a:ext cx="254793" cy="661800"/>
            </a:xfrm>
            <a:prstGeom prst="rect">
              <a:avLst/>
            </a:prstGeom>
            <a:solidFill>
              <a:srgbClr val="F7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9"/>
            <p:cNvSpPr txBox="1"/>
            <p:nvPr userDrawn="1"/>
          </p:nvSpPr>
          <p:spPr>
            <a:xfrm rot="5400000">
              <a:off x="11635547" y="2942428"/>
              <a:ext cx="877163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市场化工作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70339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723417" y="-67733"/>
            <a:ext cx="1393341" cy="8111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0665672" y="6396153"/>
            <a:ext cx="1275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9477655" y="6427015"/>
            <a:ext cx="20819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7393585" y="6420791"/>
            <a:ext cx="41681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86A5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数字科技</a:t>
            </a:r>
            <a:r>
              <a:rPr lang="zh-CN" altLang="en-US" sz="1400" b="1" dirty="0">
                <a:solidFill>
                  <a:schemeClr val="accent1"/>
                </a:solidFill>
                <a:effectLst/>
              </a:rPr>
              <a:t>事业部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2286A5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cs"/>
            </a:endParaRPr>
          </a:p>
          <a:p>
            <a:pPr algn="r"/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748355" y="-67733"/>
            <a:ext cx="1368403" cy="8111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393585" y="6413731"/>
            <a:ext cx="416814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1"/>
                </a:solidFill>
                <a:effectLst/>
              </a:rPr>
              <a:t>数字科技事业部</a:t>
            </a:r>
            <a:endParaRPr lang="zh-CN" altLang="en-US" sz="14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659162" y="644021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内部资料  严禁外传  </a:t>
            </a:r>
            <a:r>
              <a:rPr lang="en-US" altLang="zh-CN" sz="1200" dirty="0">
                <a:solidFill>
                  <a:srgbClr val="E7E6E6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endParaRPr lang="zh-CN" altLang="en-US" sz="1200" dirty="0">
              <a:solidFill>
                <a:srgbClr val="E7E6E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9104836" y="63961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937207" y="1281756"/>
            <a:ext cx="254793" cy="738664"/>
            <a:chOff x="11937207" y="1281756"/>
            <a:chExt cx="254793" cy="738664"/>
          </a:xfrm>
        </p:grpSpPr>
        <p:sp>
          <p:nvSpPr>
            <p:cNvPr id="17" name="矩形 16"/>
            <p:cNvSpPr/>
            <p:nvPr userDrawn="1"/>
          </p:nvSpPr>
          <p:spPr>
            <a:xfrm>
              <a:off x="11937207" y="1320188"/>
              <a:ext cx="254793" cy="661800"/>
            </a:xfrm>
            <a:prstGeom prst="rect">
              <a:avLst/>
            </a:prstGeom>
            <a:solidFill>
              <a:srgbClr val="217F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9"/>
            <p:cNvSpPr txBox="1"/>
            <p:nvPr userDrawn="1"/>
          </p:nvSpPr>
          <p:spPr>
            <a:xfrm rot="5400000">
              <a:off x="11704796" y="1541964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管理工作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1937207" y="1981988"/>
            <a:ext cx="254793" cy="738664"/>
            <a:chOff x="11937207" y="1981988"/>
            <a:chExt cx="254793" cy="738664"/>
          </a:xfrm>
        </p:grpSpPr>
        <p:sp>
          <p:nvSpPr>
            <p:cNvPr id="20" name="矩形 19"/>
            <p:cNvSpPr/>
            <p:nvPr userDrawn="1"/>
          </p:nvSpPr>
          <p:spPr>
            <a:xfrm>
              <a:off x="11937207" y="2020420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9"/>
            <p:cNvSpPr txBox="1"/>
            <p:nvPr userDrawn="1"/>
          </p:nvSpPr>
          <p:spPr>
            <a:xfrm rot="5400000">
              <a:off x="11704796" y="2242196"/>
              <a:ext cx="738664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研发工作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1937207" y="2612969"/>
            <a:ext cx="254793" cy="900000"/>
            <a:chOff x="11937207" y="2612970"/>
            <a:chExt cx="254793" cy="877163"/>
          </a:xfrm>
        </p:grpSpPr>
        <p:sp>
          <p:nvSpPr>
            <p:cNvPr id="23" name="矩形 22"/>
            <p:cNvSpPr/>
            <p:nvPr userDrawn="1"/>
          </p:nvSpPr>
          <p:spPr>
            <a:xfrm>
              <a:off x="11937207" y="2720652"/>
              <a:ext cx="254793" cy="661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9"/>
            <p:cNvSpPr txBox="1"/>
            <p:nvPr userDrawn="1"/>
          </p:nvSpPr>
          <p:spPr>
            <a:xfrm rot="5400000">
              <a:off x="11635547" y="2942428"/>
              <a:ext cx="877163" cy="2182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市场化工作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355145" y="1525991"/>
            <a:ext cx="9481708" cy="1613886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年终总结</a:t>
            </a:r>
            <a:endParaRPr lang="en-US" altLang="zh-CN" dirty="0"/>
          </a:p>
          <a:p>
            <a:r>
              <a:rPr lang="zh-CN" altLang="en-US" dirty="0"/>
              <a:t>工作汇报</a:t>
            </a:r>
            <a:endParaRPr lang="zh-CN" altLang="en-US" sz="4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2"/>
          </p:nvPr>
        </p:nvSpPr>
        <p:spPr>
          <a:xfrm>
            <a:off x="1355145" y="3998043"/>
            <a:ext cx="9481708" cy="654177"/>
          </a:xfrm>
        </p:spPr>
        <p:txBody>
          <a:bodyPr/>
          <a:lstStyle/>
          <a:p>
            <a:r>
              <a:rPr lang="zh-CN" altLang="en-US" dirty="0"/>
              <a:t>汇报人：</a:t>
            </a:r>
            <a:endParaRPr dirty="0"/>
          </a:p>
        </p:txBody>
      </p:sp>
      <p:sp>
        <p:nvSpPr>
          <p:cNvPr id="15" name="内容占位符 7"/>
          <p:cNvSpPr>
            <a:spLocks noGrp="1"/>
          </p:cNvSpPr>
          <p:nvPr>
            <p:ph sz="quarter" idx="11"/>
          </p:nvPr>
        </p:nvSpPr>
        <p:spPr>
          <a:xfrm>
            <a:off x="-1" y="5556804"/>
            <a:ext cx="12192001" cy="426497"/>
          </a:xfrm>
        </p:spPr>
        <p:txBody>
          <a:bodyPr/>
          <a:lstStyle/>
          <a:p>
            <a:r>
              <a:rPr b="1" dirty="0"/>
              <a:t>20</a:t>
            </a:r>
            <a:r>
              <a:rPr lang="en-US" altLang="zh-CN" b="1" dirty="0"/>
              <a:t>21</a:t>
            </a:r>
            <a:r>
              <a:rPr lang="zh-CN" altLang="en-US" b="1" dirty="0"/>
              <a:t>年</a:t>
            </a:r>
            <a:r>
              <a:rPr b="1" dirty="0"/>
              <a:t>11</a:t>
            </a:r>
            <a:r>
              <a:rPr lang="zh-CN" altLang="en-US" b="1" dirty="0"/>
              <a:t>月</a:t>
            </a:r>
            <a:endParaRPr lang="zh-CN" altLang="en-US" b="1" dirty="0"/>
          </a:p>
        </p:txBody>
      </p:sp>
      <p:sp>
        <p:nvSpPr>
          <p:cNvPr id="16" name="内容占位符 10"/>
          <p:cNvSpPr txBox="1"/>
          <p:nvPr/>
        </p:nvSpPr>
        <p:spPr>
          <a:xfrm>
            <a:off x="0" y="5006730"/>
            <a:ext cx="12192000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数字科技事业部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10740" y="2217181"/>
            <a:ext cx="507703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1" u="none" strike="noStrike" kern="1200" cap="none" spc="0" normalizeH="0" baseline="0" noProof="0" dirty="0">
                <a:ln>
                  <a:noFill/>
                </a:ln>
                <a:solidFill>
                  <a:srgbClr val="2286A5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感谢聆听 ！</a:t>
            </a:r>
            <a:endParaRPr kumimoji="0" lang="zh-CN" altLang="en-US" sz="7200" b="1" i="1" u="none" strike="noStrike" kern="1200" cap="none" spc="0" normalizeH="0" baseline="0" noProof="0" dirty="0">
              <a:ln>
                <a:noFill/>
              </a:ln>
              <a:solidFill>
                <a:srgbClr val="2286A5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110594" y="639615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28700" y="1164772"/>
            <a:ext cx="3617259" cy="4365172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b="1" dirty="0">
                <a:solidFill>
                  <a:srgbClr val="217F9E"/>
                </a:solidFill>
              </a:rPr>
              <a:t>xx</a:t>
            </a:r>
            <a:endParaRPr lang="zh-CN" altLang="en-US" b="1" dirty="0">
              <a:solidFill>
                <a:srgbClr val="217F9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b="1" dirty="0">
                <a:solidFill>
                  <a:srgbClr val="217F9E"/>
                </a:solidFill>
              </a:rPr>
              <a:t>xx</a:t>
            </a:r>
            <a:endParaRPr b="1" dirty="0">
              <a:solidFill>
                <a:srgbClr val="217F9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b="1" dirty="0">
                <a:solidFill>
                  <a:srgbClr val="217F9E"/>
                </a:solidFill>
              </a:rPr>
              <a:t>xxx</a:t>
            </a:r>
            <a:endParaRPr lang="zh-CN" altLang="en-US" b="1" dirty="0">
              <a:solidFill>
                <a:srgbClr val="217F9E"/>
              </a:solidFill>
            </a:endParaRPr>
          </a:p>
          <a:p>
            <a:pPr>
              <a:buFont typeface="+mj-lt"/>
            </a:pPr>
            <a:endParaRPr lang="zh-CN" altLang="en-US" b="1" dirty="0">
              <a:solidFill>
                <a:srgbClr val="217F9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9BB5D0-35E4-459D-AEF3-FE4D7C45CC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标题 8"/>
          <p:cNvSpPr txBox="1"/>
          <p:nvPr/>
        </p:nvSpPr>
        <p:spPr>
          <a:xfrm>
            <a:off x="26124" y="365333"/>
            <a:ext cx="548036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4814356" y="1164772"/>
            <a:ext cx="5930121" cy="4365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10594" y="639615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1" y="1851645"/>
            <a:ext cx="8550601" cy="3153410"/>
            <a:chOff x="1524001" y="1851645"/>
            <a:chExt cx="8550601" cy="3153410"/>
          </a:xfrm>
        </p:grpSpPr>
        <p:sp>
          <p:nvSpPr>
            <p:cNvPr id="8" name="文本框 7"/>
            <p:cNvSpPr txBox="1"/>
            <p:nvPr/>
          </p:nvSpPr>
          <p:spPr>
            <a:xfrm>
              <a:off x="5393373" y="2705725"/>
              <a:ext cx="46634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217F9E"/>
                  </a:solidFill>
                  <a:sym typeface="+mn-ea"/>
                </a:rPr>
                <a:t>平台线生产力汇报</a:t>
              </a:r>
              <a:endParaRPr lang="zh-CN" altLang="en-US" sz="3200" b="1" kern="0" dirty="0">
                <a:solidFill>
                  <a:srgbClr val="217F9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4951" y="3644512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11162" y="3375000"/>
              <a:ext cx="4663440" cy="108000"/>
              <a:chOff x="3649980" y="3375660"/>
              <a:chExt cx="466344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524001" y="1851645"/>
              <a:ext cx="4205521" cy="3153410"/>
              <a:chOff x="1524001" y="1851645"/>
              <a:chExt cx="4205521" cy="315341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24001" y="1851645"/>
                <a:ext cx="4205521" cy="315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900" b="1" kern="0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01</a:t>
                </a:r>
                <a:endParaRPr lang="zh-CN" altLang="en-US" sz="19900" b="1" kern="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 useBgFill="1">
            <p:nvSpPr>
              <p:cNvPr id="14" name="文本框 13"/>
              <p:cNvSpPr txBox="1"/>
              <p:nvPr/>
            </p:nvSpPr>
            <p:spPr>
              <a:xfrm>
                <a:off x="2011592" y="3105836"/>
                <a:ext cx="3230339" cy="645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kern="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ONE</a:t>
                </a:r>
                <a:endParaRPr lang="zh-CN" altLang="en-US" sz="3600" b="1" kern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10594" y="639615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1" y="1851645"/>
            <a:ext cx="8550601" cy="3153410"/>
            <a:chOff x="1524001" y="1851645"/>
            <a:chExt cx="8550601" cy="3153410"/>
          </a:xfrm>
        </p:grpSpPr>
        <p:sp>
          <p:nvSpPr>
            <p:cNvPr id="8" name="文本框 7"/>
            <p:cNvSpPr txBox="1"/>
            <p:nvPr/>
          </p:nvSpPr>
          <p:spPr>
            <a:xfrm>
              <a:off x="5393373" y="2705725"/>
              <a:ext cx="46634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217F9E"/>
                  </a:solidFill>
                  <a:sym typeface="+mn-ea"/>
                </a:rPr>
                <a:t>技术中台建设及运营</a:t>
              </a:r>
              <a:endParaRPr lang="zh-CN" altLang="en-US" sz="3200" b="1" kern="0" dirty="0">
                <a:solidFill>
                  <a:srgbClr val="217F9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4951" y="3644512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11162" y="3375000"/>
              <a:ext cx="4663440" cy="108000"/>
              <a:chOff x="3649980" y="3375660"/>
              <a:chExt cx="466344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524001" y="1851645"/>
              <a:ext cx="4205521" cy="3153410"/>
              <a:chOff x="1524001" y="1851645"/>
              <a:chExt cx="4205521" cy="315341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24001" y="1851645"/>
                <a:ext cx="4205521" cy="315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900" b="1" kern="0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02</a:t>
                </a:r>
                <a:endParaRPr lang="zh-CN" altLang="en-US" sz="19900" b="1" kern="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 useBgFill="1">
            <p:nvSpPr>
              <p:cNvPr id="14" name="文本框 13"/>
              <p:cNvSpPr txBox="1"/>
              <p:nvPr/>
            </p:nvSpPr>
            <p:spPr>
              <a:xfrm>
                <a:off x="2011592" y="3105836"/>
                <a:ext cx="3230339" cy="645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kern="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ONE</a:t>
                </a:r>
                <a:endParaRPr lang="zh-CN" altLang="en-US" sz="3600" b="1" kern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10594" y="639615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1" y="1851645"/>
            <a:ext cx="8550601" cy="3153410"/>
            <a:chOff x="1524001" y="1851645"/>
            <a:chExt cx="8550601" cy="3153410"/>
          </a:xfrm>
        </p:grpSpPr>
        <p:sp>
          <p:nvSpPr>
            <p:cNvPr id="8" name="文本框 7"/>
            <p:cNvSpPr txBox="1"/>
            <p:nvPr/>
          </p:nvSpPr>
          <p:spPr>
            <a:xfrm>
              <a:off x="5393373" y="2705725"/>
              <a:ext cx="46634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217F9E"/>
                  </a:solidFill>
                  <a:sym typeface="+mn-ea"/>
                </a:rPr>
                <a:t>团队人员能力提升</a:t>
              </a:r>
              <a:endParaRPr lang="zh-CN" altLang="en-US" sz="3200" b="1" kern="0" dirty="0">
                <a:solidFill>
                  <a:srgbClr val="217F9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4951" y="3644512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11162" y="3375000"/>
              <a:ext cx="4663440" cy="108000"/>
              <a:chOff x="3649980" y="3375660"/>
              <a:chExt cx="466344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524001" y="1851645"/>
              <a:ext cx="4205521" cy="3153410"/>
              <a:chOff x="1524001" y="1851645"/>
              <a:chExt cx="4205521" cy="315341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24001" y="1851645"/>
                <a:ext cx="4205521" cy="315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900" b="1" kern="0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03</a:t>
                </a:r>
                <a:endParaRPr lang="zh-CN" altLang="en-US" sz="19900" b="1" kern="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 useBgFill="1">
            <p:nvSpPr>
              <p:cNvPr id="14" name="文本框 13"/>
              <p:cNvSpPr txBox="1"/>
              <p:nvPr/>
            </p:nvSpPr>
            <p:spPr>
              <a:xfrm>
                <a:off x="2011592" y="3105836"/>
                <a:ext cx="3230339" cy="645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kern="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ONE</a:t>
                </a:r>
                <a:endParaRPr lang="zh-CN" altLang="en-US" sz="3600" b="1" kern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10594" y="6396153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1" y="1851645"/>
            <a:ext cx="8550601" cy="3153410"/>
            <a:chOff x="1524001" y="1851645"/>
            <a:chExt cx="8550601" cy="3153410"/>
          </a:xfrm>
        </p:grpSpPr>
        <p:sp>
          <p:nvSpPr>
            <p:cNvPr id="8" name="文本框 7"/>
            <p:cNvSpPr txBox="1"/>
            <p:nvPr/>
          </p:nvSpPr>
          <p:spPr>
            <a:xfrm>
              <a:off x="5393373" y="2705725"/>
              <a:ext cx="46634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kern="0" dirty="0">
                  <a:solidFill>
                    <a:srgbClr val="217F9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团队技术力创新</a:t>
              </a:r>
              <a:endParaRPr lang="zh-CN" altLang="en-US" sz="3200" b="1" kern="0" dirty="0">
                <a:solidFill>
                  <a:srgbClr val="217F9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74951" y="3644512"/>
              <a:ext cx="4645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b="1" kern="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11162" y="3375000"/>
              <a:ext cx="4663440" cy="108000"/>
              <a:chOff x="3649980" y="3375660"/>
              <a:chExt cx="4663440" cy="10800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524001" y="1851645"/>
              <a:ext cx="4205521" cy="3153410"/>
              <a:chOff x="1524001" y="1851645"/>
              <a:chExt cx="4205521" cy="315341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24001" y="1851645"/>
                <a:ext cx="4205521" cy="315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900" b="1" kern="0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04</a:t>
                </a:r>
                <a:endParaRPr lang="zh-CN" altLang="en-US" sz="19900" b="1" kern="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 useBgFill="1">
            <p:nvSpPr>
              <p:cNvPr id="14" name="文本框 13"/>
              <p:cNvSpPr txBox="1"/>
              <p:nvPr/>
            </p:nvSpPr>
            <p:spPr>
              <a:xfrm>
                <a:off x="2011592" y="3105836"/>
                <a:ext cx="3230339" cy="645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kern="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ONE</a:t>
                </a:r>
                <a:endParaRPr lang="zh-CN" altLang="en-US" sz="3600" b="1" kern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rgbClr val="2286A5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56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等线</vt:lpstr>
      <vt:lpstr>Times New Roman</vt:lpstr>
      <vt:lpstr>Arial Unicode MS</vt:lpstr>
      <vt:lpstr>Wingdings</vt:lpstr>
      <vt:lpstr>封面页</vt:lpstr>
      <vt:lpstr>1_封面页</vt:lpstr>
      <vt:lpstr>1_正文页</vt:lpstr>
      <vt:lpstr>3_正文页</vt:lpstr>
      <vt:lpstr>2_正文页</vt:lpstr>
      <vt:lpstr>4_正文页</vt:lpstr>
      <vt:lpstr>2_封面页</vt:lpstr>
      <vt:lpstr>5_正文页</vt:lpstr>
      <vt:lpstr>6_正文页</vt:lpstr>
      <vt:lpstr>PowerPoint 演示文稿</vt:lpstr>
      <vt:lpstr>目录</vt:lpstr>
      <vt:lpstr>PowerPoint 演示文稿</vt:lpstr>
      <vt:lpstr>各产品研发待增效情况说明</vt:lpstr>
      <vt:lpstr>PowerPoint 演示文稿</vt:lpstr>
      <vt:lpstr>各产品研发待增效情况说明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Yulong ZHAO</dc:creator>
  <cp:lastModifiedBy>youyou</cp:lastModifiedBy>
  <cp:revision>1</cp:revision>
  <cp:lastPrinted>2021-11-22T05:50:00Z</cp:lastPrinted>
  <dcterms:created xsi:type="dcterms:W3CDTF">2021-11-24T07:58:18Z</dcterms:created>
  <dcterms:modified xsi:type="dcterms:W3CDTF">2021-11-24T07:58:19Z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4205ACFBBA88451E97B244EC52543907</vt:lpwstr>
  </property>
</Properties>
</file>