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2"/>
  </p:handoutMasterIdLst>
  <p:sldIdLst>
    <p:sldId id="256" r:id="rId2"/>
    <p:sldId id="592" r:id="rId3"/>
    <p:sldId id="593" r:id="rId4"/>
    <p:sldId id="259" r:id="rId5"/>
    <p:sldId id="263" r:id="rId6"/>
    <p:sldId id="264" r:id="rId7"/>
    <p:sldId id="265" r:id="rId8"/>
    <p:sldId id="267" r:id="rId9"/>
    <p:sldId id="629" r:id="rId10"/>
    <p:sldId id="594" r:id="rId11"/>
    <p:sldId id="269" r:id="rId12"/>
    <p:sldId id="630" r:id="rId13"/>
    <p:sldId id="595" r:id="rId14"/>
    <p:sldId id="270" r:id="rId15"/>
    <p:sldId id="272" r:id="rId16"/>
    <p:sldId id="274" r:id="rId17"/>
    <p:sldId id="277" r:id="rId18"/>
    <p:sldId id="278" r:id="rId19"/>
    <p:sldId id="279" r:id="rId20"/>
    <p:sldId id="280" r:id="rId21"/>
    <p:sldId id="281" r:id="rId22"/>
    <p:sldId id="283" r:id="rId23"/>
    <p:sldId id="596" r:id="rId24"/>
    <p:sldId id="284" r:id="rId25"/>
    <p:sldId id="285" r:id="rId26"/>
    <p:sldId id="287" r:id="rId27"/>
    <p:sldId id="288" r:id="rId28"/>
    <p:sldId id="290" r:id="rId29"/>
    <p:sldId id="291" r:id="rId30"/>
    <p:sldId id="292" r:id="rId31"/>
    <p:sldId id="597" r:id="rId32"/>
    <p:sldId id="631" r:id="rId33"/>
    <p:sldId id="293" r:id="rId34"/>
    <p:sldId id="295" r:id="rId35"/>
    <p:sldId id="297" r:id="rId36"/>
    <p:sldId id="299" r:id="rId37"/>
    <p:sldId id="300" r:id="rId38"/>
    <p:sldId id="303" r:id="rId39"/>
    <p:sldId id="304" r:id="rId40"/>
    <p:sldId id="598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BDD"/>
    <a:srgbClr val="E6E6FF"/>
    <a:srgbClr val="B6CBC9"/>
    <a:srgbClr val="CEE0E4"/>
    <a:srgbClr val="E6E6E6"/>
    <a:srgbClr val="D6DCE5"/>
    <a:srgbClr val="CAD1DD"/>
    <a:srgbClr val="C5D3ED"/>
    <a:srgbClr val="9FB7E1"/>
    <a:srgbClr val="F3F6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52B58C-89A9-4360-A565-3ED16F527F76}" v="2" dt="2020-01-06T06:30:47.7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4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49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372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37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준형" userId="2d4db5390552388b" providerId="LiveId" clId="{C752B58C-89A9-4360-A565-3ED16F527F76}"/>
    <pc:docChg chg="modSld">
      <pc:chgData name="김 준형" userId="2d4db5390552388b" providerId="LiveId" clId="{C752B58C-89A9-4360-A565-3ED16F527F76}" dt="2020-01-06T06:30:47.782" v="24"/>
      <pc:docMkLst>
        <pc:docMk/>
      </pc:docMkLst>
      <pc:sldChg chg="modSp">
        <pc:chgData name="김 준형" userId="2d4db5390552388b" providerId="LiveId" clId="{C752B58C-89A9-4360-A565-3ED16F527F76}" dt="2020-01-06T06:30:47.782" v="24"/>
        <pc:sldMkLst>
          <pc:docMk/>
          <pc:sldMk cId="1973120274" sldId="256"/>
        </pc:sldMkLst>
        <pc:spChg chg="mod">
          <ac:chgData name="김 준형" userId="2d4db5390552388b" providerId="LiveId" clId="{C752B58C-89A9-4360-A565-3ED16F527F76}" dt="2020-01-06T06:30:47.782" v="24"/>
          <ac:spMkLst>
            <pc:docMk/>
            <pc:sldMk cId="1973120274" sldId="256"/>
            <ac:spMk id="2" creationId="{A391D492-E288-403F-A852-570376DABE1C}"/>
          </ac:spMkLst>
        </pc:spChg>
      </pc:sldChg>
    </pc:docChg>
  </pc:docChgLst>
  <pc:docChgLst>
    <pc:chgData name="김 준형" userId="2d4db5390552388b" providerId="LiveId" clId="{F71988EA-9E6C-4B8D-BBB3-C928BB8841C7}"/>
    <pc:docChg chg="undo custSel addSld delSld modSld modMainMaster modHandout">
      <pc:chgData name="김 준형" userId="2d4db5390552388b" providerId="LiveId" clId="{F71988EA-9E6C-4B8D-BBB3-C928BB8841C7}" dt="2019-12-23T06:26:23.034" v="1160" actId="339"/>
      <pc:docMkLst>
        <pc:docMk/>
      </pc:docMkLst>
      <pc:sldChg chg="del">
        <pc:chgData name="김 준형" userId="2d4db5390552388b" providerId="LiveId" clId="{F71988EA-9E6C-4B8D-BBB3-C928BB8841C7}" dt="2019-12-23T06:16:16.484" v="281" actId="47"/>
        <pc:sldMkLst>
          <pc:docMk/>
          <pc:sldMk cId="1853601083" sldId="256"/>
        </pc:sldMkLst>
      </pc:sldChg>
      <pc:sldChg chg="modSp add">
        <pc:chgData name="김 준형" userId="2d4db5390552388b" providerId="LiveId" clId="{F71988EA-9E6C-4B8D-BBB3-C928BB8841C7}" dt="2019-12-23T06:17:43.014" v="368" actId="20577"/>
        <pc:sldMkLst>
          <pc:docMk/>
          <pc:sldMk cId="1973120274" sldId="256"/>
        </pc:sldMkLst>
        <pc:spChg chg="mod">
          <ac:chgData name="김 준형" userId="2d4db5390552388b" providerId="LiveId" clId="{F71988EA-9E6C-4B8D-BBB3-C928BB8841C7}" dt="2019-12-23T06:17:37.950" v="366"/>
          <ac:spMkLst>
            <pc:docMk/>
            <pc:sldMk cId="1973120274" sldId="256"/>
            <ac:spMk id="2" creationId="{A391D492-E288-403F-A852-570376DABE1C}"/>
          </ac:spMkLst>
        </pc:spChg>
        <pc:spChg chg="mod">
          <ac:chgData name="김 준형" userId="2d4db5390552388b" providerId="LiveId" clId="{F71988EA-9E6C-4B8D-BBB3-C928BB8841C7}" dt="2019-12-23T06:17:43.014" v="368" actId="20577"/>
          <ac:spMkLst>
            <pc:docMk/>
            <pc:sldMk cId="1973120274" sldId="256"/>
            <ac:spMk id="3" creationId="{8A5E59B6-6665-4535-9325-2CA428065B8E}"/>
          </ac:spMkLst>
        </pc:spChg>
      </pc:sldChg>
      <pc:sldChg chg="modSp add del">
        <pc:chgData name="김 준형" userId="2d4db5390552388b" providerId="LiveId" clId="{F71988EA-9E6C-4B8D-BBB3-C928BB8841C7}" dt="2019-12-23T06:16:16.663" v="282" actId="47"/>
        <pc:sldMkLst>
          <pc:docMk/>
          <pc:sldMk cId="2060544128" sldId="257"/>
        </pc:sldMkLst>
        <pc:spChg chg="mod">
          <ac:chgData name="김 준형" userId="2d4db5390552388b" providerId="LiveId" clId="{F71988EA-9E6C-4B8D-BBB3-C928BB8841C7}" dt="2019-12-23T06:14:19.523" v="238" actId="20577"/>
          <ac:spMkLst>
            <pc:docMk/>
            <pc:sldMk cId="2060544128" sldId="257"/>
            <ac:spMk id="3" creationId="{FC878306-F41F-48F4-8825-B8B90BC40563}"/>
          </ac:spMkLst>
        </pc:spChg>
      </pc:sldChg>
      <pc:sldChg chg="modSp add del">
        <pc:chgData name="김 준형" userId="2d4db5390552388b" providerId="LiveId" clId="{F71988EA-9E6C-4B8D-BBB3-C928BB8841C7}" dt="2019-12-23T06:21:54.248" v="476" actId="47"/>
        <pc:sldMkLst>
          <pc:docMk/>
          <pc:sldMk cId="2486978446" sldId="257"/>
        </pc:sldMkLst>
        <pc:spChg chg="mod">
          <ac:chgData name="김 준형" userId="2d4db5390552388b" providerId="LiveId" clId="{F71988EA-9E6C-4B8D-BBB3-C928BB8841C7}" dt="2019-12-23T06:18:02.713" v="385"/>
          <ac:spMkLst>
            <pc:docMk/>
            <pc:sldMk cId="2486978446" sldId="257"/>
            <ac:spMk id="2" creationId="{93C2662B-A8CF-4E0F-900E-82B495A53ABB}"/>
          </ac:spMkLst>
        </pc:spChg>
        <pc:spChg chg="mod">
          <ac:chgData name="김 준형" userId="2d4db5390552388b" providerId="LiveId" clId="{F71988EA-9E6C-4B8D-BBB3-C928BB8841C7}" dt="2019-12-23T06:17:50.427" v="383"/>
          <ac:spMkLst>
            <pc:docMk/>
            <pc:sldMk cId="2486978446" sldId="257"/>
            <ac:spMk id="3" creationId="{5540DEEA-B185-4665-8F08-A65F7A503849}"/>
          </ac:spMkLst>
        </pc:spChg>
      </pc:sldChg>
      <pc:sldChg chg="modSp add del">
        <pc:chgData name="김 준형" userId="2d4db5390552388b" providerId="LiveId" clId="{F71988EA-9E6C-4B8D-BBB3-C928BB8841C7}" dt="2019-12-23T06:14:11.514" v="214"/>
        <pc:sldMkLst>
          <pc:docMk/>
          <pc:sldMk cId="3096776316" sldId="257"/>
        </pc:sldMkLst>
        <pc:spChg chg="mod">
          <ac:chgData name="김 준형" userId="2d4db5390552388b" providerId="LiveId" clId="{F71988EA-9E6C-4B8D-BBB3-C928BB8841C7}" dt="2019-12-23T06:14:11.466" v="213" actId="20577"/>
          <ac:spMkLst>
            <pc:docMk/>
            <pc:sldMk cId="3096776316" sldId="257"/>
            <ac:spMk id="2" creationId="{22184B6C-A74A-4F1E-9805-3FF0763B0E0F}"/>
          </ac:spMkLst>
        </pc:spChg>
      </pc:sldChg>
      <pc:sldChg chg="modSp add del">
        <pc:chgData name="김 준형" userId="2d4db5390552388b" providerId="LiveId" clId="{F71988EA-9E6C-4B8D-BBB3-C928BB8841C7}" dt="2019-12-23T06:14:09.973" v="212"/>
        <pc:sldMkLst>
          <pc:docMk/>
          <pc:sldMk cId="213084201" sldId="258"/>
        </pc:sldMkLst>
        <pc:spChg chg="mod">
          <ac:chgData name="김 준형" userId="2d4db5390552388b" providerId="LiveId" clId="{F71988EA-9E6C-4B8D-BBB3-C928BB8841C7}" dt="2019-12-23T06:14:09.778" v="211" actId="20577"/>
          <ac:spMkLst>
            <pc:docMk/>
            <pc:sldMk cId="213084201" sldId="258"/>
            <ac:spMk id="2" creationId="{D7888599-4E71-4044-BD5F-EE9B7213BDB3}"/>
          </ac:spMkLst>
        </pc:spChg>
      </pc:sldChg>
      <pc:sldChg chg="modSp add del">
        <pc:chgData name="김 준형" userId="2d4db5390552388b" providerId="LiveId" clId="{F71988EA-9E6C-4B8D-BBB3-C928BB8841C7}" dt="2019-12-23T06:19:37.879" v="394" actId="47"/>
        <pc:sldMkLst>
          <pc:docMk/>
          <pc:sldMk cId="394691700" sldId="258"/>
        </pc:sldMkLst>
        <pc:spChg chg="mod">
          <ac:chgData name="김 준형" userId="2d4db5390552388b" providerId="LiveId" clId="{F71988EA-9E6C-4B8D-BBB3-C928BB8841C7}" dt="2019-12-23T06:18:53.269" v="388" actId="12"/>
          <ac:spMkLst>
            <pc:docMk/>
            <pc:sldMk cId="394691700" sldId="258"/>
            <ac:spMk id="2" creationId="{79795731-A62F-4F88-A17B-D0839175EFD6}"/>
          </ac:spMkLst>
        </pc:spChg>
      </pc:sldChg>
      <pc:sldChg chg="add del">
        <pc:chgData name="김 준형" userId="2d4db5390552388b" providerId="LiveId" clId="{F71988EA-9E6C-4B8D-BBB3-C928BB8841C7}" dt="2019-12-23T06:16:16.935" v="284" actId="47"/>
        <pc:sldMkLst>
          <pc:docMk/>
          <pc:sldMk cId="631219594" sldId="258"/>
        </pc:sldMkLst>
      </pc:sldChg>
      <pc:sldChg chg="modSp add del">
        <pc:chgData name="김 준형" userId="2d4db5390552388b" providerId="LiveId" clId="{F71988EA-9E6C-4B8D-BBB3-C928BB8841C7}" dt="2019-12-23T06:21:55.039" v="477" actId="47"/>
        <pc:sldMkLst>
          <pc:docMk/>
          <pc:sldMk cId="644982107" sldId="258"/>
        </pc:sldMkLst>
        <pc:spChg chg="mod">
          <ac:chgData name="김 준형" userId="2d4db5390552388b" providerId="LiveId" clId="{F71988EA-9E6C-4B8D-BBB3-C928BB8841C7}" dt="2019-12-23T06:19:52.461" v="419" actId="20577"/>
          <ac:spMkLst>
            <pc:docMk/>
            <pc:sldMk cId="644982107" sldId="258"/>
            <ac:spMk id="2" creationId="{CD78969B-F61A-4E07-B614-FED3605AF0F1}"/>
          </ac:spMkLst>
        </pc:spChg>
      </pc:sldChg>
      <pc:sldChg chg="modSp add del">
        <pc:chgData name="김 준형" userId="2d4db5390552388b" providerId="LiveId" clId="{F71988EA-9E6C-4B8D-BBB3-C928BB8841C7}" dt="2019-12-23T06:16:17.199" v="286" actId="47"/>
        <pc:sldMkLst>
          <pc:docMk/>
          <pc:sldMk cId="1477916413" sldId="259"/>
        </pc:sldMkLst>
        <pc:spChg chg="mod">
          <ac:chgData name="김 준형" userId="2d4db5390552388b" providerId="LiveId" clId="{F71988EA-9E6C-4B8D-BBB3-C928BB8841C7}" dt="2019-12-23T06:08:57.564" v="69"/>
          <ac:spMkLst>
            <pc:docMk/>
            <pc:sldMk cId="1477916413" sldId="259"/>
            <ac:spMk id="2" creationId="{747658D2-9504-4A84-8A4E-EA7197B20A3F}"/>
          </ac:spMkLst>
        </pc:spChg>
      </pc:sldChg>
      <pc:sldChg chg="modSp add">
        <pc:chgData name="김 준형" userId="2d4db5390552388b" providerId="LiveId" clId="{F71988EA-9E6C-4B8D-BBB3-C928BB8841C7}" dt="2019-12-23T06:22:11.827" v="495"/>
        <pc:sldMkLst>
          <pc:docMk/>
          <pc:sldMk cId="2449020434" sldId="259"/>
        </pc:sldMkLst>
        <pc:spChg chg="mod">
          <ac:chgData name="김 준형" userId="2d4db5390552388b" providerId="LiveId" clId="{F71988EA-9E6C-4B8D-BBB3-C928BB8841C7}" dt="2019-12-23T06:22:11.827" v="495"/>
          <ac:spMkLst>
            <pc:docMk/>
            <pc:sldMk cId="2449020434" sldId="259"/>
            <ac:spMk id="2" creationId="{43ACD7E5-40E4-4368-8479-528C75B0AB84}"/>
          </ac:spMkLst>
        </pc:spChg>
        <pc:spChg chg="mod">
          <ac:chgData name="김 준형" userId="2d4db5390552388b" providerId="LiveId" clId="{F71988EA-9E6C-4B8D-BBB3-C928BB8841C7}" dt="2019-12-23T06:21:51.502" v="475"/>
          <ac:spMkLst>
            <pc:docMk/>
            <pc:sldMk cId="2449020434" sldId="259"/>
            <ac:spMk id="3" creationId="{8E2C826D-9741-40FB-A2DF-F1C0FDD88F90}"/>
          </ac:spMkLst>
        </pc:spChg>
      </pc:sldChg>
      <pc:sldChg chg="modSp add del">
        <pc:chgData name="김 준형" userId="2d4db5390552388b" providerId="LiveId" clId="{F71988EA-9E6C-4B8D-BBB3-C928BB8841C7}" dt="2019-12-23T06:19:37.359" v="393" actId="47"/>
        <pc:sldMkLst>
          <pc:docMk/>
          <pc:sldMk cId="2900524072" sldId="259"/>
        </pc:sldMkLst>
        <pc:spChg chg="mod">
          <ac:chgData name="김 준형" userId="2d4db5390552388b" providerId="LiveId" clId="{F71988EA-9E6C-4B8D-BBB3-C928BB8841C7}" dt="2019-12-23T06:19:35.268" v="392" actId="12"/>
          <ac:spMkLst>
            <pc:docMk/>
            <pc:sldMk cId="2900524072" sldId="259"/>
            <ac:spMk id="2" creationId="{37FFB60A-20EE-4598-94D0-60DFCE2C6613}"/>
          </ac:spMkLst>
        </pc:spChg>
      </pc:sldChg>
      <pc:sldChg chg="modSp add del">
        <pc:chgData name="김 준형" userId="2d4db5390552388b" providerId="LiveId" clId="{F71988EA-9E6C-4B8D-BBB3-C928BB8841C7}" dt="2019-12-23T06:16:17.343" v="287" actId="47"/>
        <pc:sldMkLst>
          <pc:docMk/>
          <pc:sldMk cId="2937339471" sldId="260"/>
        </pc:sldMkLst>
        <pc:spChg chg="mod">
          <ac:chgData name="김 준형" userId="2d4db5390552388b" providerId="LiveId" clId="{F71988EA-9E6C-4B8D-BBB3-C928BB8841C7}" dt="2019-12-23T06:10:38.101" v="142"/>
          <ac:spMkLst>
            <pc:docMk/>
            <pc:sldMk cId="2937339471" sldId="260"/>
            <ac:spMk id="2" creationId="{57BB6444-9A49-44CB-9D84-BB13C7772B01}"/>
          </ac:spMkLst>
        </pc:spChg>
      </pc:sldChg>
      <pc:sldChg chg="addSp modSp add">
        <pc:chgData name="김 준형" userId="2d4db5390552388b" providerId="LiveId" clId="{F71988EA-9E6C-4B8D-BBB3-C928BB8841C7}" dt="2019-12-23T06:26:23.034" v="1160" actId="339"/>
        <pc:sldMkLst>
          <pc:docMk/>
          <pc:sldMk cId="3015331102" sldId="260"/>
        </pc:sldMkLst>
        <pc:spChg chg="mod">
          <ac:chgData name="김 준형" userId="2d4db5390552388b" providerId="LiveId" clId="{F71988EA-9E6C-4B8D-BBB3-C928BB8841C7}" dt="2019-12-23T06:22:30.150" v="523"/>
          <ac:spMkLst>
            <pc:docMk/>
            <pc:sldMk cId="3015331102" sldId="260"/>
            <ac:spMk id="2" creationId="{FCDD6399-64FC-4B9E-9E24-2F087CC5C6AB}"/>
          </ac:spMkLst>
        </pc:spChg>
        <pc:spChg chg="mod">
          <ac:chgData name="김 준형" userId="2d4db5390552388b" providerId="LiveId" clId="{F71988EA-9E6C-4B8D-BBB3-C928BB8841C7}" dt="2019-12-23T06:23:56.781" v="1071" actId="20577"/>
          <ac:spMkLst>
            <pc:docMk/>
            <pc:sldMk cId="3015331102" sldId="260"/>
            <ac:spMk id="3" creationId="{BBD41874-138B-4656-AC31-8EC8C4EE9A20}"/>
          </ac:spMkLst>
        </pc:spChg>
        <pc:spChg chg="add mod">
          <ac:chgData name="김 준형" userId="2d4db5390552388b" providerId="LiveId" clId="{F71988EA-9E6C-4B8D-BBB3-C928BB8841C7}" dt="2019-12-23T06:26:23.034" v="1160" actId="339"/>
          <ac:spMkLst>
            <pc:docMk/>
            <pc:sldMk cId="3015331102" sldId="260"/>
            <ac:spMk id="4" creationId="{2A673BD8-6A3E-4D12-BA81-B88617980D3A}"/>
          </ac:spMkLst>
        </pc:spChg>
        <pc:spChg chg="add mod">
          <ac:chgData name="김 준형" userId="2d4db5390552388b" providerId="LiveId" clId="{F71988EA-9E6C-4B8D-BBB3-C928BB8841C7}" dt="2019-12-23T06:25:43.731" v="1152" actId="12788"/>
          <ac:spMkLst>
            <pc:docMk/>
            <pc:sldMk cId="3015331102" sldId="260"/>
            <ac:spMk id="5" creationId="{4541A2B2-9C8F-41D7-A469-CF6B61D05DC4}"/>
          </ac:spMkLst>
        </pc:spChg>
        <pc:spChg chg="add mod">
          <ac:chgData name="김 준형" userId="2d4db5390552388b" providerId="LiveId" clId="{F71988EA-9E6C-4B8D-BBB3-C928BB8841C7}" dt="2019-12-23T06:25:49.996" v="1154" actId="1076"/>
          <ac:spMkLst>
            <pc:docMk/>
            <pc:sldMk cId="3015331102" sldId="260"/>
            <ac:spMk id="6" creationId="{B27A8BC6-9560-4D58-87A7-519AFCB1CF65}"/>
          </ac:spMkLst>
        </pc:spChg>
        <pc:spChg chg="add mod">
          <ac:chgData name="김 준형" userId="2d4db5390552388b" providerId="LiveId" clId="{F71988EA-9E6C-4B8D-BBB3-C928BB8841C7}" dt="2019-12-23T06:26:00.298" v="1157" actId="1076"/>
          <ac:spMkLst>
            <pc:docMk/>
            <pc:sldMk cId="3015331102" sldId="260"/>
            <ac:spMk id="13" creationId="{35E0BE2F-E277-4089-8D30-70401D5F4866}"/>
          </ac:spMkLst>
        </pc:spChg>
        <pc:cxnChg chg="add mod">
          <ac:chgData name="김 준형" userId="2d4db5390552388b" providerId="LiveId" clId="{F71988EA-9E6C-4B8D-BBB3-C928BB8841C7}" dt="2019-12-23T06:26:07.483" v="1159" actId="14100"/>
          <ac:cxnSpMkLst>
            <pc:docMk/>
            <pc:sldMk cId="3015331102" sldId="260"/>
            <ac:cxnSpMk id="8" creationId="{895C0F91-1580-4D48-B3FC-00084B14F10B}"/>
          </ac:cxnSpMkLst>
        </pc:cxnChg>
        <pc:cxnChg chg="add mod">
          <ac:chgData name="김 준형" userId="2d4db5390552388b" providerId="LiveId" clId="{F71988EA-9E6C-4B8D-BBB3-C928BB8841C7}" dt="2019-12-23T06:26:07.483" v="1159" actId="14100"/>
          <ac:cxnSpMkLst>
            <pc:docMk/>
            <pc:sldMk cId="3015331102" sldId="260"/>
            <ac:cxnSpMk id="10" creationId="{654FF13F-6AFE-4EAD-AE52-EFF571596351}"/>
          </ac:cxnSpMkLst>
        </pc:cxnChg>
      </pc:sldChg>
      <pc:sldChg chg="add del">
        <pc:chgData name="김 준형" userId="2d4db5390552388b" providerId="LiveId" clId="{F71988EA-9E6C-4B8D-BBB3-C928BB8841C7}" dt="2019-12-23T06:16:17.480" v="288" actId="47"/>
        <pc:sldMkLst>
          <pc:docMk/>
          <pc:sldMk cId="3374748551" sldId="261"/>
        </pc:sldMkLst>
      </pc:sldChg>
      <pc:sldChg chg="modSp add del">
        <pc:chgData name="김 준형" userId="2d4db5390552388b" providerId="LiveId" clId="{F71988EA-9E6C-4B8D-BBB3-C928BB8841C7}" dt="2019-12-23T06:16:17.614" v="289" actId="47"/>
        <pc:sldMkLst>
          <pc:docMk/>
          <pc:sldMk cId="556425601" sldId="262"/>
        </pc:sldMkLst>
        <pc:spChg chg="mod">
          <ac:chgData name="김 준형" userId="2d4db5390552388b" providerId="LiveId" clId="{F71988EA-9E6C-4B8D-BBB3-C928BB8841C7}" dt="2019-12-23T06:12:00.067" v="152" actId="20577"/>
          <ac:spMkLst>
            <pc:docMk/>
            <pc:sldMk cId="556425601" sldId="262"/>
            <ac:spMk id="2" creationId="{AE0404C5-C612-4BE8-97EB-291D3EEAAAAC}"/>
          </ac:spMkLst>
        </pc:spChg>
      </pc:sldChg>
      <pc:sldChg chg="modSp add del">
        <pc:chgData name="김 준형" userId="2d4db5390552388b" providerId="LiveId" clId="{F71988EA-9E6C-4B8D-BBB3-C928BB8841C7}" dt="2019-12-23T06:16:16.815" v="283" actId="47"/>
        <pc:sldMkLst>
          <pc:docMk/>
          <pc:sldMk cId="2542950257" sldId="263"/>
        </pc:sldMkLst>
        <pc:spChg chg="mod">
          <ac:chgData name="김 준형" userId="2d4db5390552388b" providerId="LiveId" clId="{F71988EA-9E6C-4B8D-BBB3-C928BB8841C7}" dt="2019-12-23T06:14:57.878" v="256" actId="20577"/>
          <ac:spMkLst>
            <pc:docMk/>
            <pc:sldMk cId="2542950257" sldId="263"/>
            <ac:spMk id="2" creationId="{EFBC6FC9-1064-4773-AE88-91E50338BC0A}"/>
          </ac:spMkLst>
        </pc:spChg>
      </pc:sldChg>
      <pc:sldChg chg="modSp add del">
        <pc:chgData name="김 준형" userId="2d4db5390552388b" providerId="LiveId" clId="{F71988EA-9E6C-4B8D-BBB3-C928BB8841C7}" dt="2019-12-23T06:16:17.055" v="285" actId="47"/>
        <pc:sldMkLst>
          <pc:docMk/>
          <pc:sldMk cId="848802777" sldId="264"/>
        </pc:sldMkLst>
        <pc:spChg chg="mod">
          <ac:chgData name="김 준형" userId="2d4db5390552388b" providerId="LiveId" clId="{F71988EA-9E6C-4B8D-BBB3-C928BB8841C7}" dt="2019-12-23T06:15:25.412" v="279" actId="20577"/>
          <ac:spMkLst>
            <pc:docMk/>
            <pc:sldMk cId="848802777" sldId="264"/>
            <ac:spMk id="2" creationId="{05C6789B-2B2B-47A1-933F-318E6EF24986}"/>
          </ac:spMkLst>
        </pc:spChg>
      </pc:sldChg>
      <pc:sldMasterChg chg="addSp delSp modSp modSldLayout">
        <pc:chgData name="김 준형" userId="2d4db5390552388b" providerId="LiveId" clId="{F71988EA-9E6C-4B8D-BBB3-C928BB8841C7}" dt="2019-12-23T06:21:16.355" v="426" actId="478"/>
        <pc:sldMasterMkLst>
          <pc:docMk/>
          <pc:sldMasterMk cId="3467479967" sldId="2147483648"/>
        </pc:sldMasterMkLst>
        <pc:spChg chg="del mod">
          <ac:chgData name="김 준형" userId="2d4db5390552388b" providerId="LiveId" clId="{F71988EA-9E6C-4B8D-BBB3-C928BB8841C7}" dt="2019-12-23T06:20:34.868" v="424" actId="478"/>
          <ac:spMkLst>
            <pc:docMk/>
            <pc:sldMasterMk cId="3467479967" sldId="2147483648"/>
            <ac:spMk id="3" creationId="{5CAA9A62-80DA-48B1-80A9-882057D46EF9}"/>
          </ac:spMkLst>
        </pc:spChg>
        <pc:spChg chg="add del">
          <ac:chgData name="김 준형" userId="2d4db5390552388b" providerId="LiveId" clId="{F71988EA-9E6C-4B8D-BBB3-C928BB8841C7}" dt="2019-12-23T06:21:16.355" v="426" actId="478"/>
          <ac:spMkLst>
            <pc:docMk/>
            <pc:sldMasterMk cId="3467479967" sldId="2147483648"/>
            <ac:spMk id="43" creationId="{3FF60344-6C8C-4EFE-A8D0-D5B7CD35A506}"/>
          </ac:spMkLst>
        </pc:spChg>
        <pc:sldLayoutChg chg="addSp delSp modSp">
          <pc:chgData name="김 준형" userId="2d4db5390552388b" providerId="LiveId" clId="{F71988EA-9E6C-4B8D-BBB3-C928BB8841C7}" dt="2019-12-23T06:20:27.707" v="423" actId="14100"/>
          <pc:sldLayoutMkLst>
            <pc:docMk/>
            <pc:sldMasterMk cId="3467479967" sldId="2147483648"/>
            <pc:sldLayoutMk cId="3231143172" sldId="2147483650"/>
          </pc:sldLayoutMkLst>
          <pc:spChg chg="add del mod">
            <ac:chgData name="김 준형" userId="2d4db5390552388b" providerId="LiveId" clId="{F71988EA-9E6C-4B8D-BBB3-C928BB8841C7}" dt="2019-12-23T06:20:17.963" v="420" actId="478"/>
            <ac:spMkLst>
              <pc:docMk/>
              <pc:sldMasterMk cId="3467479967" sldId="2147483648"/>
              <pc:sldLayoutMk cId="3231143172" sldId="2147483650"/>
              <ac:spMk id="3" creationId="{BF0F1889-7A63-4DE5-91CA-CB27362705D4}"/>
            </ac:spMkLst>
          </pc:spChg>
          <pc:spChg chg="add del">
            <ac:chgData name="김 준형" userId="2d4db5390552388b" providerId="LiveId" clId="{F71988EA-9E6C-4B8D-BBB3-C928BB8841C7}" dt="2019-12-23T06:07:57.585" v="4"/>
            <ac:spMkLst>
              <pc:docMk/>
              <pc:sldMasterMk cId="3467479967" sldId="2147483648"/>
              <pc:sldLayoutMk cId="3231143172" sldId="2147483650"/>
              <ac:spMk id="8" creationId="{CAA5E519-B578-4AA4-BA46-A82D5045C97F}"/>
            </ac:spMkLst>
          </pc:spChg>
          <pc:spChg chg="add del mod">
            <ac:chgData name="김 준형" userId="2d4db5390552388b" providerId="LiveId" clId="{F71988EA-9E6C-4B8D-BBB3-C928BB8841C7}" dt="2019-12-23T06:08:28.587" v="15"/>
            <ac:spMkLst>
              <pc:docMk/>
              <pc:sldMasterMk cId="3467479967" sldId="2147483648"/>
              <pc:sldLayoutMk cId="3231143172" sldId="2147483650"/>
              <ac:spMk id="9" creationId="{E9A12FFD-96E0-41C8-93F9-2CE01A573DED}"/>
            </ac:spMkLst>
          </pc:spChg>
          <pc:spChg chg="add del">
            <ac:chgData name="김 준형" userId="2d4db5390552388b" providerId="LiveId" clId="{F71988EA-9E6C-4B8D-BBB3-C928BB8841C7}" dt="2019-12-23T06:17:00.495" v="295"/>
            <ac:spMkLst>
              <pc:docMk/>
              <pc:sldMasterMk cId="3467479967" sldId="2147483648"/>
              <pc:sldLayoutMk cId="3231143172" sldId="2147483650"/>
              <ac:spMk id="10" creationId="{96C4A02D-06FB-4967-B301-433DC5A26BD9}"/>
            </ac:spMkLst>
          </pc:spChg>
          <pc:spChg chg="add mod">
            <ac:chgData name="김 준형" userId="2d4db5390552388b" providerId="LiveId" clId="{F71988EA-9E6C-4B8D-BBB3-C928BB8841C7}" dt="2019-12-23T06:20:27.707" v="423" actId="14100"/>
            <ac:spMkLst>
              <pc:docMk/>
              <pc:sldMasterMk cId="3467479967" sldId="2147483648"/>
              <pc:sldLayoutMk cId="3231143172" sldId="2147483650"/>
              <ac:spMk id="11" creationId="{C73BF201-4517-4953-8325-4ABE8E654D84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0389B91-1E8C-43E9-AE90-B04253A529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426CF6-EAED-4640-B05E-B152631809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032A0-4D12-4C29-A5FF-00E256C635E8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B6575A-1A48-4425-9DE8-616DA94EB3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727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F5FAF-C6D7-447F-BCDA-8A126847B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2E18AA-91B5-4DFE-82E8-2B41D17FD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892520-3DBE-4126-9EAA-FA57E81B0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3F7C-BFDE-44E0-AF4E-5703F10D40C8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33759B-3537-40E2-8371-581E9E67E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296648-F67C-4665-B9E8-E01010A98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5F0F-E62E-4ABD-A9E8-D5BFE71E5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41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D87E1D-9607-423B-AE8C-612ED944C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189692"/>
            <a:ext cx="10515600" cy="49872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9E1391-CCB4-4B06-B865-08615AD3B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3F7C-BFDE-44E0-AF4E-5703F10D40C8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81333-B474-487C-86FB-4D4A75E96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DFFA0D-7A78-450C-9B0F-972954A47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5F0F-E62E-4ABD-A9E8-D5BFE71E5F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1">
            <a:extLst>
              <a:ext uri="{FF2B5EF4-FFF2-40B4-BE49-F238E27FC236}">
                <a16:creationId xmlns:a16="http://schemas.microsoft.com/office/drawing/2014/main" id="{1F331FAD-6487-474A-A98B-D00FAA696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696" y="136526"/>
            <a:ext cx="8527302" cy="753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8630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E98865-1CD1-4550-9452-4A7E34382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103869"/>
            <a:ext cx="2628900" cy="5073093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797D89-6EE7-48F8-95B9-7AB9D72CF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103869"/>
            <a:ext cx="7734300" cy="507309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C99032-9216-4055-89B5-08C5F3DFB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3F7C-BFDE-44E0-AF4E-5703F10D40C8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77F149-69F1-4643-B79E-F81BB2D1A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BD4BFF-0A42-473E-AE7F-5A4D769E8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5F0F-E62E-4ABD-A9E8-D5BFE71E5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37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7385C0-9105-4131-BA2D-CBDD3D479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3F7C-BFDE-44E0-AF4E-5703F10D40C8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23EC5-4D9C-4D26-9F68-2FE209E7C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FFE99D-E54A-41B4-BD7E-030C7DC5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5F0F-E62E-4ABD-A9E8-D5BFE71E5F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1">
            <a:extLst>
              <a:ext uri="{FF2B5EF4-FFF2-40B4-BE49-F238E27FC236}">
                <a16:creationId xmlns:a16="http://schemas.microsoft.com/office/drawing/2014/main" id="{42D0324D-DFFD-4FD1-968F-9A1BAF22D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696" y="136526"/>
            <a:ext cx="8527302" cy="753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73BF201-4517-4953-8325-4ABE8E654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6018"/>
            <a:ext cx="10972800" cy="50921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143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93E35-44CC-4D4C-8871-C39EC368D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D9F986-A769-4881-829F-D3E68C4BD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427752-4D62-460B-B194-7D31F4F06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3F7C-BFDE-44E0-AF4E-5703F10D40C8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9842F-EA7E-4AA6-8C98-0FA3C3C4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33E58-659F-42DF-8528-606E9696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5F0F-E62E-4ABD-A9E8-D5BFE71E5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6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824E4A-39A3-4484-95CC-6A12591EA9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B27ACB-A66C-4CD9-832D-3BCC48154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8C2DD5-3B4C-4FA2-B872-C34A64EFE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3F7C-BFDE-44E0-AF4E-5703F10D40C8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EE8160-B326-46AA-B5AB-25A28947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55B35D-4476-40F7-8B7B-90C4F435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5F0F-E62E-4ABD-A9E8-D5BFE71E5F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>
            <a:extLst>
              <a:ext uri="{FF2B5EF4-FFF2-40B4-BE49-F238E27FC236}">
                <a16:creationId xmlns:a16="http://schemas.microsoft.com/office/drawing/2014/main" id="{6AEA7B94-0F4B-4B15-8688-786510C4B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696" y="136526"/>
            <a:ext cx="8527302" cy="753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1758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A210FA-6033-48EA-8DC0-C01A0AB5A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2792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94FC3E-A462-4559-9C24-BCC2331E2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76704"/>
            <a:ext cx="5157787" cy="40357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686BBD-74A9-4DE1-A80D-6A3C0DF59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2792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CAC2ED-C5CF-453D-AC9B-8E3EAAC23F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76704"/>
            <a:ext cx="5183188" cy="40357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127564-2E18-45B8-BEA8-4E708B65C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3F7C-BFDE-44E0-AF4E-5703F10D40C8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BF102B-9B20-44B4-BFCC-C38591EB9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853604-F8D9-4CCE-9732-60D72179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5F0F-E62E-4ABD-A9E8-D5BFE71E5F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개체 틀 1">
            <a:extLst>
              <a:ext uri="{FF2B5EF4-FFF2-40B4-BE49-F238E27FC236}">
                <a16:creationId xmlns:a16="http://schemas.microsoft.com/office/drawing/2014/main" id="{104FCE3D-7230-4542-BEA5-CDEE8E9D5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696" y="136526"/>
            <a:ext cx="8527302" cy="753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72340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7E5C29-118A-467A-A6AA-4E7C7E425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3F7C-BFDE-44E0-AF4E-5703F10D40C8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23BD5-AD08-4FA8-A6A7-C29DFD0B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E2648B-332B-4CA9-A840-166C30C2A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5F0F-E62E-4ABD-A9E8-D5BFE71E5F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개체 틀 1">
            <a:extLst>
              <a:ext uri="{FF2B5EF4-FFF2-40B4-BE49-F238E27FC236}">
                <a16:creationId xmlns:a16="http://schemas.microsoft.com/office/drawing/2014/main" id="{16E61B0E-F0BB-4C4E-B78C-A2FCDF6B3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696" y="136526"/>
            <a:ext cx="8527302" cy="753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7214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EC4EF9-3BF3-46C3-B55D-6280ADC48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3F7C-BFDE-44E0-AF4E-5703F10D40C8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919BA2-06E6-47D1-A9B1-D44C4A488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B32DD7-27E2-42FD-87BA-73FC5BAA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5F0F-E62E-4ABD-A9E8-D5BFE71E5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13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35C29-C15E-48BC-A1E3-8CE7BEA8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2680"/>
            <a:ext cx="3932237" cy="99471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BDF6BE-1CC7-45E0-8D73-FFADB274C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2680"/>
            <a:ext cx="6172200" cy="479837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886DF6-7840-4301-9E83-DF4C7013C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5FA00C-BDF3-4728-A93D-2AA58AAE5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3F7C-BFDE-44E0-AF4E-5703F10D40C8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98917F-F496-4FA6-AF9E-534BC216C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353F90-C1F3-40CA-B07F-CF33815C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5F0F-E62E-4ABD-A9E8-D5BFE71E5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04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BE88E-84ED-49D1-8C00-9642FB579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120346"/>
            <a:ext cx="3932237" cy="93705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2831EB-1E99-483C-A9EA-6A32A3ED5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20346"/>
            <a:ext cx="6172200" cy="47407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6C38F9-6099-419F-B584-DFCAD7B76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3AEFB-078C-42DF-98C1-3F4FFEE8F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3F7C-BFDE-44E0-AF4E-5703F10D40C8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E1AC6F-7A44-4D51-92C6-8676F97C2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352E36-4936-41E0-93CB-BCBDB866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5F0F-E62E-4ABD-A9E8-D5BFE71E5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133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E6E6E6"/>
          </a:fgClr>
          <a:bgClr>
            <a:srgbClr val="D6DCE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C6EA90D4-BFB3-4BFD-9758-3C5B0E0D558F}"/>
              </a:ext>
            </a:extLst>
          </p:cNvPr>
          <p:cNvGrpSpPr/>
          <p:nvPr userDrawn="1"/>
        </p:nvGrpSpPr>
        <p:grpSpPr>
          <a:xfrm>
            <a:off x="345988" y="445135"/>
            <a:ext cx="11491785" cy="6178086"/>
            <a:chOff x="345988" y="445135"/>
            <a:chExt cx="11491785" cy="6178086"/>
          </a:xfrm>
        </p:grpSpPr>
        <p:sp>
          <p:nvSpPr>
            <p:cNvPr id="27" name="사각형: 둥근 위쪽 모서리 16">
              <a:extLst>
                <a:ext uri="{FF2B5EF4-FFF2-40B4-BE49-F238E27FC236}">
                  <a16:creationId xmlns:a16="http://schemas.microsoft.com/office/drawing/2014/main" id="{5EC56172-62FB-4018-8F78-93922C10612F}"/>
                </a:ext>
              </a:extLst>
            </p:cNvPr>
            <p:cNvSpPr/>
            <p:nvPr/>
          </p:nvSpPr>
          <p:spPr>
            <a:xfrm>
              <a:off x="1593771" y="449136"/>
              <a:ext cx="242943" cy="43594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C31ED784-BB88-4684-B9B6-9624B6B97E48}"/>
                </a:ext>
              </a:extLst>
            </p:cNvPr>
            <p:cNvSpPr/>
            <p:nvPr/>
          </p:nvSpPr>
          <p:spPr>
            <a:xfrm>
              <a:off x="1631260" y="499143"/>
              <a:ext cx="167965" cy="167965"/>
            </a:xfrm>
            <a:prstGeom prst="ellipse">
              <a:avLst/>
            </a:prstGeom>
            <a:solidFill>
              <a:srgbClr val="B6CB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별: 꼭짓점 4개 42">
              <a:extLst>
                <a:ext uri="{FF2B5EF4-FFF2-40B4-BE49-F238E27FC236}">
                  <a16:creationId xmlns:a16="http://schemas.microsoft.com/office/drawing/2014/main" id="{977D5464-0AE7-410A-826B-5A1815AD9044}"/>
                </a:ext>
              </a:extLst>
            </p:cNvPr>
            <p:cNvSpPr/>
            <p:nvPr/>
          </p:nvSpPr>
          <p:spPr>
            <a:xfrm>
              <a:off x="1661242" y="529125"/>
              <a:ext cx="108000" cy="108000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사각형: 둥근 위쪽 모서리 16">
              <a:extLst>
                <a:ext uri="{FF2B5EF4-FFF2-40B4-BE49-F238E27FC236}">
                  <a16:creationId xmlns:a16="http://schemas.microsoft.com/office/drawing/2014/main" id="{CC2B5DD6-8AEA-4394-8B32-2DAF16184600}"/>
                </a:ext>
              </a:extLst>
            </p:cNvPr>
            <p:cNvSpPr/>
            <p:nvPr/>
          </p:nvSpPr>
          <p:spPr>
            <a:xfrm>
              <a:off x="10402068" y="445135"/>
              <a:ext cx="242943" cy="43594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6BBEE08-02D7-4D6D-AB1A-E1AD0B6F034E}"/>
                </a:ext>
              </a:extLst>
            </p:cNvPr>
            <p:cNvSpPr/>
            <p:nvPr/>
          </p:nvSpPr>
          <p:spPr>
            <a:xfrm>
              <a:off x="10439557" y="495142"/>
              <a:ext cx="167965" cy="167965"/>
            </a:xfrm>
            <a:prstGeom prst="ellipse">
              <a:avLst/>
            </a:prstGeom>
            <a:solidFill>
              <a:srgbClr val="B6CB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별: 꼭짓점 4개 42">
              <a:extLst>
                <a:ext uri="{FF2B5EF4-FFF2-40B4-BE49-F238E27FC236}">
                  <a16:creationId xmlns:a16="http://schemas.microsoft.com/office/drawing/2014/main" id="{E6C804EB-180E-46D5-9ADF-3A7CEFF2F278}"/>
                </a:ext>
              </a:extLst>
            </p:cNvPr>
            <p:cNvSpPr/>
            <p:nvPr/>
          </p:nvSpPr>
          <p:spPr>
            <a:xfrm>
              <a:off x="10469539" y="525124"/>
              <a:ext cx="108000" cy="108000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288F66A-D2AE-4C82-824E-DE8219AA9F6B}"/>
                </a:ext>
              </a:extLst>
            </p:cNvPr>
            <p:cNvSpPr/>
            <p:nvPr/>
          </p:nvSpPr>
          <p:spPr>
            <a:xfrm>
              <a:off x="396788" y="988251"/>
              <a:ext cx="11388812" cy="5558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자유형 62">
              <a:extLst>
                <a:ext uri="{FF2B5EF4-FFF2-40B4-BE49-F238E27FC236}">
                  <a16:creationId xmlns:a16="http://schemas.microsoft.com/office/drawing/2014/main" id="{82113B90-D246-45EC-831D-B36773512F24}"/>
                </a:ext>
              </a:extLst>
            </p:cNvPr>
            <p:cNvSpPr/>
            <p:nvPr/>
          </p:nvSpPr>
          <p:spPr>
            <a:xfrm>
              <a:off x="345989" y="881449"/>
              <a:ext cx="11491784" cy="5741772"/>
            </a:xfrm>
            <a:custGeom>
              <a:avLst/>
              <a:gdLst>
                <a:gd name="connsiteX0" fmla="*/ 215869 w 11491784"/>
                <a:gd name="connsiteY0" fmla="*/ 154871 h 5741772"/>
                <a:gd name="connsiteX1" fmla="*/ 141691 w 11491784"/>
                <a:gd name="connsiteY1" fmla="*/ 229049 h 5741772"/>
                <a:gd name="connsiteX2" fmla="*/ 141691 w 11491784"/>
                <a:gd name="connsiteY2" fmla="*/ 5518992 h 5741772"/>
                <a:gd name="connsiteX3" fmla="*/ 215869 w 11491784"/>
                <a:gd name="connsiteY3" fmla="*/ 5593170 h 5741772"/>
                <a:gd name="connsiteX4" fmla="*/ 11257483 w 11491784"/>
                <a:gd name="connsiteY4" fmla="*/ 5593170 h 5741772"/>
                <a:gd name="connsiteX5" fmla="*/ 11331661 w 11491784"/>
                <a:gd name="connsiteY5" fmla="*/ 5518992 h 5741772"/>
                <a:gd name="connsiteX6" fmla="*/ 11331661 w 11491784"/>
                <a:gd name="connsiteY6" fmla="*/ 229049 h 5741772"/>
                <a:gd name="connsiteX7" fmla="*/ 11257483 w 11491784"/>
                <a:gd name="connsiteY7" fmla="*/ 154871 h 5741772"/>
                <a:gd name="connsiteX8" fmla="*/ 78318 w 11491784"/>
                <a:gd name="connsiteY8" fmla="*/ 0 h 5741772"/>
                <a:gd name="connsiteX9" fmla="*/ 11413466 w 11491784"/>
                <a:gd name="connsiteY9" fmla="*/ 0 h 5741772"/>
                <a:gd name="connsiteX10" fmla="*/ 11491784 w 11491784"/>
                <a:gd name="connsiteY10" fmla="*/ 78318 h 5741772"/>
                <a:gd name="connsiteX11" fmla="*/ 11491784 w 11491784"/>
                <a:gd name="connsiteY11" fmla="*/ 5663454 h 5741772"/>
                <a:gd name="connsiteX12" fmla="*/ 11413466 w 11491784"/>
                <a:gd name="connsiteY12" fmla="*/ 5741772 h 5741772"/>
                <a:gd name="connsiteX13" fmla="*/ 78318 w 11491784"/>
                <a:gd name="connsiteY13" fmla="*/ 5741772 h 5741772"/>
                <a:gd name="connsiteX14" fmla="*/ 0 w 11491784"/>
                <a:gd name="connsiteY14" fmla="*/ 5663454 h 5741772"/>
                <a:gd name="connsiteX15" fmla="*/ 0 w 11491784"/>
                <a:gd name="connsiteY15" fmla="*/ 78318 h 5741772"/>
                <a:gd name="connsiteX16" fmla="*/ 78318 w 11491784"/>
                <a:gd name="connsiteY16" fmla="*/ 0 h 5741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491784" h="5741772">
                  <a:moveTo>
                    <a:pt x="215869" y="154871"/>
                  </a:moveTo>
                  <a:cubicBezTo>
                    <a:pt x="174902" y="154871"/>
                    <a:pt x="141691" y="188082"/>
                    <a:pt x="141691" y="229049"/>
                  </a:cubicBezTo>
                  <a:lnTo>
                    <a:pt x="141691" y="5518992"/>
                  </a:lnTo>
                  <a:cubicBezTo>
                    <a:pt x="141691" y="5559959"/>
                    <a:pt x="174902" y="5593170"/>
                    <a:pt x="215869" y="5593170"/>
                  </a:cubicBezTo>
                  <a:lnTo>
                    <a:pt x="11257483" y="5593170"/>
                  </a:lnTo>
                  <a:cubicBezTo>
                    <a:pt x="11298450" y="5593170"/>
                    <a:pt x="11331661" y="5559959"/>
                    <a:pt x="11331661" y="5518992"/>
                  </a:cubicBezTo>
                  <a:lnTo>
                    <a:pt x="11331661" y="229049"/>
                  </a:lnTo>
                  <a:cubicBezTo>
                    <a:pt x="11331661" y="188082"/>
                    <a:pt x="11298450" y="154871"/>
                    <a:pt x="11257483" y="154871"/>
                  </a:cubicBezTo>
                  <a:close/>
                  <a:moveTo>
                    <a:pt x="78318" y="0"/>
                  </a:moveTo>
                  <a:lnTo>
                    <a:pt x="11413466" y="0"/>
                  </a:lnTo>
                  <a:cubicBezTo>
                    <a:pt x="11456720" y="0"/>
                    <a:pt x="11491784" y="35064"/>
                    <a:pt x="11491784" y="78318"/>
                  </a:cubicBezTo>
                  <a:lnTo>
                    <a:pt x="11491784" y="5663454"/>
                  </a:lnTo>
                  <a:cubicBezTo>
                    <a:pt x="11491784" y="5706708"/>
                    <a:pt x="11456720" y="5741772"/>
                    <a:pt x="11413466" y="5741772"/>
                  </a:cubicBezTo>
                  <a:lnTo>
                    <a:pt x="78318" y="5741772"/>
                  </a:lnTo>
                  <a:cubicBezTo>
                    <a:pt x="35064" y="5741772"/>
                    <a:pt x="0" y="5706708"/>
                    <a:pt x="0" y="5663454"/>
                  </a:cubicBezTo>
                  <a:lnTo>
                    <a:pt x="0" y="78318"/>
                  </a:lnTo>
                  <a:cubicBezTo>
                    <a:pt x="0" y="35064"/>
                    <a:pt x="35064" y="0"/>
                    <a:pt x="78318" y="0"/>
                  </a:cubicBezTo>
                  <a:close/>
                </a:path>
              </a:pathLst>
            </a:custGeom>
            <a:solidFill>
              <a:srgbClr val="CEE0E4"/>
            </a:solidFill>
            <a:ln>
              <a:solidFill>
                <a:srgbClr val="5447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자유형 58">
              <a:extLst>
                <a:ext uri="{FF2B5EF4-FFF2-40B4-BE49-F238E27FC236}">
                  <a16:creationId xmlns:a16="http://schemas.microsoft.com/office/drawing/2014/main" id="{1950132C-E6BB-4C80-A6C2-D4C16DFD18E8}"/>
                </a:ext>
              </a:extLst>
            </p:cNvPr>
            <p:cNvSpPr/>
            <p:nvPr/>
          </p:nvSpPr>
          <p:spPr>
            <a:xfrm>
              <a:off x="345988" y="881449"/>
              <a:ext cx="504001" cy="480647"/>
            </a:xfrm>
            <a:custGeom>
              <a:avLst/>
              <a:gdLst>
                <a:gd name="connsiteX0" fmla="*/ 81531 w 504001"/>
                <a:gd name="connsiteY0" fmla="*/ 0 h 480647"/>
                <a:gd name="connsiteX1" fmla="*/ 422470 w 504001"/>
                <a:gd name="connsiteY1" fmla="*/ 0 h 480647"/>
                <a:gd name="connsiteX2" fmla="*/ 504001 w 504001"/>
                <a:gd name="connsiteY2" fmla="*/ 81531 h 480647"/>
                <a:gd name="connsiteX3" fmla="*/ 504000 w 504001"/>
                <a:gd name="connsiteY3" fmla="*/ 81531 h 480647"/>
                <a:gd name="connsiteX4" fmla="*/ 490076 w 504001"/>
                <a:gd name="connsiteY4" fmla="*/ 127116 h 480647"/>
                <a:gd name="connsiteX5" fmla="*/ 459371 w 504001"/>
                <a:gd name="connsiteY5" fmla="*/ 152400 h 480647"/>
                <a:gd name="connsiteX6" fmla="*/ 225606 w 504001"/>
                <a:gd name="connsiteY6" fmla="*/ 152400 h 480647"/>
                <a:gd name="connsiteX7" fmla="*/ 152401 w 504001"/>
                <a:gd name="connsiteY7" fmla="*/ 225605 h 480647"/>
                <a:gd name="connsiteX8" fmla="*/ 152401 w 504001"/>
                <a:gd name="connsiteY8" fmla="*/ 435975 h 480647"/>
                <a:gd name="connsiteX9" fmla="*/ 138278 w 504001"/>
                <a:gd name="connsiteY9" fmla="*/ 456923 h 480647"/>
                <a:gd name="connsiteX10" fmla="*/ 81002 w 504001"/>
                <a:gd name="connsiteY10" fmla="*/ 480647 h 480647"/>
                <a:gd name="connsiteX11" fmla="*/ 2 w 504001"/>
                <a:gd name="connsiteY11" fmla="*/ 399647 h 480647"/>
                <a:gd name="connsiteX12" fmla="*/ 2 w 504001"/>
                <a:gd name="connsiteY12" fmla="*/ 93647 h 480647"/>
                <a:gd name="connsiteX13" fmla="*/ 1224 w 504001"/>
                <a:gd name="connsiteY13" fmla="*/ 87593 h 480647"/>
                <a:gd name="connsiteX14" fmla="*/ 0 w 504001"/>
                <a:gd name="connsiteY14" fmla="*/ 81531 h 480647"/>
                <a:gd name="connsiteX15" fmla="*/ 6407 w 504001"/>
                <a:gd name="connsiteY15" fmla="*/ 49796 h 480647"/>
                <a:gd name="connsiteX16" fmla="*/ 81531 w 504001"/>
                <a:gd name="connsiteY16" fmla="*/ 0 h 48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4001" h="480647">
                  <a:moveTo>
                    <a:pt x="81531" y="0"/>
                  </a:moveTo>
                  <a:lnTo>
                    <a:pt x="422470" y="0"/>
                  </a:lnTo>
                  <a:cubicBezTo>
                    <a:pt x="467498" y="0"/>
                    <a:pt x="504001" y="36503"/>
                    <a:pt x="504001" y="81531"/>
                  </a:cubicBezTo>
                  <a:lnTo>
                    <a:pt x="504000" y="81531"/>
                  </a:lnTo>
                  <a:cubicBezTo>
                    <a:pt x="504000" y="98417"/>
                    <a:pt x="498867" y="114103"/>
                    <a:pt x="490076" y="127116"/>
                  </a:cubicBezTo>
                  <a:lnTo>
                    <a:pt x="459371" y="152400"/>
                  </a:lnTo>
                  <a:lnTo>
                    <a:pt x="225606" y="152400"/>
                  </a:lnTo>
                  <a:cubicBezTo>
                    <a:pt x="185176" y="152400"/>
                    <a:pt x="152401" y="185175"/>
                    <a:pt x="152401" y="225605"/>
                  </a:cubicBezTo>
                  <a:lnTo>
                    <a:pt x="152401" y="435975"/>
                  </a:lnTo>
                  <a:lnTo>
                    <a:pt x="138278" y="456923"/>
                  </a:lnTo>
                  <a:cubicBezTo>
                    <a:pt x="123620" y="471581"/>
                    <a:pt x="103370" y="480647"/>
                    <a:pt x="81002" y="480647"/>
                  </a:cubicBezTo>
                  <a:cubicBezTo>
                    <a:pt x="36267" y="480647"/>
                    <a:pt x="2" y="444382"/>
                    <a:pt x="2" y="399647"/>
                  </a:cubicBezTo>
                  <a:lnTo>
                    <a:pt x="2" y="93647"/>
                  </a:lnTo>
                  <a:lnTo>
                    <a:pt x="1224" y="87593"/>
                  </a:lnTo>
                  <a:lnTo>
                    <a:pt x="0" y="81531"/>
                  </a:lnTo>
                  <a:lnTo>
                    <a:pt x="6407" y="49796"/>
                  </a:lnTo>
                  <a:cubicBezTo>
                    <a:pt x="18784" y="20533"/>
                    <a:pt x="47760" y="0"/>
                    <a:pt x="81531" y="0"/>
                  </a:cubicBezTo>
                  <a:close/>
                </a:path>
              </a:pathLst>
            </a:custGeom>
            <a:solidFill>
              <a:srgbClr val="B6CBC9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자유형 59">
              <a:extLst>
                <a:ext uri="{FF2B5EF4-FFF2-40B4-BE49-F238E27FC236}">
                  <a16:creationId xmlns:a16="http://schemas.microsoft.com/office/drawing/2014/main" id="{06351B08-3F38-4C3C-95D1-2EB8B314D313}"/>
                </a:ext>
              </a:extLst>
            </p:cNvPr>
            <p:cNvSpPr/>
            <p:nvPr/>
          </p:nvSpPr>
          <p:spPr>
            <a:xfrm rot="16200000">
              <a:off x="334311" y="6130896"/>
              <a:ext cx="504001" cy="480647"/>
            </a:xfrm>
            <a:custGeom>
              <a:avLst/>
              <a:gdLst>
                <a:gd name="connsiteX0" fmla="*/ 81531 w 504001"/>
                <a:gd name="connsiteY0" fmla="*/ 0 h 480647"/>
                <a:gd name="connsiteX1" fmla="*/ 422470 w 504001"/>
                <a:gd name="connsiteY1" fmla="*/ 0 h 480647"/>
                <a:gd name="connsiteX2" fmla="*/ 504001 w 504001"/>
                <a:gd name="connsiteY2" fmla="*/ 81531 h 480647"/>
                <a:gd name="connsiteX3" fmla="*/ 504000 w 504001"/>
                <a:gd name="connsiteY3" fmla="*/ 81531 h 480647"/>
                <a:gd name="connsiteX4" fmla="*/ 490076 w 504001"/>
                <a:gd name="connsiteY4" fmla="*/ 127116 h 480647"/>
                <a:gd name="connsiteX5" fmla="*/ 459371 w 504001"/>
                <a:gd name="connsiteY5" fmla="*/ 152400 h 480647"/>
                <a:gd name="connsiteX6" fmla="*/ 225606 w 504001"/>
                <a:gd name="connsiteY6" fmla="*/ 152400 h 480647"/>
                <a:gd name="connsiteX7" fmla="*/ 152401 w 504001"/>
                <a:gd name="connsiteY7" fmla="*/ 225605 h 480647"/>
                <a:gd name="connsiteX8" fmla="*/ 152401 w 504001"/>
                <a:gd name="connsiteY8" fmla="*/ 435975 h 480647"/>
                <a:gd name="connsiteX9" fmla="*/ 138278 w 504001"/>
                <a:gd name="connsiteY9" fmla="*/ 456923 h 480647"/>
                <a:gd name="connsiteX10" fmla="*/ 81002 w 504001"/>
                <a:gd name="connsiteY10" fmla="*/ 480647 h 480647"/>
                <a:gd name="connsiteX11" fmla="*/ 2 w 504001"/>
                <a:gd name="connsiteY11" fmla="*/ 399647 h 480647"/>
                <a:gd name="connsiteX12" fmla="*/ 2 w 504001"/>
                <a:gd name="connsiteY12" fmla="*/ 93647 h 480647"/>
                <a:gd name="connsiteX13" fmla="*/ 1224 w 504001"/>
                <a:gd name="connsiteY13" fmla="*/ 87593 h 480647"/>
                <a:gd name="connsiteX14" fmla="*/ 0 w 504001"/>
                <a:gd name="connsiteY14" fmla="*/ 81531 h 480647"/>
                <a:gd name="connsiteX15" fmla="*/ 6407 w 504001"/>
                <a:gd name="connsiteY15" fmla="*/ 49796 h 480647"/>
                <a:gd name="connsiteX16" fmla="*/ 81531 w 504001"/>
                <a:gd name="connsiteY16" fmla="*/ 0 h 48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4001" h="480647">
                  <a:moveTo>
                    <a:pt x="81531" y="0"/>
                  </a:moveTo>
                  <a:lnTo>
                    <a:pt x="422470" y="0"/>
                  </a:lnTo>
                  <a:cubicBezTo>
                    <a:pt x="467498" y="0"/>
                    <a:pt x="504001" y="36503"/>
                    <a:pt x="504001" y="81531"/>
                  </a:cubicBezTo>
                  <a:lnTo>
                    <a:pt x="504000" y="81531"/>
                  </a:lnTo>
                  <a:cubicBezTo>
                    <a:pt x="504000" y="98417"/>
                    <a:pt x="498867" y="114103"/>
                    <a:pt x="490076" y="127116"/>
                  </a:cubicBezTo>
                  <a:lnTo>
                    <a:pt x="459371" y="152400"/>
                  </a:lnTo>
                  <a:lnTo>
                    <a:pt x="225606" y="152400"/>
                  </a:lnTo>
                  <a:cubicBezTo>
                    <a:pt x="185176" y="152400"/>
                    <a:pt x="152401" y="185175"/>
                    <a:pt x="152401" y="225605"/>
                  </a:cubicBezTo>
                  <a:lnTo>
                    <a:pt x="152401" y="435975"/>
                  </a:lnTo>
                  <a:lnTo>
                    <a:pt x="138278" y="456923"/>
                  </a:lnTo>
                  <a:cubicBezTo>
                    <a:pt x="123620" y="471581"/>
                    <a:pt x="103370" y="480647"/>
                    <a:pt x="81002" y="480647"/>
                  </a:cubicBezTo>
                  <a:cubicBezTo>
                    <a:pt x="36267" y="480647"/>
                    <a:pt x="2" y="444382"/>
                    <a:pt x="2" y="399647"/>
                  </a:cubicBezTo>
                  <a:lnTo>
                    <a:pt x="2" y="93647"/>
                  </a:lnTo>
                  <a:lnTo>
                    <a:pt x="1224" y="87593"/>
                  </a:lnTo>
                  <a:lnTo>
                    <a:pt x="0" y="81531"/>
                  </a:lnTo>
                  <a:lnTo>
                    <a:pt x="6407" y="49796"/>
                  </a:lnTo>
                  <a:cubicBezTo>
                    <a:pt x="18784" y="20533"/>
                    <a:pt x="47760" y="0"/>
                    <a:pt x="81531" y="0"/>
                  </a:cubicBezTo>
                  <a:close/>
                </a:path>
              </a:pathLst>
            </a:custGeom>
            <a:solidFill>
              <a:srgbClr val="B6CBC9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자유형 60">
              <a:extLst>
                <a:ext uri="{FF2B5EF4-FFF2-40B4-BE49-F238E27FC236}">
                  <a16:creationId xmlns:a16="http://schemas.microsoft.com/office/drawing/2014/main" id="{4934BAC4-46C8-44CE-9F1C-160133FEDAC4}"/>
                </a:ext>
              </a:extLst>
            </p:cNvPr>
            <p:cNvSpPr/>
            <p:nvPr/>
          </p:nvSpPr>
          <p:spPr>
            <a:xfrm flipH="1">
              <a:off x="11327158" y="881449"/>
              <a:ext cx="504001" cy="480647"/>
            </a:xfrm>
            <a:custGeom>
              <a:avLst/>
              <a:gdLst>
                <a:gd name="connsiteX0" fmla="*/ 81531 w 504001"/>
                <a:gd name="connsiteY0" fmla="*/ 0 h 480647"/>
                <a:gd name="connsiteX1" fmla="*/ 422470 w 504001"/>
                <a:gd name="connsiteY1" fmla="*/ 0 h 480647"/>
                <a:gd name="connsiteX2" fmla="*/ 504001 w 504001"/>
                <a:gd name="connsiteY2" fmla="*/ 81531 h 480647"/>
                <a:gd name="connsiteX3" fmla="*/ 504000 w 504001"/>
                <a:gd name="connsiteY3" fmla="*/ 81531 h 480647"/>
                <a:gd name="connsiteX4" fmla="*/ 490076 w 504001"/>
                <a:gd name="connsiteY4" fmla="*/ 127116 h 480647"/>
                <a:gd name="connsiteX5" fmla="*/ 459371 w 504001"/>
                <a:gd name="connsiteY5" fmla="*/ 152400 h 480647"/>
                <a:gd name="connsiteX6" fmla="*/ 225606 w 504001"/>
                <a:gd name="connsiteY6" fmla="*/ 152400 h 480647"/>
                <a:gd name="connsiteX7" fmla="*/ 152401 w 504001"/>
                <a:gd name="connsiteY7" fmla="*/ 225605 h 480647"/>
                <a:gd name="connsiteX8" fmla="*/ 152401 w 504001"/>
                <a:gd name="connsiteY8" fmla="*/ 435975 h 480647"/>
                <a:gd name="connsiteX9" fmla="*/ 138278 w 504001"/>
                <a:gd name="connsiteY9" fmla="*/ 456923 h 480647"/>
                <a:gd name="connsiteX10" fmla="*/ 81002 w 504001"/>
                <a:gd name="connsiteY10" fmla="*/ 480647 h 480647"/>
                <a:gd name="connsiteX11" fmla="*/ 2 w 504001"/>
                <a:gd name="connsiteY11" fmla="*/ 399647 h 480647"/>
                <a:gd name="connsiteX12" fmla="*/ 2 w 504001"/>
                <a:gd name="connsiteY12" fmla="*/ 93647 h 480647"/>
                <a:gd name="connsiteX13" fmla="*/ 1224 w 504001"/>
                <a:gd name="connsiteY13" fmla="*/ 87593 h 480647"/>
                <a:gd name="connsiteX14" fmla="*/ 0 w 504001"/>
                <a:gd name="connsiteY14" fmla="*/ 81531 h 480647"/>
                <a:gd name="connsiteX15" fmla="*/ 6407 w 504001"/>
                <a:gd name="connsiteY15" fmla="*/ 49796 h 480647"/>
                <a:gd name="connsiteX16" fmla="*/ 81531 w 504001"/>
                <a:gd name="connsiteY16" fmla="*/ 0 h 48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4001" h="480647">
                  <a:moveTo>
                    <a:pt x="81531" y="0"/>
                  </a:moveTo>
                  <a:lnTo>
                    <a:pt x="422470" y="0"/>
                  </a:lnTo>
                  <a:cubicBezTo>
                    <a:pt x="467498" y="0"/>
                    <a:pt x="504001" y="36503"/>
                    <a:pt x="504001" y="81531"/>
                  </a:cubicBezTo>
                  <a:lnTo>
                    <a:pt x="504000" y="81531"/>
                  </a:lnTo>
                  <a:cubicBezTo>
                    <a:pt x="504000" y="98417"/>
                    <a:pt x="498867" y="114103"/>
                    <a:pt x="490076" y="127116"/>
                  </a:cubicBezTo>
                  <a:lnTo>
                    <a:pt x="459371" y="152400"/>
                  </a:lnTo>
                  <a:lnTo>
                    <a:pt x="225606" y="152400"/>
                  </a:lnTo>
                  <a:cubicBezTo>
                    <a:pt x="185176" y="152400"/>
                    <a:pt x="152401" y="185175"/>
                    <a:pt x="152401" y="225605"/>
                  </a:cubicBezTo>
                  <a:lnTo>
                    <a:pt x="152401" y="435975"/>
                  </a:lnTo>
                  <a:lnTo>
                    <a:pt x="138278" y="456923"/>
                  </a:lnTo>
                  <a:cubicBezTo>
                    <a:pt x="123620" y="471581"/>
                    <a:pt x="103370" y="480647"/>
                    <a:pt x="81002" y="480647"/>
                  </a:cubicBezTo>
                  <a:cubicBezTo>
                    <a:pt x="36267" y="480647"/>
                    <a:pt x="2" y="444382"/>
                    <a:pt x="2" y="399647"/>
                  </a:cubicBezTo>
                  <a:lnTo>
                    <a:pt x="2" y="93647"/>
                  </a:lnTo>
                  <a:lnTo>
                    <a:pt x="1224" y="87593"/>
                  </a:lnTo>
                  <a:lnTo>
                    <a:pt x="0" y="81531"/>
                  </a:lnTo>
                  <a:lnTo>
                    <a:pt x="6407" y="49796"/>
                  </a:lnTo>
                  <a:cubicBezTo>
                    <a:pt x="18784" y="20533"/>
                    <a:pt x="47760" y="0"/>
                    <a:pt x="81531" y="0"/>
                  </a:cubicBezTo>
                  <a:close/>
                </a:path>
              </a:pathLst>
            </a:custGeom>
            <a:solidFill>
              <a:srgbClr val="B6CBC9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 61">
              <a:extLst>
                <a:ext uri="{FF2B5EF4-FFF2-40B4-BE49-F238E27FC236}">
                  <a16:creationId xmlns:a16="http://schemas.microsoft.com/office/drawing/2014/main" id="{722E75D6-1BE9-4F92-9A48-83B99AE2B2F0}"/>
                </a:ext>
              </a:extLst>
            </p:cNvPr>
            <p:cNvSpPr/>
            <p:nvPr/>
          </p:nvSpPr>
          <p:spPr>
            <a:xfrm rot="5400000" flipH="1">
              <a:off x="11338835" y="6130896"/>
              <a:ext cx="504001" cy="480647"/>
            </a:xfrm>
            <a:custGeom>
              <a:avLst/>
              <a:gdLst>
                <a:gd name="connsiteX0" fmla="*/ 81531 w 504001"/>
                <a:gd name="connsiteY0" fmla="*/ 0 h 480647"/>
                <a:gd name="connsiteX1" fmla="*/ 422470 w 504001"/>
                <a:gd name="connsiteY1" fmla="*/ 0 h 480647"/>
                <a:gd name="connsiteX2" fmla="*/ 504001 w 504001"/>
                <a:gd name="connsiteY2" fmla="*/ 81531 h 480647"/>
                <a:gd name="connsiteX3" fmla="*/ 504000 w 504001"/>
                <a:gd name="connsiteY3" fmla="*/ 81531 h 480647"/>
                <a:gd name="connsiteX4" fmla="*/ 490076 w 504001"/>
                <a:gd name="connsiteY4" fmla="*/ 127116 h 480647"/>
                <a:gd name="connsiteX5" fmla="*/ 459371 w 504001"/>
                <a:gd name="connsiteY5" fmla="*/ 152400 h 480647"/>
                <a:gd name="connsiteX6" fmla="*/ 225606 w 504001"/>
                <a:gd name="connsiteY6" fmla="*/ 152400 h 480647"/>
                <a:gd name="connsiteX7" fmla="*/ 152401 w 504001"/>
                <a:gd name="connsiteY7" fmla="*/ 225605 h 480647"/>
                <a:gd name="connsiteX8" fmla="*/ 152401 w 504001"/>
                <a:gd name="connsiteY8" fmla="*/ 435975 h 480647"/>
                <a:gd name="connsiteX9" fmla="*/ 138278 w 504001"/>
                <a:gd name="connsiteY9" fmla="*/ 456923 h 480647"/>
                <a:gd name="connsiteX10" fmla="*/ 81002 w 504001"/>
                <a:gd name="connsiteY10" fmla="*/ 480647 h 480647"/>
                <a:gd name="connsiteX11" fmla="*/ 2 w 504001"/>
                <a:gd name="connsiteY11" fmla="*/ 399647 h 480647"/>
                <a:gd name="connsiteX12" fmla="*/ 2 w 504001"/>
                <a:gd name="connsiteY12" fmla="*/ 93647 h 480647"/>
                <a:gd name="connsiteX13" fmla="*/ 1224 w 504001"/>
                <a:gd name="connsiteY13" fmla="*/ 87593 h 480647"/>
                <a:gd name="connsiteX14" fmla="*/ 0 w 504001"/>
                <a:gd name="connsiteY14" fmla="*/ 81531 h 480647"/>
                <a:gd name="connsiteX15" fmla="*/ 6407 w 504001"/>
                <a:gd name="connsiteY15" fmla="*/ 49796 h 480647"/>
                <a:gd name="connsiteX16" fmla="*/ 81531 w 504001"/>
                <a:gd name="connsiteY16" fmla="*/ 0 h 48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4001" h="480647">
                  <a:moveTo>
                    <a:pt x="81531" y="0"/>
                  </a:moveTo>
                  <a:lnTo>
                    <a:pt x="422470" y="0"/>
                  </a:lnTo>
                  <a:cubicBezTo>
                    <a:pt x="467498" y="0"/>
                    <a:pt x="504001" y="36503"/>
                    <a:pt x="504001" y="81531"/>
                  </a:cubicBezTo>
                  <a:lnTo>
                    <a:pt x="504000" y="81531"/>
                  </a:lnTo>
                  <a:cubicBezTo>
                    <a:pt x="504000" y="98417"/>
                    <a:pt x="498867" y="114103"/>
                    <a:pt x="490076" y="127116"/>
                  </a:cubicBezTo>
                  <a:lnTo>
                    <a:pt x="459371" y="152400"/>
                  </a:lnTo>
                  <a:lnTo>
                    <a:pt x="225606" y="152400"/>
                  </a:lnTo>
                  <a:cubicBezTo>
                    <a:pt x="185176" y="152400"/>
                    <a:pt x="152401" y="185175"/>
                    <a:pt x="152401" y="225605"/>
                  </a:cubicBezTo>
                  <a:lnTo>
                    <a:pt x="152401" y="435975"/>
                  </a:lnTo>
                  <a:lnTo>
                    <a:pt x="138278" y="456923"/>
                  </a:lnTo>
                  <a:cubicBezTo>
                    <a:pt x="123620" y="471581"/>
                    <a:pt x="103370" y="480647"/>
                    <a:pt x="81002" y="480647"/>
                  </a:cubicBezTo>
                  <a:cubicBezTo>
                    <a:pt x="36267" y="480647"/>
                    <a:pt x="2" y="444382"/>
                    <a:pt x="2" y="399647"/>
                  </a:cubicBezTo>
                  <a:lnTo>
                    <a:pt x="2" y="93647"/>
                  </a:lnTo>
                  <a:lnTo>
                    <a:pt x="1224" y="87593"/>
                  </a:lnTo>
                  <a:lnTo>
                    <a:pt x="0" y="81531"/>
                  </a:lnTo>
                  <a:lnTo>
                    <a:pt x="6407" y="49796"/>
                  </a:lnTo>
                  <a:cubicBezTo>
                    <a:pt x="18784" y="20533"/>
                    <a:pt x="47760" y="0"/>
                    <a:pt x="81531" y="0"/>
                  </a:cubicBezTo>
                  <a:close/>
                </a:path>
              </a:pathLst>
            </a:custGeom>
            <a:solidFill>
              <a:srgbClr val="B6CBC9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14">
              <a:extLst>
                <a:ext uri="{FF2B5EF4-FFF2-40B4-BE49-F238E27FC236}">
                  <a16:creationId xmlns:a16="http://schemas.microsoft.com/office/drawing/2014/main" id="{FCAEF83D-8F10-4859-B475-2B78DE81D76D}"/>
                </a:ext>
              </a:extLst>
            </p:cNvPr>
            <p:cNvSpPr/>
            <p:nvPr/>
          </p:nvSpPr>
          <p:spPr>
            <a:xfrm>
              <a:off x="500356" y="943857"/>
              <a:ext cx="195263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69">
              <a:extLst>
                <a:ext uri="{FF2B5EF4-FFF2-40B4-BE49-F238E27FC236}">
                  <a16:creationId xmlns:a16="http://schemas.microsoft.com/office/drawing/2014/main" id="{5EDA7AE2-F67E-4E15-A0BF-794B1E983DC1}"/>
                </a:ext>
              </a:extLst>
            </p:cNvPr>
            <p:cNvSpPr/>
            <p:nvPr/>
          </p:nvSpPr>
          <p:spPr>
            <a:xfrm rot="19153853">
              <a:off x="387256" y="960189"/>
              <a:ext cx="82821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70">
              <a:extLst>
                <a:ext uri="{FF2B5EF4-FFF2-40B4-BE49-F238E27FC236}">
                  <a16:creationId xmlns:a16="http://schemas.microsoft.com/office/drawing/2014/main" id="{293CFEBE-82A8-412B-86D3-05BF94A3453C}"/>
                </a:ext>
              </a:extLst>
            </p:cNvPr>
            <p:cNvSpPr/>
            <p:nvPr/>
          </p:nvSpPr>
          <p:spPr>
            <a:xfrm>
              <a:off x="11541572" y="943857"/>
              <a:ext cx="195263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71">
              <a:extLst>
                <a:ext uri="{FF2B5EF4-FFF2-40B4-BE49-F238E27FC236}">
                  <a16:creationId xmlns:a16="http://schemas.microsoft.com/office/drawing/2014/main" id="{6C788FE9-CF41-442C-B794-8AFCD9A89067}"/>
                </a:ext>
              </a:extLst>
            </p:cNvPr>
            <p:cNvSpPr/>
            <p:nvPr/>
          </p:nvSpPr>
          <p:spPr>
            <a:xfrm rot="16200000">
              <a:off x="11730838" y="1029338"/>
              <a:ext cx="82821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4F7727-EDE1-4FE7-87E8-9E73832BB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696" y="136526"/>
            <a:ext cx="8527302" cy="753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C4E612-D15A-4BF7-A409-F7A9B200D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D3F7C-BFDE-44E0-AF4E-5703F10D40C8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0AF367-8E3F-49B5-8841-556341EF0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E5263-0D6F-44B9-86EE-406BA917A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15F0F-E62E-4ABD-A9E8-D5BFE71E5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47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10A8CB"/>
        </a:buClr>
        <a:buSzPct val="80000"/>
        <a:buFont typeface="Wingdings" pitchFamily="2" charset="2"/>
        <a:buChar char="¢"/>
        <a:tabLst/>
        <a:defRPr lang="ko-KR" altLang="en-US" sz="32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439F11"/>
        </a:buClr>
        <a:buSzPct val="75000"/>
        <a:buFont typeface="Wingdings" pitchFamily="2" charset="2"/>
        <a:buChar char=""/>
        <a:tabLst/>
        <a:defRPr lang="ko-KR" altLang="en-US" sz="32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E9980F"/>
        </a:buClr>
        <a:buSzPct val="70000"/>
        <a:buFont typeface="Wingdings" pitchFamily="2" charset="2"/>
        <a:buChar char="¢"/>
        <a:tabLst/>
        <a:defRPr lang="ko-KR" altLang="en-US" sz="32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F75B62"/>
        </a:buClr>
        <a:buSzPct val="65000"/>
        <a:buFont typeface="Wingdings" pitchFamily="2" charset="2"/>
        <a:buChar char="¢"/>
        <a:tabLst/>
        <a:defRPr lang="ko-KR" altLang="en-US" sz="32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C4B926"/>
        </a:buClr>
        <a:buSzPct val="60000"/>
        <a:buFont typeface="Wingdings" pitchFamily="2" charset="2"/>
        <a:buChar char="¢"/>
        <a:tabLst/>
        <a:defRPr lang="en-US" altLang="ko-KR" sz="32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.blog.naver.com/PostView.nhn?blogId=pusna25&amp;logNo=100112058544&amp;proxyReferer=https://www.google.com/&amp;view=img_3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lidesplayer.org/slide/14821051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1D492-E288-403F-A852-570376DABE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전자계산기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5E59B6-6665-4535-9325-2CA428065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정보처리산업기사</a:t>
            </a:r>
          </a:p>
        </p:txBody>
      </p:sp>
    </p:spTree>
    <p:extLst>
      <p:ext uri="{BB962C8B-B14F-4D97-AF65-F5344CB8AC3E}">
        <p14:creationId xmlns:p14="http://schemas.microsoft.com/office/powerpoint/2010/main" val="1973120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1D492-E288-403F-A852-570376DAB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175" y="1122363"/>
            <a:ext cx="10828421" cy="2387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SECTION 39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5E59B6-6665-4535-9325-2CA428065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z="4800" dirty="0" smtClean="0"/>
              <a:t>논리 게이트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1641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게이트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2594" y="1141305"/>
            <a:ext cx="10972800" cy="5092169"/>
          </a:xfrm>
        </p:spPr>
        <p:txBody>
          <a:bodyPr/>
          <a:lstStyle/>
          <a:p>
            <a:pPr marL="457200" lvl="1" indent="0">
              <a:buNone/>
            </a:pPr>
            <a:r>
              <a:rPr lang="ko-KR" altLang="en-US" sz="1800" dirty="0"/>
              <a:t>논리 게이트는 </a:t>
            </a:r>
            <a:r>
              <a:rPr lang="ko-KR" altLang="en-US" sz="1800" dirty="0" err="1"/>
              <a:t>논리회로를</a:t>
            </a:r>
            <a:r>
              <a:rPr lang="ko-KR" altLang="en-US" sz="1800" dirty="0"/>
              <a:t> 구성하는 </a:t>
            </a:r>
            <a:r>
              <a:rPr lang="ko-KR" altLang="en-US" sz="1800" dirty="0" smtClean="0"/>
              <a:t>기본적인 </a:t>
            </a:r>
            <a:r>
              <a:rPr lang="ko-KR" altLang="en-US" sz="1800" dirty="0" err="1"/>
              <a:t>전자소자로</a:t>
            </a:r>
            <a:r>
              <a:rPr lang="en-US" altLang="ko-KR" sz="1800" dirty="0"/>
              <a:t>, 0</a:t>
            </a:r>
            <a:r>
              <a:rPr lang="ko-KR" altLang="en-US" sz="1800" dirty="0"/>
              <a:t>또는 </a:t>
            </a:r>
            <a:r>
              <a:rPr lang="en-US" altLang="ko-KR" sz="1800" dirty="0"/>
              <a:t>1</a:t>
            </a:r>
            <a:r>
              <a:rPr lang="ko-KR" altLang="en-US" sz="1800" dirty="0"/>
              <a:t>을 입력과 출력으로 사용한다</a:t>
            </a:r>
            <a:r>
              <a:rPr lang="en-US" altLang="ko-KR" sz="1800" dirty="0"/>
              <a:t>.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000" dirty="0"/>
              <a:t>	                   </a:t>
            </a:r>
            <a:r>
              <a:rPr lang="ko-KR" altLang="en-US" sz="1000" dirty="0"/>
              <a:t>출처 </a:t>
            </a:r>
            <a:r>
              <a:rPr lang="en-US" altLang="ko-KR" sz="1000" dirty="0"/>
              <a:t>: </a:t>
            </a:r>
            <a:r>
              <a:rPr lang="en-US" altLang="ko-KR" sz="1000" dirty="0">
                <a:hlinkClick r:id="rId2"/>
              </a:rPr>
              <a:t>https://m.blog.naver.com/PostView.nhn?blogId=pusna25&amp;logNo=100112058544&amp;proxyReferer=https%3A%2F%2Fwww.google.com%2F&amp;view=img_3</a:t>
            </a:r>
            <a:endParaRPr lang="en-US" altLang="ko-KR" sz="1000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63" y="1696994"/>
            <a:ext cx="7334968" cy="435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744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1D492-E288-403F-A852-570376DAB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175" y="1122363"/>
            <a:ext cx="10828421" cy="23876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기출문제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97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1D492-E288-403F-A852-570376DAB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175" y="1122363"/>
            <a:ext cx="10828421" cy="2387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SECTION 40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5E59B6-6665-4535-9325-2CA428065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2385" y="3509963"/>
            <a:ext cx="9144000" cy="1655762"/>
          </a:xfrm>
        </p:spPr>
        <p:txBody>
          <a:bodyPr/>
          <a:lstStyle/>
          <a:p>
            <a:r>
              <a:rPr lang="ko-KR" altLang="en-US" sz="4800" dirty="0" smtClean="0"/>
              <a:t>조합논리회로</a:t>
            </a:r>
            <a:endParaRPr lang="en-US" altLang="ko-KR" sz="4800" dirty="0" smtClean="0"/>
          </a:p>
          <a:p>
            <a:r>
              <a:rPr lang="ko-KR" altLang="en-US" sz="4800" dirty="0" smtClean="0"/>
              <a:t>반가산기 </a:t>
            </a:r>
            <a:r>
              <a:rPr lang="en-US" altLang="ko-KR" sz="4800" dirty="0" smtClean="0"/>
              <a:t>/ </a:t>
            </a:r>
            <a:r>
              <a:rPr lang="ko-KR" altLang="en-US" sz="4800" dirty="0" smtClean="0"/>
              <a:t>전가산기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080293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조합논리회로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조합논리회로는 </a:t>
            </a:r>
            <a:r>
              <a:rPr lang="ko-KR" altLang="en-US" sz="2400" dirty="0"/>
              <a:t>임의의 시간에서의 출력이 이전의 입력에는 관계없이 현재의 </a:t>
            </a:r>
            <a:r>
              <a:rPr lang="ko-KR" altLang="en-US" sz="2400" dirty="0" err="1"/>
              <a:t>입력조합</a:t>
            </a:r>
            <a:r>
              <a:rPr lang="en-US" altLang="ko-KR" sz="2400" dirty="0"/>
              <a:t>(0 </a:t>
            </a:r>
            <a:r>
              <a:rPr lang="ko-KR" altLang="en-US" sz="2400" dirty="0"/>
              <a:t>또는 </a:t>
            </a:r>
            <a:r>
              <a:rPr lang="en-US" altLang="ko-KR" sz="2400" dirty="0"/>
              <a:t>1)</a:t>
            </a:r>
            <a:r>
              <a:rPr lang="ko-KR" altLang="en-US" sz="2400" dirty="0"/>
              <a:t>으로부터 직접 결정되는 논리회로이다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 smtClean="0"/>
              <a:t>이에 </a:t>
            </a:r>
            <a:r>
              <a:rPr lang="ko-KR" altLang="en-US" sz="2400" dirty="0"/>
              <a:t>반해 순서논리회로는 외부로부터의 입력과 현재 상태에 따라 출력이 결정된다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/>
              <a:t>조합논리회로의 </a:t>
            </a:r>
            <a:r>
              <a:rPr lang="ko-KR" altLang="en-US" sz="2400" dirty="0" smtClean="0"/>
              <a:t>종류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반가산기</a:t>
            </a:r>
            <a:r>
              <a:rPr lang="en-US" altLang="ko-KR" sz="2400" dirty="0"/>
              <a:t>, </a:t>
            </a:r>
            <a:r>
              <a:rPr lang="ko-KR" altLang="en-US" sz="2400" dirty="0"/>
              <a:t>전가산기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병렬가산기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반감산기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전감산기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디코더</a:t>
            </a:r>
            <a:r>
              <a:rPr lang="en-US" altLang="ko-KR" sz="2400" dirty="0"/>
              <a:t>, </a:t>
            </a:r>
            <a:r>
              <a:rPr lang="ko-KR" altLang="en-US" sz="2400" dirty="0"/>
              <a:t>인코더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멀티플렉서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디멀티플렉서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다수결회로</a:t>
            </a:r>
            <a:r>
              <a:rPr lang="en-US" altLang="ko-KR" sz="2400" dirty="0"/>
              <a:t>, </a:t>
            </a:r>
            <a:r>
              <a:rPr lang="ko-KR" altLang="en-US" sz="2400" dirty="0"/>
              <a:t>비교기 등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98574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논리회로 설계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err="1" smtClean="0"/>
              <a:t>논리소자를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이용하여 입력되는 값으로 원하는 값을 출력하는 조합논리회로를 설계할 수 </a:t>
            </a:r>
            <a:r>
              <a:rPr lang="ko-KR" altLang="en-US" sz="2000" dirty="0" smtClean="0"/>
              <a:t>있다</a:t>
            </a:r>
            <a:r>
              <a:rPr lang="en-US" altLang="ko-KR" sz="2000" dirty="0"/>
              <a:t>. </a:t>
            </a:r>
            <a:r>
              <a:rPr lang="ko-KR" altLang="en-US" sz="2000" dirty="0"/>
              <a:t>논리회로 설계 방법을 맞춰 </a:t>
            </a:r>
            <a:r>
              <a:rPr lang="en-US" altLang="ko-KR" sz="2000" dirty="0"/>
              <a:t>2</a:t>
            </a:r>
            <a:r>
              <a:rPr lang="ko-KR" altLang="en-US" sz="2000" dirty="0"/>
              <a:t>진수 </a:t>
            </a:r>
            <a:r>
              <a:rPr lang="en-US" altLang="ko-KR" sz="2000" dirty="0"/>
              <a:t>2Bit</a:t>
            </a:r>
            <a:r>
              <a:rPr lang="ko-KR" altLang="en-US" sz="2000" dirty="0"/>
              <a:t>를 더하는 </a:t>
            </a:r>
            <a:r>
              <a:rPr lang="ko-KR" altLang="en-US" sz="2000" dirty="0" err="1"/>
              <a:t>반가산기를</a:t>
            </a:r>
            <a:r>
              <a:rPr lang="ko-KR" altLang="en-US" sz="2000" dirty="0"/>
              <a:t> 설계해 </a:t>
            </a:r>
            <a:r>
              <a:rPr lang="ko-KR" altLang="en-US" sz="2000" dirty="0" smtClean="0"/>
              <a:t>본다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1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회로의 </a:t>
            </a:r>
            <a:r>
              <a:rPr lang="ko-KR" altLang="en-US" sz="2000" dirty="0"/>
              <a:t>기능을 </a:t>
            </a:r>
            <a:r>
              <a:rPr lang="ko-KR" altLang="en-US" sz="2000" dirty="0" err="1"/>
              <a:t>진리표로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나타낸다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  -</a:t>
            </a:r>
            <a:r>
              <a:rPr lang="ko-KR" altLang="en-US" sz="2000" dirty="0" err="1"/>
              <a:t>반가산기는</a:t>
            </a:r>
            <a:r>
              <a:rPr lang="ko-KR" altLang="en-US" sz="2000" dirty="0"/>
              <a:t> </a:t>
            </a:r>
            <a:r>
              <a:rPr lang="en-US" altLang="ko-KR" sz="2000" dirty="0"/>
              <a:t>2</a:t>
            </a:r>
            <a:r>
              <a:rPr lang="ko-KR" altLang="en-US" sz="2000" dirty="0"/>
              <a:t>진수 </a:t>
            </a:r>
            <a:r>
              <a:rPr lang="en-US" altLang="ko-KR" sz="2000" dirty="0"/>
              <a:t>2Bit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입력받아</a:t>
            </a:r>
            <a:r>
              <a:rPr lang="ko-KR" altLang="en-US" sz="2000" dirty="0"/>
              <a:t> 합과 자리올림수를 계산하는 </a:t>
            </a:r>
            <a:r>
              <a:rPr lang="ko-KR" altLang="en-US" sz="2000" dirty="0" smtClean="0"/>
              <a:t>조합논리회로이다</a:t>
            </a:r>
            <a:r>
              <a:rPr lang="en-US" altLang="ko-KR" sz="2000" dirty="0"/>
              <a:t>. </a:t>
            </a:r>
            <a:r>
              <a:rPr lang="ko-KR" altLang="en-US" sz="2000" dirty="0"/>
              <a:t>입력       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</a:t>
            </a:r>
            <a:r>
              <a:rPr lang="ko-KR" altLang="en-US" sz="2000" dirty="0"/>
              <a:t>신호 </a:t>
            </a:r>
            <a:r>
              <a:rPr lang="en-US" altLang="ko-KR" sz="2000" dirty="0"/>
              <a:t>A, B</a:t>
            </a:r>
            <a:r>
              <a:rPr lang="ko-KR" altLang="en-US" sz="2000" dirty="0"/>
              <a:t>가 있을 때 출력으로 다음과 같은 합</a:t>
            </a:r>
            <a:r>
              <a:rPr lang="en-US" altLang="ko-KR" sz="2000" dirty="0"/>
              <a:t>(SUM)</a:t>
            </a:r>
            <a:r>
              <a:rPr lang="ko-KR" altLang="en-US" sz="2000" dirty="0"/>
              <a:t>과 </a:t>
            </a:r>
            <a:r>
              <a:rPr lang="ko-KR" altLang="en-US" sz="2000" dirty="0" err="1"/>
              <a:t>자리올림</a:t>
            </a:r>
            <a:r>
              <a:rPr lang="en-US" altLang="ko-KR" sz="2000" dirty="0"/>
              <a:t>(Carry)</a:t>
            </a:r>
            <a:r>
              <a:rPr lang="ko-KR" altLang="en-US" sz="2000" dirty="0"/>
              <a:t>이 </a:t>
            </a:r>
            <a:r>
              <a:rPr lang="ko-KR" altLang="en-US" sz="2000" dirty="0" smtClean="0"/>
              <a:t>발생한다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   </a:t>
            </a:r>
            <a:r>
              <a:rPr lang="en-US" altLang="ko-KR" sz="2000" dirty="0" smtClean="0"/>
              <a:t>2. </a:t>
            </a:r>
            <a:r>
              <a:rPr lang="ko-KR" altLang="en-US" sz="2000" dirty="0" smtClean="0"/>
              <a:t>진</a:t>
            </a:r>
            <a:r>
              <a:rPr lang="ko-KR" altLang="en-US" sz="2000" dirty="0"/>
              <a:t>리</a:t>
            </a:r>
            <a:r>
              <a:rPr lang="ko-KR" altLang="en-US" sz="2000" dirty="0" smtClean="0"/>
              <a:t>표로부터 </a:t>
            </a:r>
            <a:r>
              <a:rPr lang="ko-KR" altLang="en-US" sz="2000" dirty="0"/>
              <a:t>논리식을 </a:t>
            </a:r>
            <a:r>
              <a:rPr lang="ko-KR" altLang="en-US" sz="2000" dirty="0" smtClean="0"/>
              <a:t>구한다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611665"/>
              </p:ext>
            </p:extLst>
          </p:nvPr>
        </p:nvGraphicFramePr>
        <p:xfrm>
          <a:off x="2137109" y="3364303"/>
          <a:ext cx="4464908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227">
                  <a:extLst>
                    <a:ext uri="{9D8B030D-6E8A-4147-A177-3AD203B41FA5}">
                      <a16:colId xmlns:a16="http://schemas.microsoft.com/office/drawing/2014/main" val="722493391"/>
                    </a:ext>
                  </a:extLst>
                </a:gridCol>
                <a:gridCol w="1116227">
                  <a:extLst>
                    <a:ext uri="{9D8B030D-6E8A-4147-A177-3AD203B41FA5}">
                      <a16:colId xmlns:a16="http://schemas.microsoft.com/office/drawing/2014/main" val="2554654428"/>
                    </a:ext>
                  </a:extLst>
                </a:gridCol>
                <a:gridCol w="1116227">
                  <a:extLst>
                    <a:ext uri="{9D8B030D-6E8A-4147-A177-3AD203B41FA5}">
                      <a16:colId xmlns:a16="http://schemas.microsoft.com/office/drawing/2014/main" val="1131349922"/>
                    </a:ext>
                  </a:extLst>
                </a:gridCol>
                <a:gridCol w="1116227">
                  <a:extLst>
                    <a:ext uri="{9D8B030D-6E8A-4147-A177-3AD203B41FA5}">
                      <a16:colId xmlns:a16="http://schemas.microsoft.com/office/drawing/2014/main" val="57369718"/>
                    </a:ext>
                  </a:extLst>
                </a:gridCol>
              </a:tblGrid>
              <a:tr h="27431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A            B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Sum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Carry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113570"/>
                  </a:ext>
                </a:extLst>
              </a:tr>
              <a:tr h="278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832479"/>
                  </a:ext>
                </a:extLst>
              </a:tr>
              <a:tr h="278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625655"/>
                  </a:ext>
                </a:extLst>
              </a:tr>
              <a:tr h="278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1395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205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122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논리회로 설계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sz="2000" dirty="0" smtClean="0"/>
                  <a:t>3. </a:t>
                </a:r>
                <a:r>
                  <a:rPr lang="ko-KR" altLang="en-US" sz="2000" dirty="0" smtClean="0"/>
                  <a:t>논리식을 </a:t>
                </a:r>
                <a:r>
                  <a:rPr lang="ko-KR" altLang="en-US" sz="2000" dirty="0" smtClean="0"/>
                  <a:t>간소화한다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 smtClean="0"/>
                  <a:t>   Sum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nary>
                  </m:oMath>
                </a14:m>
                <a:endParaRPr lang="en-US" altLang="ko-KR" sz="2000" dirty="0" smtClean="0"/>
              </a:p>
              <a:p>
                <a:pPr marL="0" indent="0">
                  <a:buNone/>
                </a:pPr>
                <a:r>
                  <a:rPr lang="en-US" altLang="ko-KR" sz="2000" dirty="0"/>
                  <a:t> </a:t>
                </a:r>
                <a:r>
                  <a:rPr lang="en-US" altLang="ko-KR" sz="2000" dirty="0" smtClean="0"/>
                  <a:t>  </a:t>
                </a:r>
                <a:r>
                  <a:rPr lang="en-US" altLang="ko-KR" sz="2000" dirty="0" smtClean="0"/>
                  <a:t>Carry </a:t>
                </a:r>
                <a:r>
                  <a:rPr lang="en-US" altLang="ko-KR" sz="2000" dirty="0" smtClean="0"/>
                  <a:t>= A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 smtClean="0"/>
                  <a:t>ㆍ</a:t>
                </a:r>
                <a:r>
                  <a:rPr lang="en-US" altLang="ko-KR" sz="2000" dirty="0" smtClean="0"/>
                  <a:t>B</a:t>
                </a:r>
                <a:endParaRPr lang="en-US" altLang="ko-KR" sz="2000" b="0" dirty="0"/>
              </a:p>
              <a:p>
                <a:pPr marL="0" indent="0">
                  <a:buNone/>
                </a:pPr>
                <a:r>
                  <a:rPr lang="en-US" altLang="ko-KR" sz="2000" dirty="0" smtClean="0"/>
                  <a:t>  ◈ </a:t>
                </a:r>
                <a:r>
                  <a:rPr lang="ko-KR" altLang="en-US" sz="2000" dirty="0" err="1"/>
                  <a:t>카르노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맵을</a:t>
                </a:r>
                <a:r>
                  <a:rPr lang="ko-KR" altLang="en-US" sz="2000" dirty="0"/>
                  <a:t> 이용하여 </a:t>
                </a:r>
                <a:r>
                  <a:rPr lang="ko-KR" altLang="en-US" sz="2000" dirty="0" err="1"/>
                  <a:t>간략화</a:t>
                </a:r>
                <a:r>
                  <a:rPr lang="ko-KR" altLang="en-US" sz="2000" dirty="0"/>
                  <a:t> 할 수도 </a:t>
                </a:r>
                <a:r>
                  <a:rPr lang="ko-KR" altLang="en-US" sz="2000" dirty="0" smtClean="0"/>
                  <a:t>있다</a:t>
                </a:r>
                <a:r>
                  <a:rPr lang="en-US" altLang="ko-KR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 smtClean="0"/>
                  <a:t>4. </a:t>
                </a:r>
                <a:r>
                  <a:rPr lang="ko-KR" altLang="en-US" sz="2000" dirty="0" smtClean="0"/>
                  <a:t>간소화된 </a:t>
                </a:r>
                <a:r>
                  <a:rPr lang="ko-KR" altLang="en-US" sz="2000" dirty="0"/>
                  <a:t>논리식을 </a:t>
                </a:r>
                <a:r>
                  <a:rPr lang="ko-KR" altLang="en-US" sz="2000" dirty="0" err="1"/>
                  <a:t>논리소자로</a:t>
                </a:r>
                <a:r>
                  <a:rPr lang="ko-KR" altLang="en-US" sz="2000" dirty="0"/>
                  <a:t> 그려서 </a:t>
                </a:r>
                <a:r>
                  <a:rPr lang="ko-KR" altLang="en-US" sz="2000" dirty="0"/>
                  <a:t>연결시킨다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 </a:t>
                </a:r>
                <a:r>
                  <a:rPr lang="en-US" altLang="ko-KR" sz="2000" dirty="0" smtClean="0"/>
                  <a:t>   Sum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nary>
                  </m:oMath>
                </a14:m>
                <a:r>
                  <a:rPr lang="en-US" altLang="ko-KR" sz="2000" dirty="0"/>
                  <a:t>     Carry = A〮</a:t>
                </a:r>
                <a:r>
                  <a:rPr lang="en-US" altLang="ko-KR" sz="2000" dirty="0" smtClean="0"/>
                  <a:t>B</a:t>
                </a:r>
              </a:p>
              <a:p>
                <a:pPr marL="0" indent="0">
                  <a:buNone/>
                </a:pPr>
                <a:r>
                  <a:rPr lang="en-US" altLang="ko-KR" sz="2000" dirty="0" smtClean="0"/>
                  <a:t>      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 </a:t>
                </a:r>
                <a:r>
                  <a:rPr lang="en-US" altLang="ko-KR" sz="2000" dirty="0" smtClean="0"/>
                  <a:t>     Sum</a:t>
                </a:r>
                <a:r>
                  <a:rPr lang="ko-KR" altLang="en-US" sz="2000" dirty="0"/>
                  <a:t>에 대한 논리회로</a:t>
                </a:r>
                <a:r>
                  <a:rPr lang="en-US" altLang="ko-KR" sz="2000" dirty="0"/>
                  <a:t>	</a:t>
                </a:r>
                <a:r>
                  <a:rPr lang="en-US" altLang="ko-KR" sz="2000" dirty="0" smtClean="0"/>
                  <a:t>                  </a:t>
                </a:r>
                <a:r>
                  <a:rPr lang="en-US" altLang="ko-KR" sz="2000" dirty="0"/>
                  <a:t>Carry</a:t>
                </a:r>
                <a:r>
                  <a:rPr lang="ko-KR" altLang="en-US" sz="2000" dirty="0"/>
                  <a:t>에 대한 논리회로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endParaRPr lang="en-US" altLang="ko-KR" sz="2000" dirty="0"/>
              </a:p>
              <a:p>
                <a:endParaRPr lang="en-US" altLang="ko-KR" sz="2000" dirty="0"/>
              </a:p>
              <a:p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6" t="-5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/>
          <p:cNvGrpSpPr/>
          <p:nvPr/>
        </p:nvGrpSpPr>
        <p:grpSpPr>
          <a:xfrm>
            <a:off x="1265332" y="4158531"/>
            <a:ext cx="7306174" cy="2075930"/>
            <a:chOff x="716692" y="3311613"/>
            <a:chExt cx="8232240" cy="2859239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1029730" y="3525796"/>
              <a:ext cx="86991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순서도: 화면 표시 5"/>
            <p:cNvSpPr/>
            <p:nvPr/>
          </p:nvSpPr>
          <p:spPr>
            <a:xfrm rot="10800000">
              <a:off x="1866696" y="3422822"/>
              <a:ext cx="939944" cy="716691"/>
            </a:xfrm>
            <a:custGeom>
              <a:avLst/>
              <a:gdLst>
                <a:gd name="connsiteX0" fmla="*/ 0 w 10000"/>
                <a:gd name="connsiteY0" fmla="*/ 5000 h 10000"/>
                <a:gd name="connsiteX1" fmla="*/ 1667 w 10000"/>
                <a:gd name="connsiteY1" fmla="*/ 0 h 10000"/>
                <a:gd name="connsiteX2" fmla="*/ 8333 w 10000"/>
                <a:gd name="connsiteY2" fmla="*/ 0 h 10000"/>
                <a:gd name="connsiteX3" fmla="*/ 10000 w 10000"/>
                <a:gd name="connsiteY3" fmla="*/ 5000 h 10000"/>
                <a:gd name="connsiteX4" fmla="*/ 8333 w 10000"/>
                <a:gd name="connsiteY4" fmla="*/ 10000 h 10000"/>
                <a:gd name="connsiteX5" fmla="*/ 1667 w 10000"/>
                <a:gd name="connsiteY5" fmla="*/ 10000 h 10000"/>
                <a:gd name="connsiteX6" fmla="*/ 0 w 10000"/>
                <a:gd name="connsiteY6" fmla="*/ 5000 h 10000"/>
                <a:gd name="connsiteX0" fmla="*/ 0 w 8579"/>
                <a:gd name="connsiteY0" fmla="*/ 5000 h 10000"/>
                <a:gd name="connsiteX1" fmla="*/ 1667 w 8579"/>
                <a:gd name="connsiteY1" fmla="*/ 0 h 10000"/>
                <a:gd name="connsiteX2" fmla="*/ 8333 w 8579"/>
                <a:gd name="connsiteY2" fmla="*/ 0 h 10000"/>
                <a:gd name="connsiteX3" fmla="*/ 7293 w 8579"/>
                <a:gd name="connsiteY3" fmla="*/ 4885 h 10000"/>
                <a:gd name="connsiteX4" fmla="*/ 8333 w 8579"/>
                <a:gd name="connsiteY4" fmla="*/ 10000 h 10000"/>
                <a:gd name="connsiteX5" fmla="*/ 1667 w 8579"/>
                <a:gd name="connsiteY5" fmla="*/ 10000 h 10000"/>
                <a:gd name="connsiteX6" fmla="*/ 0 w 8579"/>
                <a:gd name="connsiteY6" fmla="*/ 5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9" h="10000">
                  <a:moveTo>
                    <a:pt x="0" y="5000"/>
                  </a:moveTo>
                  <a:lnTo>
                    <a:pt x="1667" y="0"/>
                  </a:lnTo>
                  <a:lnTo>
                    <a:pt x="8333" y="0"/>
                  </a:lnTo>
                  <a:cubicBezTo>
                    <a:pt x="9254" y="0"/>
                    <a:pt x="7293" y="2124"/>
                    <a:pt x="7293" y="4885"/>
                  </a:cubicBezTo>
                  <a:cubicBezTo>
                    <a:pt x="7293" y="7646"/>
                    <a:pt x="9254" y="10000"/>
                    <a:pt x="8333" y="10000"/>
                  </a:cubicBezTo>
                  <a:lnTo>
                    <a:pt x="1667" y="10000"/>
                  </a:lnTo>
                  <a:lnTo>
                    <a:pt x="0" y="500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16692" y="3311613"/>
              <a:ext cx="313038" cy="428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16692" y="3702043"/>
              <a:ext cx="313038" cy="428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1033847" y="4015949"/>
              <a:ext cx="86991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2806640" y="3770872"/>
              <a:ext cx="20017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3006811" y="3603026"/>
              <a:ext cx="756417" cy="3562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Sum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6264862" y="3529912"/>
              <a:ext cx="86991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5951824" y="3315729"/>
              <a:ext cx="313038" cy="428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951824" y="3774988"/>
              <a:ext cx="313038" cy="428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6268979" y="4020065"/>
              <a:ext cx="86991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7992344" y="3758512"/>
              <a:ext cx="20017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8192515" y="3590666"/>
              <a:ext cx="756417" cy="3562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Carry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순서도: 지연 17"/>
            <p:cNvSpPr/>
            <p:nvPr/>
          </p:nvSpPr>
          <p:spPr>
            <a:xfrm>
              <a:off x="7143014" y="3358980"/>
              <a:ext cx="823783" cy="823783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2766064" y="4880404"/>
              <a:ext cx="5149030" cy="1290448"/>
              <a:chOff x="720808" y="4672357"/>
              <a:chExt cx="5149030" cy="1290448"/>
            </a:xfrm>
          </p:grpSpPr>
          <p:sp>
            <p:nvSpPr>
              <p:cNvPr id="20" name="원호 19"/>
              <p:cNvSpPr/>
              <p:nvPr/>
            </p:nvSpPr>
            <p:spPr>
              <a:xfrm rot="2352002">
                <a:off x="1120574" y="4672357"/>
                <a:ext cx="677986" cy="101616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1" name="그룹 20"/>
              <p:cNvGrpSpPr/>
              <p:nvPr/>
            </p:nvGrpSpPr>
            <p:grpSpPr>
              <a:xfrm>
                <a:off x="720808" y="4757348"/>
                <a:ext cx="3042420" cy="1205457"/>
                <a:chOff x="720808" y="4757348"/>
                <a:chExt cx="3046536" cy="1686699"/>
              </a:xfrm>
            </p:grpSpPr>
            <p:cxnSp>
              <p:nvCxnSpPr>
                <p:cNvPr id="23" name="직선 연결선 22"/>
                <p:cNvCxnSpPr/>
                <p:nvPr/>
              </p:nvCxnSpPr>
              <p:spPr>
                <a:xfrm>
                  <a:off x="1033846" y="4971531"/>
                  <a:ext cx="86991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순서도: 화면 표시 5"/>
                <p:cNvSpPr/>
                <p:nvPr/>
              </p:nvSpPr>
              <p:spPr>
                <a:xfrm rot="10800000">
                  <a:off x="1870812" y="4868557"/>
                  <a:ext cx="939944" cy="716691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1667 w 10000"/>
                    <a:gd name="connsiteY1" fmla="*/ 0 h 10000"/>
                    <a:gd name="connsiteX2" fmla="*/ 8333 w 10000"/>
                    <a:gd name="connsiteY2" fmla="*/ 0 h 10000"/>
                    <a:gd name="connsiteX3" fmla="*/ 10000 w 10000"/>
                    <a:gd name="connsiteY3" fmla="*/ 5000 h 10000"/>
                    <a:gd name="connsiteX4" fmla="*/ 8333 w 10000"/>
                    <a:gd name="connsiteY4" fmla="*/ 10000 h 10000"/>
                    <a:gd name="connsiteX5" fmla="*/ 1667 w 10000"/>
                    <a:gd name="connsiteY5" fmla="*/ 10000 h 10000"/>
                    <a:gd name="connsiteX6" fmla="*/ 0 w 10000"/>
                    <a:gd name="connsiteY6" fmla="*/ 5000 h 10000"/>
                    <a:gd name="connsiteX0" fmla="*/ 0 w 8579"/>
                    <a:gd name="connsiteY0" fmla="*/ 5000 h 10000"/>
                    <a:gd name="connsiteX1" fmla="*/ 1667 w 8579"/>
                    <a:gd name="connsiteY1" fmla="*/ 0 h 10000"/>
                    <a:gd name="connsiteX2" fmla="*/ 8333 w 8579"/>
                    <a:gd name="connsiteY2" fmla="*/ 0 h 10000"/>
                    <a:gd name="connsiteX3" fmla="*/ 7293 w 8579"/>
                    <a:gd name="connsiteY3" fmla="*/ 4885 h 10000"/>
                    <a:gd name="connsiteX4" fmla="*/ 8333 w 8579"/>
                    <a:gd name="connsiteY4" fmla="*/ 10000 h 10000"/>
                    <a:gd name="connsiteX5" fmla="*/ 1667 w 8579"/>
                    <a:gd name="connsiteY5" fmla="*/ 10000 h 10000"/>
                    <a:gd name="connsiteX6" fmla="*/ 0 w 8579"/>
                    <a:gd name="connsiteY6" fmla="*/ 5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579" h="10000">
                      <a:moveTo>
                        <a:pt x="0" y="5000"/>
                      </a:moveTo>
                      <a:lnTo>
                        <a:pt x="1667" y="0"/>
                      </a:lnTo>
                      <a:lnTo>
                        <a:pt x="8333" y="0"/>
                      </a:lnTo>
                      <a:cubicBezTo>
                        <a:pt x="9254" y="0"/>
                        <a:pt x="7293" y="2124"/>
                        <a:pt x="7293" y="4885"/>
                      </a:cubicBezTo>
                      <a:cubicBezTo>
                        <a:pt x="7293" y="7646"/>
                        <a:pt x="9254" y="10000"/>
                        <a:pt x="8333" y="10000"/>
                      </a:cubicBezTo>
                      <a:lnTo>
                        <a:pt x="1667" y="10000"/>
                      </a:lnTo>
                      <a:lnTo>
                        <a:pt x="0" y="50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직사각형 24"/>
                <p:cNvSpPr/>
                <p:nvPr/>
              </p:nvSpPr>
              <p:spPr>
                <a:xfrm>
                  <a:off x="720808" y="4757348"/>
                  <a:ext cx="313038" cy="4283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A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>
                  <a:off x="720808" y="5216606"/>
                  <a:ext cx="313038" cy="4283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B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7" name="직선 연결선 26"/>
                <p:cNvCxnSpPr/>
                <p:nvPr/>
              </p:nvCxnSpPr>
              <p:spPr>
                <a:xfrm>
                  <a:off x="2810756" y="5216607"/>
                  <a:ext cx="20017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" name="직사각형 27"/>
                <p:cNvSpPr/>
                <p:nvPr/>
              </p:nvSpPr>
              <p:spPr>
                <a:xfrm>
                  <a:off x="3010927" y="5048761"/>
                  <a:ext cx="756417" cy="35628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Sum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" name="직선 연결선 28"/>
                <p:cNvCxnSpPr/>
                <p:nvPr/>
              </p:nvCxnSpPr>
              <p:spPr>
                <a:xfrm>
                  <a:off x="2757217" y="6019796"/>
                  <a:ext cx="20017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0" name="직사각형 29"/>
                <p:cNvSpPr/>
                <p:nvPr/>
              </p:nvSpPr>
              <p:spPr>
                <a:xfrm>
                  <a:off x="2957388" y="5851950"/>
                  <a:ext cx="756417" cy="35628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Carry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순서도: 지연 30"/>
                <p:cNvSpPr/>
                <p:nvPr/>
              </p:nvSpPr>
              <p:spPr>
                <a:xfrm>
                  <a:off x="1907887" y="5620264"/>
                  <a:ext cx="823783" cy="823783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2" name="직선 연결선 31"/>
                <p:cNvCxnSpPr/>
                <p:nvPr/>
              </p:nvCxnSpPr>
              <p:spPr>
                <a:xfrm>
                  <a:off x="1046200" y="5420493"/>
                  <a:ext cx="86991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꺾인 연결선 32"/>
                <p:cNvCxnSpPr/>
                <p:nvPr/>
              </p:nvCxnSpPr>
              <p:spPr>
                <a:xfrm rot="16200000" flipH="1">
                  <a:off x="843886" y="5309521"/>
                  <a:ext cx="1410222" cy="734242"/>
                </a:xfrm>
                <a:prstGeom prst="bentConnector3">
                  <a:avLst>
                    <a:gd name="adj1" fmla="val 91475"/>
                  </a:avLst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꺾인 연결선 33"/>
                <p:cNvCxnSpPr/>
                <p:nvPr/>
              </p:nvCxnSpPr>
              <p:spPr>
                <a:xfrm>
                  <a:off x="1446306" y="5421520"/>
                  <a:ext cx="451429" cy="446905"/>
                </a:xfrm>
                <a:prstGeom prst="bentConnector3">
                  <a:avLst>
                    <a:gd name="adj1" fmla="val -1095"/>
                  </a:avLst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직사각형 21"/>
              <p:cNvSpPr/>
              <p:nvPr/>
            </p:nvSpPr>
            <p:spPr>
              <a:xfrm>
                <a:off x="3763227" y="5421520"/>
                <a:ext cx="2106611" cy="4283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두개를 합친 논리회로</a:t>
                </a:r>
              </a:p>
            </p:txBody>
          </p:sp>
        </p:grpSp>
      </p:grpSp>
      <p:sp>
        <p:nvSpPr>
          <p:cNvPr id="35" name="원호 34"/>
          <p:cNvSpPr/>
          <p:nvPr/>
        </p:nvSpPr>
        <p:spPr>
          <a:xfrm rot="2352002">
            <a:off x="1420612" y="3943747"/>
            <a:ext cx="794023" cy="973567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536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반가산기</a:t>
            </a:r>
            <a:r>
              <a:rPr lang="en-US" altLang="ko-KR" dirty="0" smtClean="0"/>
              <a:t>(</a:t>
            </a:r>
            <a:r>
              <a:rPr lang="en-US" altLang="ko-KR" dirty="0"/>
              <a:t>HA, Half Adder) (1/3)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반가산기는 아래 그림처럼 </a:t>
                </a:r>
                <a:r>
                  <a:rPr lang="en-US" altLang="ko-KR" dirty="0"/>
                  <a:t>1Bit</a:t>
                </a:r>
                <a:r>
                  <a:rPr lang="ko-KR" altLang="en-US" dirty="0" err="1"/>
                  <a:t>짜리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진수 두개를 덧셈한 합</a:t>
                </a:r>
                <a:r>
                  <a:rPr lang="en-US" altLang="ko-KR" dirty="0"/>
                  <a:t>(S)</a:t>
                </a:r>
                <a:r>
                  <a:rPr lang="ko-KR" altLang="en-US" dirty="0"/>
                  <a:t>과 </a:t>
                </a:r>
                <a:r>
                  <a:rPr lang="ko-KR" altLang="en-US" dirty="0" err="1"/>
                  <a:t>자리올림수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(C)</a:t>
                </a:r>
                <a:r>
                  <a:rPr lang="ko-KR" altLang="en-US" dirty="0"/>
                  <a:t>를 구하는 조합논리회로이다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ko-KR" altLang="en-US" dirty="0"/>
                  <a:t>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ko-KR" altLang="en-US" dirty="0"/>
                  <a:t>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ko-KR" altLang="en-US" dirty="0"/>
                  <a:t> 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ko-KR" altLang="en-US" dirty="0"/>
                  <a:t> 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mr>
                      <m:m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mr>
                      <m:m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mr>
                    </m:m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3" t="-1675" r="-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 4"/>
          <p:cNvCxnSpPr/>
          <p:nvPr/>
        </p:nvCxnSpPr>
        <p:spPr>
          <a:xfrm>
            <a:off x="1243914" y="3970638"/>
            <a:ext cx="1095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208638" y="3970638"/>
            <a:ext cx="1095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268097" y="3970638"/>
            <a:ext cx="1095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7360509" y="3970638"/>
            <a:ext cx="1095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582572" y="3970638"/>
            <a:ext cx="1095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183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반가산기</a:t>
            </a:r>
            <a:r>
              <a:rPr lang="en-US" altLang="ko-KR" dirty="0" smtClean="0"/>
              <a:t>(</a:t>
            </a:r>
            <a:r>
              <a:rPr lang="en-US" altLang="ko-KR" dirty="0"/>
              <a:t>HA, Half Adder) (2/3)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진리표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입력 </a:t>
            </a:r>
            <a:r>
              <a:rPr lang="en-US" altLang="ko-KR" dirty="0"/>
              <a:t>A,B</a:t>
            </a:r>
            <a:r>
              <a:rPr lang="ko-KR" altLang="en-US" dirty="0"/>
              <a:t>가 </a:t>
            </a:r>
            <a:r>
              <a:rPr lang="ko-KR" altLang="en-US" dirty="0" err="1"/>
              <a:t>있을때</a:t>
            </a:r>
            <a:r>
              <a:rPr lang="ko-KR" altLang="en-US" dirty="0"/>
              <a:t> 출력으로 </a:t>
            </a:r>
            <a:r>
              <a:rPr lang="en-US" altLang="ko-KR" dirty="0"/>
              <a:t>S(</a:t>
            </a:r>
            <a:r>
              <a:rPr lang="ko-KR" altLang="en-US" dirty="0"/>
              <a:t>합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>C(</a:t>
            </a:r>
            <a:r>
              <a:rPr lang="ko-KR" altLang="en-US" dirty="0" err="1"/>
              <a:t>자리올림</a:t>
            </a:r>
            <a:r>
              <a:rPr lang="en-US" altLang="ko-KR" dirty="0"/>
              <a:t>) 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449501"/>
              </p:ext>
            </p:extLst>
          </p:nvPr>
        </p:nvGraphicFramePr>
        <p:xfrm>
          <a:off x="3863546" y="3295135"/>
          <a:ext cx="4464908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227">
                  <a:extLst>
                    <a:ext uri="{9D8B030D-6E8A-4147-A177-3AD203B41FA5}">
                      <a16:colId xmlns:a16="http://schemas.microsoft.com/office/drawing/2014/main" val="722493391"/>
                    </a:ext>
                  </a:extLst>
                </a:gridCol>
                <a:gridCol w="1116227">
                  <a:extLst>
                    <a:ext uri="{9D8B030D-6E8A-4147-A177-3AD203B41FA5}">
                      <a16:colId xmlns:a16="http://schemas.microsoft.com/office/drawing/2014/main" val="2554654428"/>
                    </a:ext>
                  </a:extLst>
                </a:gridCol>
                <a:gridCol w="1116227">
                  <a:extLst>
                    <a:ext uri="{9D8B030D-6E8A-4147-A177-3AD203B41FA5}">
                      <a16:colId xmlns:a16="http://schemas.microsoft.com/office/drawing/2014/main" val="1131349922"/>
                    </a:ext>
                  </a:extLst>
                </a:gridCol>
                <a:gridCol w="1116227">
                  <a:extLst>
                    <a:ext uri="{9D8B030D-6E8A-4147-A177-3AD203B41FA5}">
                      <a16:colId xmlns:a16="http://schemas.microsoft.com/office/drawing/2014/main" val="57369718"/>
                    </a:ext>
                  </a:extLst>
                </a:gridCol>
              </a:tblGrid>
              <a:tr h="31614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            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113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832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62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139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205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874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반가산기 </a:t>
            </a:r>
            <a:r>
              <a:rPr lang="en-US" altLang="ko-KR" dirty="0"/>
              <a:t>(HA, Half Adder) (3/3)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논리식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</a:t>
                </a:r>
                <a:r>
                  <a:rPr lang="ko-KR" altLang="en-US" sz="2600" dirty="0"/>
                  <a:t>출력이 </a:t>
                </a:r>
                <a:r>
                  <a:rPr lang="en-US" altLang="ko-KR" sz="2600" dirty="0"/>
                  <a:t>1</a:t>
                </a:r>
                <a:r>
                  <a:rPr lang="ko-KR" altLang="en-US" sz="2600" dirty="0"/>
                  <a:t>이 되는 항에 대해서 입력되는 값을 </a:t>
                </a:r>
                <a:r>
                  <a:rPr lang="en-US" altLang="ko-KR" sz="2600" dirty="0"/>
                  <a:t>AND </a:t>
                </a:r>
                <a:r>
                  <a:rPr lang="ko-KR" altLang="en-US" sz="2600" dirty="0"/>
                  <a:t>연산하고 각각의 </a:t>
                </a:r>
                <a:endParaRPr lang="en-US" altLang="ko-KR" sz="2600" dirty="0"/>
              </a:p>
              <a:p>
                <a:pPr marL="0" indent="0">
                  <a:buNone/>
                </a:pPr>
                <a:r>
                  <a:rPr lang="en-US" altLang="ko-KR" sz="2600" dirty="0"/>
                  <a:t>    </a:t>
                </a:r>
                <a:r>
                  <a:rPr lang="ko-KR" altLang="en-US" sz="2600" dirty="0"/>
                  <a:t>항을 </a:t>
                </a:r>
                <a:r>
                  <a:rPr lang="en-US" altLang="ko-KR" sz="2600" dirty="0"/>
                  <a:t>OR </a:t>
                </a:r>
                <a:r>
                  <a:rPr lang="ko-KR" altLang="en-US" sz="2600" dirty="0"/>
                  <a:t>연산한다</a:t>
                </a:r>
                <a:r>
                  <a:rPr lang="en-US" altLang="ko-KR" sz="2600" dirty="0"/>
                  <a:t>. </a:t>
                </a:r>
                <a:r>
                  <a:rPr lang="ko-KR" altLang="en-US" sz="2600" dirty="0" err="1"/>
                  <a:t>간략화가</a:t>
                </a:r>
                <a:r>
                  <a:rPr lang="ko-KR" altLang="en-US" sz="2600" dirty="0"/>
                  <a:t> 가능한 경우 </a:t>
                </a:r>
                <a:r>
                  <a:rPr lang="ko-KR" altLang="en-US" sz="2600" dirty="0" err="1"/>
                  <a:t>간략화한다</a:t>
                </a:r>
                <a:r>
                  <a:rPr lang="en-US" altLang="ko-KR" sz="2600" dirty="0"/>
                  <a:t>.</a:t>
                </a:r>
              </a:p>
              <a:p>
                <a:pPr marL="0" indent="0">
                  <a:buNone/>
                </a:pPr>
                <a:endParaRPr lang="en-US" altLang="ko-KR" sz="1000" dirty="0"/>
              </a:p>
              <a:p>
                <a:pPr marL="0" indent="0">
                  <a:buNone/>
                </a:pPr>
                <a:r>
                  <a:rPr lang="en-US" altLang="ko-KR" sz="2600" dirty="0"/>
                  <a:t>    C = A〮B</a:t>
                </a:r>
              </a:p>
              <a:p>
                <a:pPr marL="0" indent="0">
                  <a:buNone/>
                </a:pPr>
                <a:r>
                  <a:rPr lang="en-US" altLang="ko-KR" sz="2600" dirty="0"/>
                  <a:t>    S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ko-KR" sz="2600" dirty="0"/>
                  <a:t>〮B + A〮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ko-KR" altLang="en-US" sz="2600" dirty="0"/>
                  <a:t>⨁</a:t>
                </a:r>
                <a:r>
                  <a:rPr lang="en-US" altLang="ko-KR" sz="2600" dirty="0"/>
                  <a:t>B</a:t>
                </a:r>
              </a:p>
              <a:p>
                <a:pPr marL="0" indent="0">
                  <a:buNone/>
                </a:pPr>
                <a:endParaRPr lang="ko-KR" altLang="en-US" sz="26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3" t="-16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연결선 3"/>
          <p:cNvCxnSpPr/>
          <p:nvPr/>
        </p:nvCxnSpPr>
        <p:spPr>
          <a:xfrm>
            <a:off x="1280979" y="4510201"/>
            <a:ext cx="8699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순서도: 화면 표시 5"/>
          <p:cNvSpPr/>
          <p:nvPr/>
        </p:nvSpPr>
        <p:spPr>
          <a:xfrm rot="10800000">
            <a:off x="2117945" y="4407227"/>
            <a:ext cx="939944" cy="716691"/>
          </a:xfrm>
          <a:custGeom>
            <a:avLst/>
            <a:gdLst>
              <a:gd name="connsiteX0" fmla="*/ 0 w 10000"/>
              <a:gd name="connsiteY0" fmla="*/ 5000 h 10000"/>
              <a:gd name="connsiteX1" fmla="*/ 1667 w 10000"/>
              <a:gd name="connsiteY1" fmla="*/ 0 h 10000"/>
              <a:gd name="connsiteX2" fmla="*/ 8333 w 10000"/>
              <a:gd name="connsiteY2" fmla="*/ 0 h 10000"/>
              <a:gd name="connsiteX3" fmla="*/ 10000 w 10000"/>
              <a:gd name="connsiteY3" fmla="*/ 5000 h 10000"/>
              <a:gd name="connsiteX4" fmla="*/ 8333 w 10000"/>
              <a:gd name="connsiteY4" fmla="*/ 10000 h 10000"/>
              <a:gd name="connsiteX5" fmla="*/ 1667 w 10000"/>
              <a:gd name="connsiteY5" fmla="*/ 10000 h 10000"/>
              <a:gd name="connsiteX6" fmla="*/ 0 w 10000"/>
              <a:gd name="connsiteY6" fmla="*/ 5000 h 10000"/>
              <a:gd name="connsiteX0" fmla="*/ 0 w 8579"/>
              <a:gd name="connsiteY0" fmla="*/ 5000 h 10000"/>
              <a:gd name="connsiteX1" fmla="*/ 1667 w 8579"/>
              <a:gd name="connsiteY1" fmla="*/ 0 h 10000"/>
              <a:gd name="connsiteX2" fmla="*/ 8333 w 8579"/>
              <a:gd name="connsiteY2" fmla="*/ 0 h 10000"/>
              <a:gd name="connsiteX3" fmla="*/ 7293 w 8579"/>
              <a:gd name="connsiteY3" fmla="*/ 4885 h 10000"/>
              <a:gd name="connsiteX4" fmla="*/ 8333 w 8579"/>
              <a:gd name="connsiteY4" fmla="*/ 10000 h 10000"/>
              <a:gd name="connsiteX5" fmla="*/ 1667 w 8579"/>
              <a:gd name="connsiteY5" fmla="*/ 10000 h 10000"/>
              <a:gd name="connsiteX6" fmla="*/ 0 w 8579"/>
              <a:gd name="connsiteY6" fmla="*/ 5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79" h="10000">
                <a:moveTo>
                  <a:pt x="0" y="5000"/>
                </a:moveTo>
                <a:lnTo>
                  <a:pt x="1667" y="0"/>
                </a:lnTo>
                <a:lnTo>
                  <a:pt x="8333" y="0"/>
                </a:lnTo>
                <a:cubicBezTo>
                  <a:pt x="9254" y="0"/>
                  <a:pt x="7293" y="2124"/>
                  <a:pt x="7293" y="4885"/>
                </a:cubicBezTo>
                <a:cubicBezTo>
                  <a:pt x="7293" y="7646"/>
                  <a:pt x="9254" y="10000"/>
                  <a:pt x="8333" y="10000"/>
                </a:cubicBezTo>
                <a:lnTo>
                  <a:pt x="1667" y="10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67941" y="4296018"/>
            <a:ext cx="313038" cy="4283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67941" y="4755277"/>
            <a:ext cx="313038" cy="4283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057889" y="4755277"/>
            <a:ext cx="2001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3258060" y="4546242"/>
                <a:ext cx="1767021" cy="3562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Sum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⨁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060" y="4546242"/>
                <a:ext cx="1767021" cy="356284"/>
              </a:xfrm>
              <a:prstGeom prst="rect">
                <a:avLst/>
              </a:prstGeom>
              <a:blipFill>
                <a:blip r:embed="rId3"/>
                <a:stretch>
                  <a:fillRect l="-2397" t="-10000" b="-2666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>
            <a:off x="3004350" y="5558466"/>
            <a:ext cx="2001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204521" y="5390620"/>
            <a:ext cx="1548711" cy="356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Carry = AB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순서도: 지연 11"/>
          <p:cNvSpPr/>
          <p:nvPr/>
        </p:nvSpPr>
        <p:spPr>
          <a:xfrm>
            <a:off x="2155020" y="5158934"/>
            <a:ext cx="823783" cy="823783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1293333" y="4959163"/>
            <a:ext cx="8699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꺾인 연결선 13"/>
          <p:cNvCxnSpPr/>
          <p:nvPr/>
        </p:nvCxnSpPr>
        <p:spPr>
          <a:xfrm rot="16200000" flipH="1">
            <a:off x="1091019" y="4848191"/>
            <a:ext cx="1410222" cy="734242"/>
          </a:xfrm>
          <a:prstGeom prst="bentConnector3">
            <a:avLst>
              <a:gd name="adj1" fmla="val 9147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꺾인 연결선 14"/>
          <p:cNvCxnSpPr/>
          <p:nvPr/>
        </p:nvCxnSpPr>
        <p:spPr>
          <a:xfrm>
            <a:off x="1693439" y="4960190"/>
            <a:ext cx="451429" cy="446905"/>
          </a:xfrm>
          <a:prstGeom prst="bentConnector3">
            <a:avLst>
              <a:gd name="adj1" fmla="val -109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010361" y="4960190"/>
            <a:ext cx="1746421" cy="4283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두개를 합친 논리회로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6079507" y="4506080"/>
            <a:ext cx="8699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766469" y="4291897"/>
            <a:ext cx="313038" cy="4283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757981" y="4567917"/>
            <a:ext cx="313038" cy="4283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6091861" y="4779971"/>
            <a:ext cx="8699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이등변 삼각형 36"/>
          <p:cNvSpPr/>
          <p:nvPr/>
        </p:nvSpPr>
        <p:spPr>
          <a:xfrm rot="5400000">
            <a:off x="6395897" y="4399753"/>
            <a:ext cx="234801" cy="24150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지연 37"/>
          <p:cNvSpPr/>
          <p:nvPr/>
        </p:nvSpPr>
        <p:spPr>
          <a:xfrm>
            <a:off x="6961780" y="4447215"/>
            <a:ext cx="581600" cy="470755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순서도: 지연 38"/>
          <p:cNvSpPr/>
          <p:nvPr/>
        </p:nvSpPr>
        <p:spPr>
          <a:xfrm>
            <a:off x="6957658" y="5077406"/>
            <a:ext cx="581600" cy="470755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지연 39"/>
          <p:cNvSpPr/>
          <p:nvPr/>
        </p:nvSpPr>
        <p:spPr>
          <a:xfrm>
            <a:off x="6957659" y="5670532"/>
            <a:ext cx="581600" cy="470755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6194854" y="4506080"/>
            <a:ext cx="0" cy="1548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6194854" y="6054811"/>
            <a:ext cx="7545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207209" y="5358713"/>
            <a:ext cx="7545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endCxn id="40" idx="1"/>
          </p:cNvCxnSpPr>
          <p:nvPr/>
        </p:nvCxnSpPr>
        <p:spPr>
          <a:xfrm rot="16200000" flipH="1">
            <a:off x="6104932" y="5053183"/>
            <a:ext cx="1140338" cy="56511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392543" y="5123918"/>
            <a:ext cx="5568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이등변 삼각형 52"/>
          <p:cNvSpPr/>
          <p:nvPr/>
        </p:nvSpPr>
        <p:spPr>
          <a:xfrm rot="5400000">
            <a:off x="6548297" y="5013471"/>
            <a:ext cx="234801" cy="24150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/>
          <p:nvPr/>
        </p:nvCxnSpPr>
        <p:spPr>
          <a:xfrm>
            <a:off x="7539258" y="5905909"/>
            <a:ext cx="8699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7789702" y="5698527"/>
            <a:ext cx="1420202" cy="356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Carry = AB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꺾인 연결선 57"/>
          <p:cNvCxnSpPr/>
          <p:nvPr/>
        </p:nvCxnSpPr>
        <p:spPr>
          <a:xfrm>
            <a:off x="7547501" y="4644090"/>
            <a:ext cx="967114" cy="29939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꺾인 연결선 62"/>
          <p:cNvCxnSpPr/>
          <p:nvPr/>
        </p:nvCxnSpPr>
        <p:spPr>
          <a:xfrm flipV="1">
            <a:off x="7539258" y="5158934"/>
            <a:ext cx="1046208" cy="1720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순서도: 화면 표시 5"/>
          <p:cNvSpPr/>
          <p:nvPr/>
        </p:nvSpPr>
        <p:spPr>
          <a:xfrm rot="10800000">
            <a:off x="8396407" y="4682592"/>
            <a:ext cx="939944" cy="716691"/>
          </a:xfrm>
          <a:custGeom>
            <a:avLst/>
            <a:gdLst>
              <a:gd name="connsiteX0" fmla="*/ 0 w 10000"/>
              <a:gd name="connsiteY0" fmla="*/ 5000 h 10000"/>
              <a:gd name="connsiteX1" fmla="*/ 1667 w 10000"/>
              <a:gd name="connsiteY1" fmla="*/ 0 h 10000"/>
              <a:gd name="connsiteX2" fmla="*/ 8333 w 10000"/>
              <a:gd name="connsiteY2" fmla="*/ 0 h 10000"/>
              <a:gd name="connsiteX3" fmla="*/ 10000 w 10000"/>
              <a:gd name="connsiteY3" fmla="*/ 5000 h 10000"/>
              <a:gd name="connsiteX4" fmla="*/ 8333 w 10000"/>
              <a:gd name="connsiteY4" fmla="*/ 10000 h 10000"/>
              <a:gd name="connsiteX5" fmla="*/ 1667 w 10000"/>
              <a:gd name="connsiteY5" fmla="*/ 10000 h 10000"/>
              <a:gd name="connsiteX6" fmla="*/ 0 w 10000"/>
              <a:gd name="connsiteY6" fmla="*/ 5000 h 10000"/>
              <a:gd name="connsiteX0" fmla="*/ 0 w 8579"/>
              <a:gd name="connsiteY0" fmla="*/ 5000 h 10000"/>
              <a:gd name="connsiteX1" fmla="*/ 1667 w 8579"/>
              <a:gd name="connsiteY1" fmla="*/ 0 h 10000"/>
              <a:gd name="connsiteX2" fmla="*/ 8333 w 8579"/>
              <a:gd name="connsiteY2" fmla="*/ 0 h 10000"/>
              <a:gd name="connsiteX3" fmla="*/ 7293 w 8579"/>
              <a:gd name="connsiteY3" fmla="*/ 4885 h 10000"/>
              <a:gd name="connsiteX4" fmla="*/ 8333 w 8579"/>
              <a:gd name="connsiteY4" fmla="*/ 10000 h 10000"/>
              <a:gd name="connsiteX5" fmla="*/ 1667 w 8579"/>
              <a:gd name="connsiteY5" fmla="*/ 10000 h 10000"/>
              <a:gd name="connsiteX6" fmla="*/ 0 w 8579"/>
              <a:gd name="connsiteY6" fmla="*/ 5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79" h="10000">
                <a:moveTo>
                  <a:pt x="0" y="5000"/>
                </a:moveTo>
                <a:lnTo>
                  <a:pt x="1667" y="0"/>
                </a:lnTo>
                <a:lnTo>
                  <a:pt x="8333" y="0"/>
                </a:lnTo>
                <a:cubicBezTo>
                  <a:pt x="9254" y="0"/>
                  <a:pt x="7293" y="2124"/>
                  <a:pt x="7293" y="4885"/>
                </a:cubicBezTo>
                <a:cubicBezTo>
                  <a:pt x="7293" y="7646"/>
                  <a:pt x="9254" y="10000"/>
                  <a:pt x="8333" y="10000"/>
                </a:cubicBezTo>
                <a:lnTo>
                  <a:pt x="1667" y="10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>
            <a:off x="9336351" y="5040938"/>
            <a:ext cx="2001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직사각형 66"/>
              <p:cNvSpPr/>
              <p:nvPr/>
            </p:nvSpPr>
            <p:spPr>
              <a:xfrm>
                <a:off x="9443439" y="4556524"/>
                <a:ext cx="1724187" cy="9102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SUM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직사각형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3439" y="4556524"/>
                <a:ext cx="1724187" cy="910253"/>
              </a:xfrm>
              <a:prstGeom prst="rect">
                <a:avLst/>
              </a:prstGeom>
              <a:blipFill>
                <a:blip r:embed="rId4"/>
                <a:stretch>
                  <a:fillRect l="-351" r="-1017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72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1D492-E288-403F-A852-570376DAB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175" y="1122363"/>
            <a:ext cx="10828421" cy="2387600"/>
          </a:xfrm>
        </p:spPr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장</a:t>
            </a:r>
            <a:r>
              <a:rPr lang="en-US" altLang="ko-KR" dirty="0"/>
              <a:t> / </a:t>
            </a:r>
            <a:r>
              <a:rPr lang="ko-KR" altLang="en-US" dirty="0" smtClean="0"/>
              <a:t>논리 회로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5E59B6-6665-4535-9325-2CA428065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정보처리산업기사</a:t>
            </a:r>
          </a:p>
        </p:txBody>
      </p:sp>
    </p:spTree>
    <p:extLst>
      <p:ext uri="{BB962C8B-B14F-4D97-AF65-F5344CB8AC3E}">
        <p14:creationId xmlns:p14="http://schemas.microsoft.com/office/powerpoint/2010/main" val="153129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전가산기</a:t>
            </a:r>
            <a:r>
              <a:rPr lang="en-US" altLang="ko-KR" dirty="0"/>
              <a:t>(FA, Full Adder) (</a:t>
            </a:r>
            <a:r>
              <a:rPr lang="en-US" altLang="ko-KR" dirty="0" smtClean="0"/>
              <a:t>1/3)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전가산기는 뒷자리에서 올라온 </a:t>
                </a:r>
                <a:r>
                  <a:rPr lang="ko-KR" altLang="en-US" dirty="0" err="1"/>
                  <a:t>자리올림수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포함하여 </a:t>
                </a:r>
                <a:r>
                  <a:rPr lang="en-US" altLang="ko-KR" dirty="0"/>
                  <a:t>1Bit </a:t>
                </a:r>
                <a:r>
                  <a:rPr lang="ko-KR" altLang="en-US" dirty="0"/>
                  <a:t>크기의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진수 </a:t>
                </a:r>
                <a:r>
                  <a:rPr lang="en-US" altLang="ko-KR" dirty="0"/>
                  <a:t>3</a:t>
                </a:r>
                <a:r>
                  <a:rPr lang="ko-KR" altLang="en-US" dirty="0"/>
                  <a:t>자리를 더하여 합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과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자리올림수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구하는 회로이다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ko-KR" sz="29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  <m:e>
                          <m:r>
                            <a:rPr lang="en-US" altLang="ko-KR" sz="29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/>
                        <m:e>
                          <m:r>
                            <a:rPr lang="en-US" altLang="ko-KR" sz="29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altLang="ko-KR" sz="29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  <m:e>
                          <m:r>
                            <a:rPr lang="en-US" altLang="ko-KR" sz="29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en-US" altLang="ko-KR" sz="29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900" dirty="0"/>
                  <a:t>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ko-KR" sz="29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  <m:e>
                          <m:r>
                            <a:rPr lang="en-US" altLang="ko-KR" sz="2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/>
                        <m:e>
                          <m:r>
                            <a:rPr lang="en-US" altLang="ko-KR" sz="29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altLang="ko-KR" sz="29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  <m:e>
                          <m:r>
                            <a:rPr lang="en-US" altLang="ko-KR" sz="29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altLang="ko-KR" sz="2900" dirty="0"/>
                  <a:t>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ko-KR" sz="29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  <m:e>
                          <m:r>
                            <a:rPr lang="en-US" altLang="ko-KR" sz="29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/>
                        <m:e>
                          <m:r>
                            <a:rPr lang="en-US" altLang="ko-KR" sz="29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altLang="ko-KR" sz="29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  <m:e>
                          <m:r>
                            <a:rPr lang="en-US" altLang="ko-KR" sz="2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altLang="ko-KR" sz="2900" dirty="0"/>
                  <a:t>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ko-KR" sz="29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  <m:e>
                          <m:r>
                            <a:rPr lang="en-US" altLang="ko-KR" sz="2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/>
                        <m:e>
                          <m:r>
                            <a:rPr lang="en-US" altLang="ko-KR" sz="29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altLang="ko-KR" sz="29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  <m:e>
                          <m:r>
                            <a:rPr lang="en-US" altLang="ko-KR" sz="2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altLang="ko-KR" sz="2900" dirty="0"/>
                  <a:t>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ko-KR" sz="29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  <m:e>
                          <m:r>
                            <a:rPr lang="en-US" altLang="ko-KR" sz="29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/>
                        <m:e>
                          <m:r>
                            <a:rPr lang="en-US" altLang="ko-KR" sz="2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altLang="ko-KR" sz="29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  <m:e>
                          <m:r>
                            <a:rPr lang="en-US" altLang="ko-KR" sz="29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altLang="ko-KR" sz="2900" dirty="0"/>
                  <a:t>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ko-KR" sz="29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  <m:e>
                          <m:r>
                            <a:rPr lang="en-US" altLang="ko-KR" sz="2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/>
                        <m:e>
                          <m:r>
                            <a:rPr lang="en-US" altLang="ko-KR" sz="2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altLang="ko-KR" sz="29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  <m:e>
                          <m:r>
                            <a:rPr lang="en-US" altLang="ko-KR" sz="29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altLang="ko-KR" sz="2900" dirty="0"/>
                  <a:t>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ko-KR" sz="29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  <m:e>
                          <m:r>
                            <a:rPr lang="en-US" altLang="ko-KR" sz="29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/>
                        <m:e>
                          <m:r>
                            <a:rPr lang="en-US" altLang="ko-KR" sz="2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altLang="ko-KR" sz="29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  <m:e>
                          <m:r>
                            <a:rPr lang="en-US" altLang="ko-KR" sz="2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altLang="ko-KR" sz="2900" dirty="0"/>
                  <a:t>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ko-KR" sz="29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  <m:e>
                          <m:r>
                            <a:rPr lang="en-US" altLang="ko-KR" sz="2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/>
                        <m:e>
                          <m:r>
                            <a:rPr lang="en-US" altLang="ko-KR" sz="2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altLang="ko-KR" sz="29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  <m:e>
                          <m:r>
                            <a:rPr lang="en-US" altLang="ko-KR" sz="2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altLang="ko-KR" sz="2900" dirty="0"/>
                  <a:t>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ko-KR" sz="29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  <m:e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mr>
                      <m:mr>
                        <m:e/>
                        <m:e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US" altLang="ko-KR" sz="29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mr>
                    </m:m>
                  </m:oMath>
                </a14:m>
                <a:endParaRPr lang="en-US" altLang="ko-KR" sz="2900" dirty="0"/>
              </a:p>
              <a:p>
                <a:pPr marL="0" indent="0">
                  <a:buNone/>
                </a:pPr>
                <a:r>
                  <a:rPr lang="en-US" altLang="ko-KR" sz="2900" dirty="0"/>
                  <a:t>  0   0   0   1   0   1   1   0   0   1   1   0   1   0   1   1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7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7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7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sz="29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sz="3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3" t="-15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 4"/>
          <p:cNvCxnSpPr/>
          <p:nvPr/>
        </p:nvCxnSpPr>
        <p:spPr>
          <a:xfrm>
            <a:off x="823784" y="4440193"/>
            <a:ext cx="985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055341" y="4440193"/>
            <a:ext cx="985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258065" y="4440193"/>
            <a:ext cx="985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436076" y="4440193"/>
            <a:ext cx="985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605849" y="4440193"/>
            <a:ext cx="985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775622" y="4440193"/>
            <a:ext cx="985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912444" y="4440193"/>
            <a:ext cx="985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9082217" y="4440193"/>
            <a:ext cx="985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0322011" y="4444309"/>
            <a:ext cx="985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043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전가산기</a:t>
            </a:r>
            <a:r>
              <a:rPr lang="en-US" altLang="ko-KR" dirty="0"/>
              <a:t>(FA, Full Adder) (</a:t>
            </a:r>
            <a:r>
              <a:rPr lang="en-US" altLang="ko-KR" dirty="0" smtClean="0"/>
              <a:t>2/3)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진리표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</a:t>
                </a:r>
                <a:r>
                  <a:rPr lang="ko-KR" altLang="en-US" dirty="0"/>
                  <a:t>입력으로 </a:t>
                </a:r>
                <a:r>
                  <a:rPr lang="en-US" altLang="ko-KR" dirty="0"/>
                  <a:t>A,B </a:t>
                </a:r>
                <a:r>
                  <a:rPr lang="ko-KR" altLang="en-US" dirty="0"/>
                  <a:t>그리고 전 단계의 자리올림수가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dirty="0"/>
                  <a:t> 있을 때 출력으로 합 </a:t>
                </a:r>
                <a:r>
                  <a:rPr lang="en-US" altLang="ko-KR" dirty="0"/>
                  <a:t>S</a:t>
                </a:r>
                <a:r>
                  <a:rPr lang="ko-KR" altLang="en-US" dirty="0"/>
                  <a:t>와 </a:t>
                </a:r>
                <a:r>
                  <a:rPr lang="ko-KR" altLang="en-US" dirty="0" err="1"/>
                  <a:t>자리올림수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dirty="0"/>
                  <a:t> 있다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6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696" y="3077421"/>
            <a:ext cx="4503487" cy="24678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74" b="26170"/>
          <a:stretch/>
        </p:blipFill>
        <p:spPr>
          <a:xfrm>
            <a:off x="6605078" y="4630744"/>
            <a:ext cx="3644489" cy="1507663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6750495" y="2838882"/>
            <a:ext cx="3353654" cy="1868237"/>
            <a:chOff x="6750495" y="2838882"/>
            <a:chExt cx="3353654" cy="1868237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197"/>
            <a:stretch/>
          </p:blipFill>
          <p:spPr>
            <a:xfrm>
              <a:off x="6750495" y="2838882"/>
              <a:ext cx="3353654" cy="1868237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8165989" y="4306482"/>
              <a:ext cx="1216550" cy="28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4846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전가산기</a:t>
            </a:r>
            <a:r>
              <a:rPr lang="en-US" altLang="ko-KR" dirty="0"/>
              <a:t>(FA, Full Adder) </a:t>
            </a:r>
            <a:r>
              <a:rPr lang="en-US" altLang="ko-KR" dirty="0" smtClean="0"/>
              <a:t>(3/3)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sz="2000" dirty="0"/>
              <a:t>전가산기는 두 개의 반가산기</a:t>
            </a:r>
            <a:r>
              <a:rPr lang="en-US" altLang="ko-KR" sz="2000" dirty="0"/>
              <a:t>(HA)</a:t>
            </a:r>
            <a:r>
              <a:rPr lang="ko-KR" altLang="en-US" sz="2000" dirty="0"/>
              <a:t>와</a:t>
            </a:r>
            <a:r>
              <a:rPr lang="en-US" altLang="ko-KR" sz="2000" dirty="0"/>
              <a:t> </a:t>
            </a:r>
            <a:r>
              <a:rPr lang="ko-KR" altLang="en-US" sz="2000" dirty="0"/>
              <a:t>한 개의 </a:t>
            </a:r>
            <a:r>
              <a:rPr lang="en-US" altLang="ko-KR" sz="2000" dirty="0"/>
              <a:t>OR Gate</a:t>
            </a:r>
            <a:r>
              <a:rPr lang="ko-KR" altLang="en-US" sz="2000" dirty="0"/>
              <a:t>로 구성된다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74" b="26170"/>
          <a:stretch/>
        </p:blipFill>
        <p:spPr>
          <a:xfrm>
            <a:off x="1237948" y="4161617"/>
            <a:ext cx="3644489" cy="1507663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383365" y="2369755"/>
            <a:ext cx="3353654" cy="1868237"/>
            <a:chOff x="6750495" y="2838882"/>
            <a:chExt cx="3353654" cy="1868237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197"/>
            <a:stretch/>
          </p:blipFill>
          <p:spPr>
            <a:xfrm>
              <a:off x="6750495" y="2838882"/>
              <a:ext cx="3353654" cy="1868237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8165989" y="4306482"/>
              <a:ext cx="1216550" cy="28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671270" y="2770941"/>
            <a:ext cx="4771534" cy="1663950"/>
            <a:chOff x="5671270" y="2770941"/>
            <a:chExt cx="4771534" cy="166395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6615" y="2770941"/>
              <a:ext cx="4566189" cy="166395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671270" y="4157892"/>
              <a:ext cx="41069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Cin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3996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1D492-E288-403F-A852-570376DAB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175" y="1122363"/>
            <a:ext cx="10828421" cy="2387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SECTION 41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5E59B6-6665-4535-9325-2CA428065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z="4800" dirty="0" smtClean="0"/>
              <a:t>기타 조합논리회로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485306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병렬가산기</a:t>
            </a:r>
            <a:r>
              <a:rPr lang="en-US" altLang="ko-KR" dirty="0" smtClean="0"/>
              <a:t>(</a:t>
            </a:r>
            <a:r>
              <a:rPr lang="en-US" altLang="ko-KR" dirty="0"/>
              <a:t>PA, Parallel Adder)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병렬가산기는 </a:t>
            </a:r>
            <a:r>
              <a:rPr lang="en-US" altLang="ko-KR" sz="2800" dirty="0"/>
              <a:t>n Bit</a:t>
            </a:r>
            <a:r>
              <a:rPr lang="ko-KR" altLang="en-US" sz="2800" dirty="0"/>
              <a:t>로 된 </a:t>
            </a:r>
            <a:r>
              <a:rPr lang="en-US" altLang="ko-KR" sz="2800" dirty="0"/>
              <a:t>2</a:t>
            </a:r>
            <a:r>
              <a:rPr lang="ko-KR" altLang="en-US" sz="2800" dirty="0"/>
              <a:t>진수 </a:t>
            </a:r>
            <a:r>
              <a:rPr lang="en-US" altLang="ko-KR" sz="2800" dirty="0"/>
              <a:t>A,B</a:t>
            </a:r>
            <a:r>
              <a:rPr lang="ko-KR" altLang="en-US" sz="2800" dirty="0"/>
              <a:t>에 대한 덧셈을 </a:t>
            </a:r>
            <a:r>
              <a:rPr lang="en-US" altLang="ko-KR" sz="2800" dirty="0"/>
              <a:t>n</a:t>
            </a:r>
            <a:r>
              <a:rPr lang="ko-KR" altLang="en-US" sz="2800" dirty="0"/>
              <a:t>개의 전가산기</a:t>
            </a:r>
            <a:r>
              <a:rPr lang="en-US" altLang="ko-KR" sz="2800" dirty="0"/>
              <a:t>(FA)</a:t>
            </a:r>
            <a:r>
              <a:rPr lang="ko-KR" altLang="en-US" sz="2800" dirty="0"/>
              <a:t>를 이용하여 구현한 실질적인 가산기이다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 err="1"/>
              <a:t>전파지연을</a:t>
            </a:r>
            <a:r>
              <a:rPr lang="ko-KR" altLang="en-US" sz="2800" dirty="0"/>
              <a:t> 줄이기 위해 </a:t>
            </a:r>
            <a:r>
              <a:rPr lang="en-US" altLang="ko-KR" sz="2800" dirty="0"/>
              <a:t>Carry Look Ahead</a:t>
            </a:r>
            <a:r>
              <a:rPr lang="ko-KR" altLang="en-US" sz="2800" dirty="0"/>
              <a:t>를 사용한다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915" y="3062559"/>
            <a:ext cx="4816794" cy="196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52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반감산기</a:t>
            </a:r>
            <a:r>
              <a:rPr lang="ko-KR" altLang="en-US" dirty="0"/>
              <a:t> </a:t>
            </a:r>
            <a:r>
              <a:rPr lang="en-US" altLang="ko-KR" dirty="0"/>
              <a:t>(HS, Half Subtract)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800" dirty="0" smtClean="0"/>
                  <a:t>반감산기는 </a:t>
                </a:r>
                <a:r>
                  <a:rPr lang="en-US" altLang="ko-KR" sz="2800" dirty="0"/>
                  <a:t>1Bit</a:t>
                </a:r>
                <a:r>
                  <a:rPr lang="ko-KR" altLang="en-US" sz="2800" dirty="0" err="1"/>
                  <a:t>짜리</a:t>
                </a:r>
                <a:r>
                  <a:rPr lang="ko-KR" altLang="en-US" sz="2800" dirty="0"/>
                  <a:t> </a:t>
                </a:r>
                <a:r>
                  <a:rPr lang="en-US" altLang="ko-KR" sz="2800" dirty="0"/>
                  <a:t>2</a:t>
                </a:r>
                <a:r>
                  <a:rPr lang="ko-KR" altLang="en-US" sz="2800" dirty="0"/>
                  <a:t>진수 </a:t>
                </a:r>
                <a:r>
                  <a:rPr lang="en-US" altLang="ko-KR" sz="2800" dirty="0"/>
                  <a:t>2</a:t>
                </a:r>
                <a:r>
                  <a:rPr lang="ko-KR" altLang="en-US" sz="2800" dirty="0"/>
                  <a:t>자리에 대한 감산을 하는 회로이다</a:t>
                </a:r>
                <a:r>
                  <a:rPr lang="en-US" altLang="ko-KR" sz="2800" dirty="0"/>
                  <a:t>.</a:t>
                </a:r>
              </a:p>
              <a:p>
                <a:pPr marL="0" indent="0">
                  <a:buNone/>
                </a:pPr>
                <a:endParaRPr lang="en-US" altLang="ko-KR" sz="2800" dirty="0" smtClean="0"/>
              </a:p>
              <a:p>
                <a:pPr marL="0" indent="0">
                  <a:buNone/>
                </a:pPr>
                <a:r>
                  <a:rPr lang="en-US" altLang="ko-KR" sz="2800" dirty="0" smtClean="0"/>
                  <a:t>   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/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altLang="ko-KR" sz="2800" dirty="0"/>
                  <a:t>  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/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altLang="ko-KR" sz="2800" dirty="0"/>
                  <a:t> 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/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altLang="ko-KR" sz="2800" dirty="0"/>
                  <a:t> 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/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altLang="ko-KR" sz="2800" dirty="0"/>
                  <a:t> 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mr>
                      <m:m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mr>
                      <m:mr>
                        <m:e/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mr>
                    </m:m>
                  </m:oMath>
                </a14:m>
                <a:endParaRPr lang="en-US" altLang="ko-KR" sz="2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1" t="-11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 4"/>
          <p:cNvCxnSpPr/>
          <p:nvPr/>
        </p:nvCxnSpPr>
        <p:spPr>
          <a:xfrm>
            <a:off x="1833742" y="3189913"/>
            <a:ext cx="9918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913796" y="3169319"/>
            <a:ext cx="9918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792023" y="3165201"/>
            <a:ext cx="9918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7637298" y="3169319"/>
            <a:ext cx="9918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581429" y="3152845"/>
            <a:ext cx="9918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5691515"/>
                  </p:ext>
                </p:extLst>
              </p:nvPr>
            </p:nvGraphicFramePr>
            <p:xfrm>
              <a:off x="3559569" y="4039514"/>
              <a:ext cx="4464908" cy="184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6227">
                      <a:extLst>
                        <a:ext uri="{9D8B030D-6E8A-4147-A177-3AD203B41FA5}">
                          <a16:colId xmlns:a16="http://schemas.microsoft.com/office/drawing/2014/main" val="722493391"/>
                        </a:ext>
                      </a:extLst>
                    </a:gridCol>
                    <a:gridCol w="1116227">
                      <a:extLst>
                        <a:ext uri="{9D8B030D-6E8A-4147-A177-3AD203B41FA5}">
                          <a16:colId xmlns:a16="http://schemas.microsoft.com/office/drawing/2014/main" val="2554654428"/>
                        </a:ext>
                      </a:extLst>
                    </a:gridCol>
                    <a:gridCol w="1116227">
                      <a:extLst>
                        <a:ext uri="{9D8B030D-6E8A-4147-A177-3AD203B41FA5}">
                          <a16:colId xmlns:a16="http://schemas.microsoft.com/office/drawing/2014/main" val="1131349922"/>
                        </a:ext>
                      </a:extLst>
                    </a:gridCol>
                    <a:gridCol w="1116227">
                      <a:extLst>
                        <a:ext uri="{9D8B030D-6E8A-4147-A177-3AD203B41FA5}">
                          <a16:colId xmlns:a16="http://schemas.microsoft.com/office/drawing/2014/main" val="57369718"/>
                        </a:ext>
                      </a:extLst>
                    </a:gridCol>
                  </a:tblGrid>
                  <a:tr h="316149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A            B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71135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588324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9625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813955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512053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5691515"/>
                  </p:ext>
                </p:extLst>
              </p:nvPr>
            </p:nvGraphicFramePr>
            <p:xfrm>
              <a:off x="3559569" y="4039514"/>
              <a:ext cx="4464908" cy="184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6227">
                      <a:extLst>
                        <a:ext uri="{9D8B030D-6E8A-4147-A177-3AD203B41FA5}">
                          <a16:colId xmlns:a16="http://schemas.microsoft.com/office/drawing/2014/main" val="722493391"/>
                        </a:ext>
                      </a:extLst>
                    </a:gridCol>
                    <a:gridCol w="1116227">
                      <a:extLst>
                        <a:ext uri="{9D8B030D-6E8A-4147-A177-3AD203B41FA5}">
                          <a16:colId xmlns:a16="http://schemas.microsoft.com/office/drawing/2014/main" val="2554654428"/>
                        </a:ext>
                      </a:extLst>
                    </a:gridCol>
                    <a:gridCol w="1116227">
                      <a:extLst>
                        <a:ext uri="{9D8B030D-6E8A-4147-A177-3AD203B41FA5}">
                          <a16:colId xmlns:a16="http://schemas.microsoft.com/office/drawing/2014/main" val="1131349922"/>
                        </a:ext>
                      </a:extLst>
                    </a:gridCol>
                    <a:gridCol w="1116227">
                      <a:extLst>
                        <a:ext uri="{9D8B030D-6E8A-4147-A177-3AD203B41FA5}">
                          <a16:colId xmlns:a16="http://schemas.microsoft.com/office/drawing/2014/main" val="57369718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A            B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639" t="-8333" r="-1093" b="-43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71135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588324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9625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813955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512053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53027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반감산기</a:t>
            </a:r>
            <a:r>
              <a:rPr lang="ko-KR" altLang="en-US" dirty="0"/>
              <a:t> </a:t>
            </a:r>
            <a:r>
              <a:rPr lang="en-US" altLang="ko-KR" dirty="0"/>
              <a:t>(HS, Half Subtract)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논리식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</a:t>
                </a:r>
                <a:r>
                  <a:rPr lang="ko-KR" altLang="en-US" sz="2600" dirty="0"/>
                  <a:t>출력이 </a:t>
                </a:r>
                <a:r>
                  <a:rPr lang="en-US" altLang="ko-KR" sz="2600" dirty="0"/>
                  <a:t>1</a:t>
                </a:r>
                <a:r>
                  <a:rPr lang="ko-KR" altLang="en-US" sz="2600" dirty="0"/>
                  <a:t>이 되는 항에 대해서 입력되는 값을 </a:t>
                </a:r>
                <a:r>
                  <a:rPr lang="en-US" altLang="ko-KR" sz="2600" dirty="0"/>
                  <a:t>AND </a:t>
                </a:r>
                <a:r>
                  <a:rPr lang="ko-KR" altLang="en-US" sz="2600" dirty="0"/>
                  <a:t>연산하고</a:t>
                </a:r>
                <a:r>
                  <a:rPr lang="en-US" altLang="ko-KR" sz="2600" dirty="0"/>
                  <a:t>, </a:t>
                </a:r>
                <a:r>
                  <a:rPr lang="ko-KR" altLang="en-US" sz="2600" dirty="0"/>
                  <a:t>각각의    </a:t>
                </a:r>
                <a:endParaRPr lang="en-US" altLang="ko-KR" sz="2600" dirty="0"/>
              </a:p>
              <a:p>
                <a:pPr marL="0" indent="0">
                  <a:buNone/>
                </a:pPr>
                <a:r>
                  <a:rPr lang="en-US" altLang="ko-KR" sz="2600" dirty="0"/>
                  <a:t>    </a:t>
                </a:r>
                <a:r>
                  <a:rPr lang="ko-KR" altLang="en-US" sz="2600" dirty="0"/>
                  <a:t>항을 </a:t>
                </a:r>
                <a:r>
                  <a:rPr lang="en-US" altLang="ko-KR" sz="2600" dirty="0"/>
                  <a:t>OR </a:t>
                </a:r>
                <a:r>
                  <a:rPr lang="ko-KR" altLang="en-US" sz="2600" dirty="0"/>
                  <a:t>연산한다</a:t>
                </a:r>
                <a:r>
                  <a:rPr lang="en-US" altLang="ko-KR" sz="2600" dirty="0"/>
                  <a:t>. </a:t>
                </a:r>
                <a:r>
                  <a:rPr lang="ko-KR" altLang="en-US" sz="2600" dirty="0" err="1"/>
                  <a:t>간략화가</a:t>
                </a:r>
                <a:r>
                  <a:rPr lang="ko-KR" altLang="en-US" sz="2600" dirty="0"/>
                  <a:t> 가능한 경우 </a:t>
                </a:r>
                <a:r>
                  <a:rPr lang="ko-KR" altLang="en-US" sz="2600" dirty="0" err="1"/>
                  <a:t>간략화한다</a:t>
                </a:r>
                <a:r>
                  <a:rPr lang="en-US" altLang="ko-KR" sz="26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900" i="1" dirty="0">
                    <a:latin typeface="Cambria Math" panose="02040503050406030204" pitchFamily="18" charset="0"/>
                  </a:rPr>
                  <a:t>  	</a:t>
                </a:r>
              </a:p>
              <a:p>
                <a:pPr marL="0" indent="0">
                  <a:buNone/>
                </a:pPr>
                <a:endParaRPr lang="en-US" altLang="ko-KR" sz="2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2800" i="1" dirty="0">
                    <a:latin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600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ko-KR" sz="2600" i="1" smtClean="0">
                        <a:latin typeface="Cambria Math" panose="02040503050406030204" pitchFamily="18" charset="0"/>
                      </a:rPr>
                      <m:t>〮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ko-KR" sz="2600" b="0" dirty="0"/>
              </a:p>
              <a:p>
                <a:pPr marL="0" indent="0">
                  <a:buNone/>
                </a:pPr>
                <a:r>
                  <a:rPr lang="en-US" altLang="ko-KR" sz="2600" dirty="0"/>
                  <a:t>        D 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ko-KR" sz="2600" i="1">
                        <a:latin typeface="Cambria Math" panose="02040503050406030204" pitchFamily="18" charset="0"/>
                      </a:rPr>
                      <m:t>〮</m:t>
                    </m:r>
                    <m:r>
                      <a:rPr lang="en-US" altLang="ko-KR" sz="2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ko-KR" sz="2600" dirty="0"/>
                  <a:t> + A</a:t>
                </a:r>
                <a14:m>
                  <m:oMath xmlns:m="http://schemas.openxmlformats.org/officeDocument/2006/math">
                    <m:r>
                      <a:rPr lang="en-US" altLang="ko-KR" sz="2600" i="1">
                        <a:latin typeface="Cambria Math" panose="02040503050406030204" pitchFamily="18" charset="0"/>
                      </a:rPr>
                      <m:t>〮</m:t>
                    </m:r>
                    <m:acc>
                      <m:accPr>
                        <m:chr m:val="̅"/>
                        <m:ctrlPr>
                          <a:rPr lang="en-US" altLang="ko-KR" sz="2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⨁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ko-KR" sz="2600" dirty="0"/>
              </a:p>
              <a:p>
                <a:pPr marL="0" indent="0">
                  <a:buNone/>
                </a:pPr>
                <a:r>
                  <a:rPr lang="en-US" altLang="ko-KR" sz="2600" dirty="0"/>
                  <a:t>	</a:t>
                </a:r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3" t="-16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142" y="3097947"/>
            <a:ext cx="4609856" cy="246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168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디코더</a:t>
            </a:r>
            <a:r>
              <a:rPr lang="en-US" altLang="ko-KR" dirty="0"/>
              <a:t> (Decoder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400" dirty="0" smtClean="0"/>
                  <a:t>n </a:t>
                </a:r>
                <a:r>
                  <a:rPr lang="en-US" altLang="ko-KR" sz="2400" dirty="0"/>
                  <a:t>Bit</a:t>
                </a:r>
                <a:r>
                  <a:rPr lang="ko-KR" altLang="en-US" sz="2400" dirty="0"/>
                  <a:t>의 </a:t>
                </a:r>
                <a:r>
                  <a:rPr lang="en-US" altLang="ko-KR" sz="2400" dirty="0"/>
                  <a:t>Code</a:t>
                </a:r>
                <a:r>
                  <a:rPr lang="ko-KR" altLang="en-US" sz="2400" dirty="0"/>
                  <a:t>화된 정보를 그 </a:t>
                </a:r>
                <a:r>
                  <a:rPr lang="en-US" altLang="ko-KR" sz="2400" dirty="0"/>
                  <a:t>Code</a:t>
                </a:r>
                <a:r>
                  <a:rPr lang="ko-KR" altLang="en-US" sz="2400" dirty="0"/>
                  <a:t>의 각 </a:t>
                </a:r>
                <a:r>
                  <a:rPr lang="en-US" altLang="ko-KR" sz="2400" dirty="0"/>
                  <a:t>Bit </a:t>
                </a:r>
                <a:r>
                  <a:rPr lang="ko-KR" altLang="en-US" sz="2400" dirty="0"/>
                  <a:t>조합에 따라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ko-KR" altLang="en-US" sz="2400" i="1">
                        <a:latin typeface="Cambria Math" panose="02040503050406030204" pitchFamily="18" charset="0"/>
                      </a:rPr>
                      <m:t>개</m:t>
                    </m:r>
                  </m:oMath>
                </a14:m>
                <a:r>
                  <a:rPr lang="ko-KR" altLang="en-US" sz="2400" dirty="0"/>
                  <a:t>의 출력으로 번역하는 회로이다</a:t>
                </a:r>
                <a:r>
                  <a:rPr lang="en-US" altLang="ko-KR" sz="2400" dirty="0"/>
                  <a:t>.</a:t>
                </a:r>
              </a:p>
              <a:p>
                <a:r>
                  <a:rPr lang="ko-KR" altLang="en-US" sz="2400" dirty="0" smtClean="0"/>
                  <a:t>명령어의 </a:t>
                </a:r>
                <a:r>
                  <a:rPr lang="ko-KR" altLang="en-US" sz="2400" dirty="0" err="1" smtClean="0"/>
                  <a:t>명령부나</a:t>
                </a:r>
                <a:r>
                  <a:rPr lang="ko-KR" altLang="en-US" sz="2400" dirty="0" smtClean="0"/>
                  <a:t> 번지를 해독할 때 사용하는 회로로 주로 </a:t>
                </a:r>
                <a:r>
                  <a:rPr lang="en-US" altLang="ko-KR" sz="2400" dirty="0" smtClean="0"/>
                  <a:t>AND </a:t>
                </a:r>
                <a:r>
                  <a:rPr lang="ko-KR" altLang="en-US" sz="2400" dirty="0" smtClean="0"/>
                  <a:t>게이트로 구성되어 있다</a:t>
                </a:r>
                <a:r>
                  <a:rPr lang="en-US" altLang="ko-KR" sz="2400" dirty="0" smtClean="0"/>
                  <a:t>.</a:t>
                </a:r>
              </a:p>
              <a:p>
                <a:endParaRPr lang="en-US" altLang="ko-KR" sz="2000" dirty="0"/>
              </a:p>
              <a:p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		</a:t>
                </a:r>
                <a:r>
                  <a:rPr lang="ko-KR" altLang="en-US" sz="2000" dirty="0" err="1"/>
                  <a:t>진리표</a:t>
                </a:r>
                <a:r>
                  <a:rPr lang="en-US" altLang="ko-KR" sz="2000" dirty="0"/>
                  <a:t>						</a:t>
                </a:r>
                <a:endParaRPr lang="en-US" altLang="ko-KR" sz="2000" dirty="0" smtClean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					</a:t>
                </a:r>
                <a:endParaRPr lang="en-US" altLang="ko-KR" sz="2000" dirty="0" smtClean="0"/>
              </a:p>
              <a:p>
                <a:pPr marL="0" indent="0">
                  <a:buNone/>
                </a:pPr>
                <a:r>
                  <a:rPr lang="en-US" altLang="ko-KR" sz="2000" dirty="0" smtClean="0"/>
                  <a:t>       </a:t>
                </a:r>
                <a:r>
                  <a:rPr lang="en-US" altLang="ko-KR" sz="20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ko-KR" sz="2000" dirty="0"/>
                  <a:t> =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ko-KR" sz="2000" dirty="0"/>
                  <a:t>〮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 </a:t>
                </a:r>
                <a:r>
                  <a:rPr lang="en-US" altLang="ko-KR" sz="2000" dirty="0" smtClean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2000" dirty="0"/>
                  <a:t> =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ko-KR" sz="2000" dirty="0"/>
                  <a:t>〮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 </a:t>
                </a:r>
                <a:r>
                  <a:rPr lang="en-US" altLang="ko-KR" sz="2000" dirty="0" smtClean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sz="2000" dirty="0"/>
                  <a:t> =  A〮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  </a:t>
                </a:r>
                <a:r>
                  <a:rPr lang="en-US" altLang="ko-KR" sz="2000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ko-KR" sz="2000" dirty="0"/>
                  <a:t> =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sz="2000" dirty="0"/>
                  <a:t>〮B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9" t="-837" r="-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03" y="2992964"/>
            <a:ext cx="3190875" cy="14382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025" y="3691246"/>
            <a:ext cx="3167950" cy="2114607"/>
          </a:xfrm>
          <a:prstGeom prst="rect">
            <a:avLst/>
          </a:prstGeom>
        </p:spPr>
      </p:pic>
      <p:pic>
        <p:nvPicPr>
          <p:cNvPr id="6" name="내용 개체 틀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792" y="3933143"/>
            <a:ext cx="3120490" cy="113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624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인코더 </a:t>
            </a:r>
            <a:r>
              <a:rPr lang="en-US" altLang="ko-KR" dirty="0"/>
              <a:t>(Encoder)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 smtClean="0"/>
                  <a:t>인코더는 </a:t>
                </a:r>
                <a:r>
                  <a:rPr lang="ko-KR" altLang="en-US" sz="2400" dirty="0" err="1"/>
                  <a:t>디코더의</a:t>
                </a:r>
                <a:r>
                  <a:rPr lang="ko-KR" altLang="en-US" sz="2400" dirty="0"/>
                  <a:t> 반대 기능을 한다</a:t>
                </a:r>
                <a:endParaRPr lang="en-US" altLang="ko-KR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ko-KR" altLang="en-US" sz="2400" i="1">
                        <a:latin typeface="Cambria Math" panose="02040503050406030204" pitchFamily="18" charset="0"/>
                      </a:rPr>
                      <m:t>개</m:t>
                    </m:r>
                  </m:oMath>
                </a14:m>
                <a:r>
                  <a:rPr lang="ko-KR" altLang="en-US" sz="2400" dirty="0"/>
                  <a:t>의 </a:t>
                </a:r>
                <a:r>
                  <a:rPr lang="ko-KR" altLang="en-US" sz="2400" dirty="0" err="1"/>
                  <a:t>입력선으로</a:t>
                </a:r>
                <a:r>
                  <a:rPr lang="ko-KR" altLang="en-US" sz="2400" dirty="0"/>
                  <a:t> 입력된 값을 </a:t>
                </a:r>
                <a:r>
                  <a:rPr lang="en-US" altLang="ko-KR" sz="2400" dirty="0"/>
                  <a:t>n</a:t>
                </a:r>
                <a:r>
                  <a:rPr lang="ko-KR" altLang="en-US" sz="2400" dirty="0"/>
                  <a:t>개의 </a:t>
                </a:r>
                <a:r>
                  <a:rPr lang="ko-KR" altLang="en-US" sz="2400" dirty="0" err="1"/>
                  <a:t>출력선으로</a:t>
                </a:r>
                <a:r>
                  <a:rPr lang="ko-KR" altLang="en-US" sz="2400" dirty="0"/>
                  <a:t> </a:t>
                </a:r>
                <a:r>
                  <a:rPr lang="ko-KR" altLang="en-US" sz="2400" dirty="0" err="1"/>
                  <a:t>코드화해서</a:t>
                </a:r>
                <a:r>
                  <a:rPr lang="ko-KR" altLang="en-US" sz="2400" dirty="0"/>
                  <a:t> 출력하는 회로이다</a:t>
                </a:r>
                <a:r>
                  <a:rPr lang="en-US" altLang="ko-KR" sz="2400" dirty="0"/>
                  <a:t>.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9" t="-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그룹 6"/>
          <p:cNvGrpSpPr/>
          <p:nvPr/>
        </p:nvGrpSpPr>
        <p:grpSpPr>
          <a:xfrm>
            <a:off x="2989734" y="2340494"/>
            <a:ext cx="5086443" cy="1962253"/>
            <a:chOff x="3054388" y="2876203"/>
            <a:chExt cx="5086443" cy="1962253"/>
          </a:xfrm>
        </p:grpSpPr>
        <p:pic>
          <p:nvPicPr>
            <p:cNvPr id="4" name="내용 개체 틀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4388" y="2980582"/>
              <a:ext cx="5086443" cy="18578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직사각형 4"/>
                <p:cNvSpPr/>
                <p:nvPr/>
              </p:nvSpPr>
              <p:spPr>
                <a:xfrm>
                  <a:off x="6666084" y="2876203"/>
                  <a:ext cx="349135" cy="4193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" name="직사각형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6084" y="2876203"/>
                  <a:ext cx="349135" cy="41932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직사각형 5"/>
                <p:cNvSpPr/>
                <p:nvPr/>
              </p:nvSpPr>
              <p:spPr>
                <a:xfrm>
                  <a:off x="4183717" y="2876203"/>
                  <a:ext cx="314315" cy="4405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" name="직사각형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3717" y="2876203"/>
                  <a:ext cx="314315" cy="440575"/>
                </a:xfrm>
                <a:prstGeom prst="rect">
                  <a:avLst/>
                </a:prstGeom>
                <a:blipFill>
                  <a:blip r:embed="rId5"/>
                  <a:stretch>
                    <a:fillRect l="-24074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73332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멀티플렉서</a:t>
            </a:r>
            <a:r>
              <a:rPr lang="en-US" altLang="ko-KR" dirty="0"/>
              <a:t>(MUX, Multiplexer)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 err="1"/>
                  <a:t>멀티플렉서는</a:t>
                </a:r>
                <a:r>
                  <a:rPr lang="ko-KR" alt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ko-KR" altLang="en-US" sz="2400" dirty="0"/>
                  <a:t>의 </a:t>
                </a:r>
                <a:r>
                  <a:rPr lang="ko-KR" altLang="en-US" sz="2400" dirty="0" err="1"/>
                  <a:t>입력선</a:t>
                </a:r>
                <a:r>
                  <a:rPr lang="ko-KR" altLang="en-US" sz="2400" dirty="0"/>
                  <a:t> 중 </a:t>
                </a:r>
                <a:r>
                  <a:rPr lang="en-US" altLang="ko-KR" sz="2400" dirty="0"/>
                  <a:t>1</a:t>
                </a:r>
                <a:r>
                  <a:rPr lang="ko-KR" altLang="en-US" sz="2400" dirty="0"/>
                  <a:t>개를 선택하여 그 선으로부터 입력되는 값을 </a:t>
                </a:r>
                <a:r>
                  <a:rPr lang="en-US" altLang="ko-KR" sz="2400" dirty="0"/>
                  <a:t>1</a:t>
                </a:r>
                <a:r>
                  <a:rPr lang="ko-KR" altLang="en-US" sz="2400" dirty="0"/>
                  <a:t>개의 </a:t>
                </a:r>
                <a:r>
                  <a:rPr lang="ko-KR" altLang="en-US" sz="2400" dirty="0" err="1"/>
                  <a:t>출력선으로</a:t>
                </a:r>
                <a:r>
                  <a:rPr lang="ko-KR" altLang="en-US" sz="2400" dirty="0"/>
                  <a:t> 출력시키는 </a:t>
                </a:r>
                <a:r>
                  <a:rPr lang="ko-KR" altLang="en-US" sz="2400" dirty="0" smtClean="0"/>
                  <a:t>회로이다</a:t>
                </a:r>
                <a:r>
                  <a:rPr lang="en-US" altLang="ko-KR" sz="2400" dirty="0" smtClean="0"/>
                  <a:t>.</a:t>
                </a:r>
                <a:endParaRPr lang="en-US" altLang="ko-KR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ko-KR" altLang="en-US" sz="2400" dirty="0"/>
                  <a:t>개의 </a:t>
                </a:r>
                <a:r>
                  <a:rPr lang="ko-KR" altLang="en-US" sz="2400" dirty="0" err="1"/>
                  <a:t>입력선</a:t>
                </a:r>
                <a:r>
                  <a:rPr lang="ko-KR" altLang="en-US" sz="2400" dirty="0"/>
                  <a:t> 중 </a:t>
                </a:r>
                <a:r>
                  <a:rPr lang="en-US" altLang="ko-KR" sz="2400" dirty="0"/>
                  <a:t>1</a:t>
                </a:r>
                <a:r>
                  <a:rPr lang="ko-KR" altLang="en-US" sz="2400" dirty="0"/>
                  <a:t>개의 선을 선택하기 위해 </a:t>
                </a:r>
                <a:r>
                  <a:rPr lang="en-US" altLang="ko-KR" sz="2400" dirty="0"/>
                  <a:t>n</a:t>
                </a:r>
                <a:r>
                  <a:rPr lang="ko-KR" altLang="en-US" sz="2400" dirty="0"/>
                  <a:t>개의 </a:t>
                </a:r>
                <a:r>
                  <a:rPr lang="ko-KR" altLang="en-US" sz="2400" dirty="0" err="1"/>
                  <a:t>선택선</a:t>
                </a:r>
                <a:r>
                  <a:rPr lang="en-US" altLang="ko-KR" sz="2400" dirty="0"/>
                  <a:t>(Select Line)</a:t>
                </a:r>
                <a:r>
                  <a:rPr lang="ko-KR" altLang="en-US" sz="2400" dirty="0"/>
                  <a:t>을 </a:t>
                </a:r>
                <a:r>
                  <a:rPr lang="ko-KR" altLang="en-US" sz="2400" dirty="0" smtClean="0"/>
                  <a:t>이용한다</a:t>
                </a:r>
                <a:r>
                  <a:rPr lang="en-US" altLang="ko-KR" sz="2400" dirty="0" smtClean="0"/>
                  <a:t>.</a:t>
                </a:r>
              </a:p>
              <a:p>
                <a:r>
                  <a:rPr lang="ko-KR" altLang="en-US" sz="2400" dirty="0" smtClean="0"/>
                  <a:t>버스</a:t>
                </a:r>
                <a:r>
                  <a:rPr lang="en-US" altLang="ko-KR" sz="2400" dirty="0" smtClean="0"/>
                  <a:t>(bus) </a:t>
                </a:r>
                <a:r>
                  <a:rPr lang="ko-KR" altLang="en-US" sz="2400" dirty="0" smtClean="0"/>
                  <a:t>구성에 사용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9" t="-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그룹 7"/>
          <p:cNvGrpSpPr/>
          <p:nvPr/>
        </p:nvGrpSpPr>
        <p:grpSpPr>
          <a:xfrm>
            <a:off x="4517873" y="3042459"/>
            <a:ext cx="3450620" cy="2873596"/>
            <a:chOff x="2679836" y="2876204"/>
            <a:chExt cx="4362613" cy="34336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직사각형 3"/>
                <p:cNvSpPr/>
                <p:nvPr/>
              </p:nvSpPr>
              <p:spPr>
                <a:xfrm>
                  <a:off x="4297680" y="2876204"/>
                  <a:ext cx="1487978" cy="250213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dirty="0">
                      <a:solidFill>
                        <a:schemeClr val="tx1"/>
                      </a:solidFill>
                    </a:rPr>
                    <a:t>1</a:t>
                  </a:r>
                </a:p>
                <a:p>
                  <a:endParaRPr lang="en-US" altLang="ko-KR" dirty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dirty="0">
                      <a:solidFill>
                        <a:schemeClr val="tx1"/>
                      </a:solidFill>
                    </a:rPr>
                    <a:t>2</a:t>
                  </a:r>
                </a:p>
                <a:p>
                  <a:endParaRPr lang="en-US" altLang="ko-KR" dirty="0">
                    <a:solidFill>
                      <a:schemeClr val="tx1"/>
                    </a:solidFill>
                  </a:endParaRPr>
                </a:p>
                <a:p>
                  <a:endParaRPr lang="en-US" altLang="ko-KR" dirty="0">
                    <a:solidFill>
                      <a:schemeClr val="tx1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직사각형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7680" y="2876204"/>
                  <a:ext cx="1487978" cy="2502131"/>
                </a:xfrm>
                <a:prstGeom prst="rect">
                  <a:avLst/>
                </a:prstGeom>
                <a:blipFill>
                  <a:blip r:embed="rId3"/>
                  <a:stretch>
                    <a:fillRect l="-410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직사각형 4"/>
                <p:cNvSpPr/>
                <p:nvPr/>
              </p:nvSpPr>
              <p:spPr>
                <a:xfrm>
                  <a:off x="3623804" y="4181351"/>
                  <a:ext cx="379247" cy="5264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" name="직사각형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3804" y="4181351"/>
                  <a:ext cx="379247" cy="526473"/>
                </a:xfrm>
                <a:prstGeom prst="rect">
                  <a:avLst/>
                </a:prstGeom>
                <a:blipFill>
                  <a:blip r:embed="rId4"/>
                  <a:stretch>
                    <a:fillRect l="-29412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직사각형 5"/>
            <p:cNvSpPr/>
            <p:nvPr/>
          </p:nvSpPr>
          <p:spPr>
            <a:xfrm>
              <a:off x="2679836" y="4062610"/>
              <a:ext cx="498764" cy="9107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입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력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선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543685" y="3671912"/>
              <a:ext cx="498764" cy="9107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출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력선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3557847" y="3441468"/>
              <a:ext cx="73983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3557847" y="4040442"/>
              <a:ext cx="73983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557847" y="4824152"/>
              <a:ext cx="73983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5785658" y="4080161"/>
              <a:ext cx="73983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4" idx="2"/>
            </p:cNvCxnSpPr>
            <p:nvPr/>
          </p:nvCxnSpPr>
          <p:spPr>
            <a:xfrm>
              <a:off x="5041669" y="5378335"/>
              <a:ext cx="0" cy="4156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5426825" y="5378335"/>
              <a:ext cx="0" cy="4156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537364" y="5378335"/>
              <a:ext cx="0" cy="4156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4297680" y="5863390"/>
              <a:ext cx="1283184" cy="446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선택선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120824" y="5539908"/>
              <a:ext cx="226847" cy="3851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4125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1D492-E288-403F-A852-570376DAB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175" y="1122363"/>
            <a:ext cx="10828421" cy="2387600"/>
          </a:xfrm>
        </p:spPr>
        <p:txBody>
          <a:bodyPr>
            <a:normAutofit/>
          </a:bodyPr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38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5E59B6-6665-4535-9325-2CA428065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z="4800" dirty="0" smtClean="0"/>
              <a:t>불 대수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7062894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디멀티플렉서</a:t>
            </a:r>
            <a:r>
              <a:rPr lang="en-US" altLang="ko-KR" dirty="0"/>
              <a:t>(</a:t>
            </a:r>
            <a:r>
              <a:rPr lang="en-US" altLang="ko-KR" dirty="0" err="1"/>
              <a:t>DeMUX</a:t>
            </a:r>
            <a:r>
              <a:rPr lang="en-US" altLang="ko-KR" dirty="0"/>
              <a:t>, </a:t>
            </a:r>
            <a:r>
              <a:rPr lang="en-US" altLang="ko-KR" dirty="0" err="1"/>
              <a:t>DeMultiplexer</a:t>
            </a:r>
            <a:r>
              <a:rPr lang="en-US" altLang="ko-KR" dirty="0"/>
              <a:t>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ko-KR" altLang="en-US" sz="2400" dirty="0" err="1" smtClean="0"/>
                  <a:t>디멀티플렉서는</a:t>
                </a:r>
                <a:r>
                  <a:rPr lang="ko-KR" altLang="en-US" sz="2400" dirty="0" smtClean="0"/>
                  <a:t> </a:t>
                </a:r>
                <a:r>
                  <a:rPr lang="en-US" altLang="ko-KR" sz="2400" dirty="0"/>
                  <a:t>1</a:t>
                </a:r>
                <a:r>
                  <a:rPr lang="ko-KR" altLang="en-US" sz="2400" dirty="0"/>
                  <a:t>개의 </a:t>
                </a:r>
                <a:r>
                  <a:rPr lang="ko-KR" altLang="en-US" sz="2400" dirty="0" err="1"/>
                  <a:t>입력선으로</a:t>
                </a:r>
                <a:r>
                  <a:rPr lang="ko-KR" altLang="en-US" sz="2400" dirty="0"/>
                  <a:t> 들어오는 정보를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ko-KR" altLang="en-US" sz="2400" dirty="0"/>
                  <a:t>개의 </a:t>
                </a:r>
                <a:r>
                  <a:rPr lang="ko-KR" altLang="en-US" sz="2400" dirty="0" err="1"/>
                  <a:t>출력선</a:t>
                </a:r>
                <a:r>
                  <a:rPr lang="ko-KR" altLang="en-US" sz="2400" dirty="0"/>
                  <a:t> 중 </a:t>
                </a:r>
                <a:r>
                  <a:rPr lang="en-US" altLang="ko-KR" sz="2400" dirty="0"/>
                  <a:t>1</a:t>
                </a:r>
                <a:r>
                  <a:rPr lang="ko-KR" altLang="en-US" sz="2400" dirty="0"/>
                  <a:t>개를 선택하여 출력하는 </a:t>
                </a:r>
                <a:r>
                  <a:rPr lang="ko-KR" altLang="en-US" sz="2400" dirty="0" smtClean="0"/>
                  <a:t>회로이다</a:t>
                </a:r>
                <a:r>
                  <a:rPr lang="en-US" altLang="ko-KR" sz="2400" dirty="0" smtClean="0"/>
                  <a:t>.</a:t>
                </a:r>
                <a:endParaRPr lang="en-US" altLang="ko-KR" sz="2400" i="1" dirty="0" smtClean="0">
                  <a:latin typeface="Cambria Math" panose="020405030504060302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ko-KR" altLang="en-US" sz="2400" dirty="0"/>
                  <a:t>개의 </a:t>
                </a:r>
                <a:r>
                  <a:rPr lang="ko-KR" altLang="en-US" sz="2400" dirty="0" err="1"/>
                  <a:t>출력선</a:t>
                </a:r>
                <a:r>
                  <a:rPr lang="ko-KR" altLang="en-US" sz="2400" dirty="0"/>
                  <a:t> 중 </a:t>
                </a:r>
                <a:r>
                  <a:rPr lang="en-US" altLang="ko-KR" sz="2400" dirty="0"/>
                  <a:t>1</a:t>
                </a:r>
                <a:r>
                  <a:rPr lang="ko-KR" altLang="en-US" sz="2400" dirty="0"/>
                  <a:t>개의 선을 선택하기 위해 </a:t>
                </a:r>
                <a:r>
                  <a:rPr lang="en-US" altLang="ko-KR" sz="2400" dirty="0"/>
                  <a:t>n</a:t>
                </a:r>
                <a:r>
                  <a:rPr lang="ko-KR" altLang="en-US" sz="2400" dirty="0"/>
                  <a:t>개의 </a:t>
                </a:r>
                <a:r>
                  <a:rPr lang="ko-KR" altLang="en-US" sz="2400" dirty="0" err="1"/>
                  <a:t>선택선을</a:t>
                </a:r>
                <a:r>
                  <a:rPr lang="ko-KR" altLang="en-US" sz="2400" dirty="0"/>
                  <a:t> 이용한다</a:t>
                </a:r>
                <a:r>
                  <a:rPr lang="en-US" altLang="ko-KR" sz="2400" dirty="0"/>
                  <a:t>.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5" name="내용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9" t="-957" r="-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/>
          <p:cNvGrpSpPr/>
          <p:nvPr/>
        </p:nvGrpSpPr>
        <p:grpSpPr>
          <a:xfrm>
            <a:off x="3257321" y="2899937"/>
            <a:ext cx="3427238" cy="2621806"/>
            <a:chOff x="2946077" y="2867891"/>
            <a:chExt cx="4511224" cy="3495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직사각형 5"/>
                <p:cNvSpPr/>
                <p:nvPr/>
              </p:nvSpPr>
              <p:spPr>
                <a:xfrm>
                  <a:off x="4314306" y="2867891"/>
                  <a:ext cx="1487978" cy="250213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          1</a:t>
                  </a:r>
                  <a:endParaRPr lang="en-US" altLang="ko-KR" dirty="0">
                    <a:solidFill>
                      <a:schemeClr val="tx1"/>
                    </a:solidFill>
                  </a:endParaRPr>
                </a:p>
                <a:p>
                  <a:endParaRPr lang="en-US" altLang="ko-KR" dirty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          2</a:t>
                  </a:r>
                  <a:endParaRPr lang="en-US" altLang="ko-KR" dirty="0">
                    <a:solidFill>
                      <a:schemeClr val="tx1"/>
                    </a:solidFill>
                  </a:endParaRPr>
                </a:p>
                <a:p>
                  <a:endParaRPr lang="en-US" altLang="ko-KR" dirty="0">
                    <a:solidFill>
                      <a:schemeClr val="tx1"/>
                    </a:solidFill>
                  </a:endParaRPr>
                </a:p>
                <a:p>
                  <a:endParaRPr lang="en-US" altLang="ko-KR" dirty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       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직사각형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4306" y="2867891"/>
                  <a:ext cx="1487978" cy="2502131"/>
                </a:xfrm>
                <a:prstGeom prst="rect">
                  <a:avLst/>
                </a:prstGeom>
                <a:blipFill>
                  <a:blip r:embed="rId3"/>
                  <a:stretch>
                    <a:fillRect r="-320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직사각형 6"/>
                <p:cNvSpPr/>
                <p:nvPr/>
              </p:nvSpPr>
              <p:spPr>
                <a:xfrm>
                  <a:off x="7142986" y="3851560"/>
                  <a:ext cx="314315" cy="4405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" name="직사각형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2986" y="3851560"/>
                  <a:ext cx="314315" cy="440575"/>
                </a:xfrm>
                <a:prstGeom prst="rect">
                  <a:avLst/>
                </a:prstGeom>
                <a:blipFill>
                  <a:blip r:embed="rId4"/>
                  <a:stretch>
                    <a:fillRect l="-45238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직사각형 7"/>
            <p:cNvSpPr/>
            <p:nvPr/>
          </p:nvSpPr>
          <p:spPr>
            <a:xfrm>
              <a:off x="2946077" y="3576773"/>
              <a:ext cx="498764" cy="9107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입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력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선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560311" y="3663599"/>
              <a:ext cx="498764" cy="9107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출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력선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3574473" y="4032129"/>
              <a:ext cx="73983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5802282" y="3879459"/>
              <a:ext cx="73983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>
              <a:stCxn id="6" idx="2"/>
            </p:cNvCxnSpPr>
            <p:nvPr/>
          </p:nvCxnSpPr>
          <p:spPr>
            <a:xfrm>
              <a:off x="5058295" y="5370022"/>
              <a:ext cx="0" cy="4156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5443451" y="5370022"/>
              <a:ext cx="0" cy="4156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4553990" y="5370022"/>
              <a:ext cx="0" cy="4156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5137450" y="5531595"/>
              <a:ext cx="226847" cy="3851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314306" y="5917393"/>
              <a:ext cx="1487978" cy="4464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선택선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5159364" y="3197717"/>
            <a:ext cx="5620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173188" y="4584510"/>
            <a:ext cx="5620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5775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1D492-E288-403F-A852-570376DAB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175" y="1122363"/>
            <a:ext cx="10828421" cy="23876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기출문제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3574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1D492-E288-403F-A852-570376DAB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175" y="1122363"/>
            <a:ext cx="10828421" cy="2387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SECTION 42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5E59B6-6665-4535-9325-2CA428065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z="4800" dirty="0" smtClean="0"/>
              <a:t>순서 논리 회로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982300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순서논리회로의 </a:t>
            </a:r>
            <a:r>
              <a:rPr lang="ko-KR" altLang="en-US" dirty="0" smtClean="0"/>
              <a:t>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순서논리회로는 외부로부터의 입력과 현재 상태에 따라 출력이 결정되는 회로이다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논리 </a:t>
            </a:r>
            <a:r>
              <a:rPr lang="ko-KR" altLang="en-US" sz="2400" dirty="0"/>
              <a:t>게이트 외에 메모리 요소와 귀환 기능을 포함하므로 </a:t>
            </a:r>
            <a:r>
              <a:rPr lang="ko-KR" altLang="en-US" sz="2400" dirty="0" err="1"/>
              <a:t>기억기능이</a:t>
            </a:r>
            <a:r>
              <a:rPr lang="ko-KR" altLang="en-US" sz="2400" dirty="0"/>
              <a:t> 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 smtClean="0"/>
              <a:t>순서논리회로의 </a:t>
            </a:r>
            <a:r>
              <a:rPr lang="ko-KR" altLang="en-US" sz="2400" dirty="0"/>
              <a:t>출력은 입력 상태와 메모리 요소들의 상태에 따라 값이 결정되므로 언제나 일정한 값을 갖지 </a:t>
            </a:r>
            <a:r>
              <a:rPr lang="ko-KR" altLang="en-US" sz="2400" dirty="0" smtClean="0"/>
              <a:t>않는다</a:t>
            </a:r>
            <a:endParaRPr lang="en-US" altLang="ko-KR" sz="2400" dirty="0" smtClean="0"/>
          </a:p>
          <a:p>
            <a:r>
              <a:rPr lang="ko-KR" altLang="en-US" sz="2400" dirty="0"/>
              <a:t>순서 논리 회로는 </a:t>
            </a:r>
            <a:r>
              <a:rPr lang="ko-KR" altLang="en-US" sz="2400" dirty="0" err="1"/>
              <a:t>플립플롭과</a:t>
            </a:r>
            <a:r>
              <a:rPr lang="ko-KR" altLang="en-US" sz="2400" dirty="0"/>
              <a:t> 논리 게이트로 구성된다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 smtClean="0"/>
              <a:t>순서논리회로는 </a:t>
            </a:r>
            <a:r>
              <a:rPr lang="ko-KR" altLang="en-US" sz="2400" dirty="0"/>
              <a:t>신호의 타이밍에 따라 동기식과 비동기식으로 나누어진다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 smtClean="0"/>
              <a:t>대표적인 </a:t>
            </a:r>
            <a:r>
              <a:rPr lang="ko-KR" altLang="en-US" sz="2400" dirty="0"/>
              <a:t>순서논리회로에는 </a:t>
            </a:r>
            <a:r>
              <a:rPr lang="ko-KR" altLang="en-US" sz="2400" dirty="0" err="1"/>
              <a:t>플립플롭</a:t>
            </a:r>
            <a:r>
              <a:rPr lang="en-US" altLang="ko-KR" sz="2400" dirty="0"/>
              <a:t>, </a:t>
            </a:r>
            <a:r>
              <a:rPr lang="ko-KR" altLang="en-US" sz="2400" dirty="0"/>
              <a:t>카운터</a:t>
            </a:r>
            <a:r>
              <a:rPr lang="en-US" altLang="ko-KR" sz="2400" dirty="0"/>
              <a:t>, </a:t>
            </a:r>
            <a:r>
              <a:rPr lang="ko-KR" altLang="en-US" sz="2400" dirty="0"/>
              <a:t>레지스터</a:t>
            </a:r>
            <a:r>
              <a:rPr lang="en-US" altLang="ko-KR" sz="2400" dirty="0"/>
              <a:t>, RAM, CPU</a:t>
            </a:r>
            <a:r>
              <a:rPr lang="ko-KR" altLang="en-US" sz="2400" dirty="0"/>
              <a:t>등이 있다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380" y="4571321"/>
            <a:ext cx="2748330" cy="148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0975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플립플롭</a:t>
            </a:r>
            <a:r>
              <a:rPr lang="en-US" altLang="ko-KR" dirty="0"/>
              <a:t>(FF, </a:t>
            </a:r>
            <a:r>
              <a:rPr lang="en-US" altLang="ko-KR" dirty="0" err="1"/>
              <a:t>Flip_Flop</a:t>
            </a:r>
            <a:r>
              <a:rPr lang="en-US" altLang="ko-KR" dirty="0"/>
              <a:t>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특징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err="1"/>
              <a:t>플립플롭은</a:t>
            </a:r>
            <a:r>
              <a:rPr lang="ko-KR" altLang="en-US" sz="2400" dirty="0"/>
              <a:t> 전원이 공급되고 있는 한</a:t>
            </a:r>
            <a:r>
              <a:rPr lang="en-US" altLang="ko-KR" sz="2400" dirty="0"/>
              <a:t>, </a:t>
            </a:r>
            <a:r>
              <a:rPr lang="ko-KR" altLang="en-US" sz="2400" dirty="0"/>
              <a:t>상태의 변화를 </a:t>
            </a:r>
            <a:r>
              <a:rPr lang="ko-KR" altLang="en-US" sz="2400" dirty="0" smtClean="0"/>
              <a:t>위한 외부 </a:t>
            </a:r>
            <a:r>
              <a:rPr lang="ko-KR" altLang="en-US" sz="2400" dirty="0"/>
              <a:t>신호가 발생할 </a:t>
            </a:r>
            <a:r>
              <a:rPr lang="ko-KR" altLang="en-US" sz="2400" dirty="0" smtClean="0"/>
              <a:t>때 </a:t>
            </a:r>
            <a:r>
              <a:rPr lang="ko-KR" altLang="en-US" sz="2400" dirty="0"/>
              <a:t>까지 현재의 상태를 그대로 유지하는 논리회로이다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 err="1"/>
              <a:t>플립플롭</a:t>
            </a:r>
            <a:r>
              <a:rPr lang="ko-KR" altLang="en-US" sz="2400" dirty="0"/>
              <a:t> 한 개가 </a:t>
            </a:r>
            <a:r>
              <a:rPr lang="en-US" altLang="ko-KR" sz="2400" dirty="0"/>
              <a:t>1Bit</a:t>
            </a:r>
            <a:r>
              <a:rPr lang="ko-KR" altLang="en-US" sz="2400" dirty="0"/>
              <a:t>를 구성하는 </a:t>
            </a:r>
            <a:r>
              <a:rPr lang="en-US" altLang="ko-KR" sz="2400" dirty="0"/>
              <a:t>2</a:t>
            </a:r>
            <a:r>
              <a:rPr lang="ko-KR" altLang="en-US" sz="2400" dirty="0"/>
              <a:t>진 셀 이다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반도체 기억장치에서 </a:t>
            </a:r>
            <a:r>
              <a:rPr lang="en-US" altLang="ko-KR" sz="2400" dirty="0"/>
              <a:t>2</a:t>
            </a:r>
            <a:r>
              <a:rPr lang="ko-KR" altLang="en-US" sz="2400" dirty="0"/>
              <a:t>진수 </a:t>
            </a:r>
            <a:r>
              <a:rPr lang="en-US" altLang="ko-KR" sz="2400" dirty="0"/>
              <a:t>1</a:t>
            </a:r>
            <a:r>
              <a:rPr lang="ko-KR" altLang="en-US" sz="2400" dirty="0" err="1"/>
              <a:t>자리값을</a:t>
            </a:r>
            <a:r>
              <a:rPr lang="ko-KR" altLang="en-US" sz="2400" dirty="0"/>
              <a:t> 기억하는 메모리 소자이다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 err="1"/>
              <a:t>플립플롭은</a:t>
            </a:r>
            <a:r>
              <a:rPr lang="ko-KR" altLang="en-US" sz="2400" dirty="0"/>
              <a:t> 레지스터</a:t>
            </a:r>
            <a:r>
              <a:rPr lang="en-US" altLang="ko-KR" sz="2400" dirty="0"/>
              <a:t>, RAM, </a:t>
            </a:r>
            <a:r>
              <a:rPr lang="ko-KR" altLang="en-US" sz="2400" dirty="0"/>
              <a:t>카운터 등을 구성하는 기본 소자이다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기본적인 </a:t>
            </a:r>
            <a:r>
              <a:rPr lang="ko-KR" altLang="en-US" sz="2400" dirty="0" err="1"/>
              <a:t>플립플롭은</a:t>
            </a:r>
            <a:r>
              <a:rPr lang="ko-KR" altLang="en-US" sz="2400" dirty="0"/>
              <a:t> 두개의 </a:t>
            </a:r>
            <a:r>
              <a:rPr lang="en-US" altLang="ko-KR" sz="2400" dirty="0"/>
              <a:t>NAND </a:t>
            </a:r>
            <a:r>
              <a:rPr lang="ko-KR" altLang="en-US" sz="2400" dirty="0"/>
              <a:t>또는 </a:t>
            </a:r>
            <a:r>
              <a:rPr lang="en-US" altLang="ko-KR" sz="2400" dirty="0"/>
              <a:t>NOR</a:t>
            </a:r>
            <a:r>
              <a:rPr lang="ko-KR" altLang="en-US" sz="2400" dirty="0"/>
              <a:t>게이트를 이용하여 </a:t>
            </a:r>
            <a:r>
              <a:rPr lang="ko-KR" altLang="en-US" sz="2400" dirty="0" smtClean="0"/>
              <a:t>구성한다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err="1"/>
              <a:t>플립플롭의</a:t>
            </a:r>
            <a:r>
              <a:rPr lang="ko-KR" altLang="en-US" sz="2400" dirty="0"/>
              <a:t> 종류 </a:t>
            </a:r>
            <a:r>
              <a:rPr lang="en-US" altLang="ko-KR" sz="2400" dirty="0"/>
              <a:t>: RS-FF , D-FF, JK-FF, T-FF, RST-FF, </a:t>
            </a:r>
            <a:r>
              <a:rPr lang="ko-KR" altLang="en-US" sz="2400" dirty="0"/>
              <a:t>마스터</a:t>
            </a:r>
            <a:r>
              <a:rPr lang="en-US" altLang="ko-KR" sz="2400" dirty="0"/>
              <a:t>-</a:t>
            </a:r>
            <a:r>
              <a:rPr lang="ko-KR" altLang="en-US" sz="2400" dirty="0" err="1"/>
              <a:t>슬레이브</a:t>
            </a:r>
            <a:r>
              <a:rPr lang="ko-KR" altLang="en-US" sz="2400" dirty="0"/>
              <a:t> </a:t>
            </a:r>
            <a:r>
              <a:rPr lang="en-US" altLang="ko-KR" sz="2400" dirty="0"/>
              <a:t>FF</a:t>
            </a:r>
            <a:endParaRPr lang="ko-KR" altLang="en-US" sz="2400" dirty="0"/>
          </a:p>
          <a:p>
            <a:endParaRPr lang="ko-KR" altLang="en-US" sz="2400" dirty="0"/>
          </a:p>
        </p:txBody>
      </p:sp>
      <p:grpSp>
        <p:nvGrpSpPr>
          <p:cNvPr id="7" name="그룹 6"/>
          <p:cNvGrpSpPr/>
          <p:nvPr/>
        </p:nvGrpSpPr>
        <p:grpSpPr>
          <a:xfrm>
            <a:off x="2726568" y="4367632"/>
            <a:ext cx="5595396" cy="1836662"/>
            <a:chOff x="2726568" y="4367632"/>
            <a:chExt cx="5595396" cy="1836662"/>
          </a:xfrm>
        </p:grpSpPr>
        <p:pic>
          <p:nvPicPr>
            <p:cNvPr id="4" name="내용 개체 틀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6568" y="4633888"/>
              <a:ext cx="5595396" cy="1570406"/>
            </a:xfrm>
            <a:prstGeom prst="rect">
              <a:avLst/>
            </a:prstGeom>
          </p:spPr>
        </p:pic>
        <p:cxnSp>
          <p:nvCxnSpPr>
            <p:cNvPr id="5" name="직선 화살표 연결선 4"/>
            <p:cNvCxnSpPr/>
            <p:nvPr/>
          </p:nvCxnSpPr>
          <p:spPr>
            <a:xfrm flipH="1">
              <a:off x="6032268" y="4633888"/>
              <a:ext cx="207819" cy="441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6240087" y="4367632"/>
              <a:ext cx="1088967" cy="4247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</a:rPr>
                <a:t>저장장소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00962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RS </a:t>
            </a:r>
            <a:r>
              <a:rPr lang="ko-KR" altLang="en-US" dirty="0" err="1"/>
              <a:t>플립플롭</a:t>
            </a:r>
            <a:r>
              <a:rPr lang="en-US" altLang="ko-KR" dirty="0"/>
              <a:t>(Reset-Set FF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RS</a:t>
            </a:r>
            <a:r>
              <a:rPr lang="ko-KR" altLang="en-US" sz="2400" dirty="0" err="1" smtClean="0"/>
              <a:t>플립플롭은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모든 </a:t>
            </a:r>
            <a:r>
              <a:rPr lang="ko-KR" altLang="en-US" sz="2400" dirty="0" err="1"/>
              <a:t>플립플롭의</a:t>
            </a:r>
            <a:r>
              <a:rPr lang="ko-KR" altLang="en-US" sz="2400" dirty="0"/>
              <a:t> 기본으로</a:t>
            </a:r>
            <a:r>
              <a:rPr lang="en-US" altLang="ko-KR" sz="2400" dirty="0"/>
              <a:t>, S</a:t>
            </a:r>
            <a:r>
              <a:rPr lang="ko-KR" altLang="en-US" sz="2400" dirty="0"/>
              <a:t>와 </a:t>
            </a:r>
            <a:r>
              <a:rPr lang="en-US" altLang="ko-KR" sz="2400" dirty="0"/>
              <a:t>R</a:t>
            </a:r>
            <a:r>
              <a:rPr lang="ko-KR" altLang="en-US" sz="2400" dirty="0"/>
              <a:t>선의 입력을 조절하여 임의의 </a:t>
            </a:r>
            <a:r>
              <a:rPr lang="en-US" altLang="ko-KR" sz="2400" dirty="0"/>
              <a:t>Bit</a:t>
            </a:r>
            <a:r>
              <a:rPr lang="ko-KR" altLang="en-US" sz="2400" dirty="0"/>
              <a:t>값을 그대로 유지시키거나</a:t>
            </a:r>
            <a:r>
              <a:rPr lang="en-US" altLang="ko-KR" sz="2400" dirty="0"/>
              <a:t>, </a:t>
            </a:r>
            <a:r>
              <a:rPr lang="ko-KR" altLang="en-US" sz="2400" dirty="0"/>
              <a:t>무조건 </a:t>
            </a:r>
            <a:r>
              <a:rPr lang="en-US" altLang="ko-KR" sz="2400" dirty="0"/>
              <a:t>0</a:t>
            </a:r>
            <a:r>
              <a:rPr lang="ko-KR" altLang="en-US" sz="2400" dirty="0"/>
              <a:t>또는 </a:t>
            </a:r>
            <a:r>
              <a:rPr lang="en-US" altLang="ko-KR" sz="2400" dirty="0"/>
              <a:t>1</a:t>
            </a:r>
            <a:r>
              <a:rPr lang="ko-KR" altLang="en-US" sz="2400" dirty="0"/>
              <a:t>의 값을 기억시키기 위해서 사용되는 </a:t>
            </a:r>
            <a:r>
              <a:rPr lang="ko-KR" altLang="en-US" sz="2400" dirty="0" err="1"/>
              <a:t>플립플롭이다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57" y="2796449"/>
            <a:ext cx="2185325" cy="1862051"/>
          </a:xfrm>
          <a:prstGeom prst="rect">
            <a:avLst/>
          </a:prstGeom>
        </p:spPr>
      </p:pic>
      <p:pic>
        <p:nvPicPr>
          <p:cNvPr id="1026" name="Picture 2" descr="incom7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737" y="2796449"/>
            <a:ext cx="3196892" cy="207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8126915" y="3245336"/>
            <a:ext cx="2267083" cy="1021865"/>
            <a:chOff x="7115622" y="2913552"/>
            <a:chExt cx="3182278" cy="1845426"/>
          </a:xfrm>
        </p:grpSpPr>
        <p:sp>
          <p:nvSpPr>
            <p:cNvPr id="12" name="직사각형 11"/>
            <p:cNvSpPr/>
            <p:nvPr/>
          </p:nvSpPr>
          <p:spPr>
            <a:xfrm>
              <a:off x="8006541" y="2913552"/>
              <a:ext cx="1449186" cy="18454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7540336" y="3291840"/>
              <a:ext cx="46620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7540336" y="3909753"/>
              <a:ext cx="46620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7631084" y="4466705"/>
              <a:ext cx="37545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9455727" y="3261360"/>
              <a:ext cx="46966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9455727" y="4034444"/>
              <a:ext cx="52785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8064730" y="3139409"/>
              <a:ext cx="314315" cy="440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직사각형 18"/>
                <p:cNvSpPr/>
                <p:nvPr/>
              </p:nvSpPr>
              <p:spPr>
                <a:xfrm>
                  <a:off x="8158429" y="4246417"/>
                  <a:ext cx="314315" cy="4405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직사각형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8429" y="4246417"/>
                  <a:ext cx="314315" cy="440575"/>
                </a:xfrm>
                <a:prstGeom prst="rect">
                  <a:avLst/>
                </a:prstGeom>
                <a:blipFill>
                  <a:blip r:embed="rId4"/>
                  <a:stretch>
                    <a:fillRect l="-36842" b="-1666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직사각형 19"/>
            <p:cNvSpPr/>
            <p:nvPr/>
          </p:nvSpPr>
          <p:spPr>
            <a:xfrm>
              <a:off x="9983585" y="3041072"/>
              <a:ext cx="314315" cy="440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Q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직사각형 20"/>
                <p:cNvSpPr/>
                <p:nvPr/>
              </p:nvSpPr>
              <p:spPr>
                <a:xfrm>
                  <a:off x="9983584" y="3814156"/>
                  <a:ext cx="314315" cy="4405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ko-KR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직사각형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3584" y="3814156"/>
                  <a:ext cx="314315" cy="440575"/>
                </a:xfrm>
                <a:prstGeom prst="rect">
                  <a:avLst/>
                </a:prstGeom>
                <a:blipFill>
                  <a:blip r:embed="rId5"/>
                  <a:stretch>
                    <a:fillRect l="-46154" t="-4762" r="-7692" b="-40476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직선 연결선 21"/>
            <p:cNvCxnSpPr>
              <a:stCxn id="12" idx="3"/>
            </p:cNvCxnSpPr>
            <p:nvPr/>
          </p:nvCxnSpPr>
          <p:spPr>
            <a:xfrm>
              <a:off x="9455727" y="3836265"/>
              <a:ext cx="344641" cy="1981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8006541" y="3649287"/>
              <a:ext cx="466203" cy="2860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H="1">
              <a:off x="8006540" y="3935354"/>
              <a:ext cx="466204" cy="3110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7115622" y="3689465"/>
              <a:ext cx="468793" cy="440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30614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 </a:t>
            </a:r>
            <a:r>
              <a:rPr lang="ko-KR" altLang="en-US" dirty="0" err="1"/>
              <a:t>플립플롭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D </a:t>
            </a:r>
            <a:r>
              <a:rPr lang="ko-KR" altLang="en-US" sz="2400" dirty="0" err="1"/>
              <a:t>플립플롭은</a:t>
            </a:r>
            <a:r>
              <a:rPr lang="ko-KR" altLang="en-US" sz="2400" dirty="0"/>
              <a:t> </a:t>
            </a:r>
            <a:r>
              <a:rPr lang="en-US" altLang="ko-KR" sz="2400" dirty="0"/>
              <a:t>RS FF</a:t>
            </a:r>
            <a:r>
              <a:rPr lang="ko-KR" altLang="en-US" sz="2400" dirty="0"/>
              <a:t>의 </a:t>
            </a:r>
            <a:r>
              <a:rPr lang="en-US" altLang="ko-KR" sz="2400" dirty="0"/>
              <a:t>R</a:t>
            </a:r>
            <a:r>
              <a:rPr lang="ko-KR" altLang="en-US" sz="2400" dirty="0"/>
              <a:t>선에 인버터를 추가하여 </a:t>
            </a:r>
            <a:r>
              <a:rPr lang="en-US" altLang="ko-KR" sz="2400" dirty="0"/>
              <a:t>S</a:t>
            </a:r>
            <a:r>
              <a:rPr lang="ko-KR" altLang="en-US" sz="2400" dirty="0"/>
              <a:t>선과 하나로 묶어서 </a:t>
            </a:r>
            <a:r>
              <a:rPr lang="ko-KR" altLang="en-US" sz="2400" dirty="0" err="1"/>
              <a:t>입력선을</a:t>
            </a:r>
            <a:r>
              <a:rPr lang="ko-KR" altLang="en-US" sz="2400" dirty="0"/>
              <a:t> 하나만 구성한 </a:t>
            </a:r>
            <a:r>
              <a:rPr lang="ko-KR" altLang="en-US" sz="2400" dirty="0" err="1"/>
              <a:t>플립플롭이다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D </a:t>
            </a:r>
            <a:r>
              <a:rPr lang="ko-KR" altLang="en-US" sz="2400" dirty="0" err="1"/>
              <a:t>플립플롭은</a:t>
            </a:r>
            <a:r>
              <a:rPr lang="ko-KR" altLang="en-US" sz="2400" dirty="0"/>
              <a:t> 입력하는 값을 그대로 저장하는 기능을 수행한다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251" y="3391180"/>
            <a:ext cx="1515915" cy="1270091"/>
          </a:xfrm>
          <a:prstGeom prst="rect">
            <a:avLst/>
          </a:prstGeom>
        </p:spPr>
      </p:pic>
      <p:sp>
        <p:nvSpPr>
          <p:cNvPr id="14" name="AutoShape 2" descr="플립플롭]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2" name="Picture 4" descr="플립플롭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366" y="3447832"/>
            <a:ext cx="5257355" cy="147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8901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JK </a:t>
            </a:r>
            <a:r>
              <a:rPr lang="ko-KR" altLang="en-US" dirty="0" err="1" smtClean="0"/>
              <a:t>플립플롭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JK </a:t>
            </a:r>
            <a:r>
              <a:rPr lang="ko-KR" altLang="en-US" sz="2400" dirty="0" err="1"/>
              <a:t>플립플롭은</a:t>
            </a:r>
            <a:r>
              <a:rPr lang="ko-KR" altLang="en-US" sz="2400" dirty="0"/>
              <a:t> </a:t>
            </a:r>
            <a:r>
              <a:rPr lang="en-US" altLang="ko-KR" sz="2400" dirty="0"/>
              <a:t>RS FF</a:t>
            </a:r>
            <a:r>
              <a:rPr lang="ko-KR" altLang="en-US" sz="2400" dirty="0"/>
              <a:t>에서 </a:t>
            </a:r>
            <a:r>
              <a:rPr lang="en-US" altLang="ko-KR" sz="2400" dirty="0"/>
              <a:t>S=R=1</a:t>
            </a:r>
            <a:r>
              <a:rPr lang="ko-KR" altLang="en-US" sz="2400" dirty="0" err="1"/>
              <a:t>일때</a:t>
            </a:r>
            <a:r>
              <a:rPr lang="ko-KR" altLang="en-US" sz="2400" dirty="0"/>
              <a:t> 동작되지 않는 결점을 보완한 </a:t>
            </a:r>
            <a:r>
              <a:rPr lang="ko-KR" altLang="en-US" sz="2400" dirty="0" err="1"/>
              <a:t>플립플롭이다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 smtClean="0"/>
              <a:t>RS </a:t>
            </a:r>
            <a:r>
              <a:rPr lang="en-US" altLang="ko-KR" sz="2400" dirty="0"/>
              <a:t>FF</a:t>
            </a:r>
            <a:r>
              <a:rPr lang="ko-KR" altLang="en-US" sz="2400" dirty="0"/>
              <a:t>의 </a:t>
            </a:r>
            <a:r>
              <a:rPr lang="ko-KR" altLang="en-US" sz="2400" dirty="0" err="1"/>
              <a:t>입력선</a:t>
            </a:r>
            <a:r>
              <a:rPr lang="ko-KR" altLang="en-US" sz="2400" dirty="0"/>
              <a:t> </a:t>
            </a:r>
            <a:r>
              <a:rPr lang="en-US" altLang="ko-KR" sz="2400" dirty="0"/>
              <a:t>S</a:t>
            </a:r>
            <a:r>
              <a:rPr lang="ko-KR" altLang="en-US" sz="2400" dirty="0"/>
              <a:t>와 </a:t>
            </a:r>
            <a:r>
              <a:rPr lang="en-US" altLang="ko-KR" sz="2400" dirty="0"/>
              <a:t>R</a:t>
            </a:r>
            <a:r>
              <a:rPr lang="ko-KR" altLang="en-US" sz="2400" dirty="0"/>
              <a:t>에 </a:t>
            </a:r>
            <a:r>
              <a:rPr lang="en-US" altLang="ko-KR" sz="2400" dirty="0"/>
              <a:t>AND </a:t>
            </a:r>
            <a:r>
              <a:rPr lang="ko-KR" altLang="en-US" sz="2400" dirty="0"/>
              <a:t>게이트 </a:t>
            </a:r>
            <a:r>
              <a:rPr lang="en-US" altLang="ko-KR" sz="2400" dirty="0"/>
              <a:t>2</a:t>
            </a:r>
            <a:r>
              <a:rPr lang="ko-KR" altLang="en-US" sz="2400" dirty="0"/>
              <a:t>개를 추가하여 </a:t>
            </a:r>
            <a:r>
              <a:rPr lang="en-US" altLang="ko-KR" sz="2400" dirty="0"/>
              <a:t>JK FF</a:t>
            </a:r>
            <a:r>
              <a:rPr lang="ko-KR" altLang="en-US" sz="2400" dirty="0"/>
              <a:t>의 </a:t>
            </a:r>
            <a:r>
              <a:rPr lang="ko-KR" altLang="en-US" sz="2400" dirty="0" err="1"/>
              <a:t>입력선</a:t>
            </a:r>
            <a:r>
              <a:rPr lang="ko-KR" altLang="en-US" sz="2400" dirty="0"/>
              <a:t> </a:t>
            </a:r>
            <a:r>
              <a:rPr lang="en-US" altLang="ko-KR" sz="2400" dirty="0"/>
              <a:t>J</a:t>
            </a:r>
            <a:r>
              <a:rPr lang="ko-KR" altLang="en-US" sz="2400" dirty="0"/>
              <a:t>와 </a:t>
            </a:r>
            <a:r>
              <a:rPr lang="en-US" altLang="ko-KR" sz="2400" dirty="0"/>
              <a:t>K</a:t>
            </a:r>
            <a:r>
              <a:rPr lang="ko-KR" altLang="en-US" sz="2400" dirty="0"/>
              <a:t>로 사용한다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 smtClean="0"/>
              <a:t>모든 </a:t>
            </a:r>
            <a:r>
              <a:rPr lang="ko-KR" altLang="en-US" sz="2400" dirty="0" err="1"/>
              <a:t>플립플롭의</a:t>
            </a:r>
            <a:r>
              <a:rPr lang="ko-KR" altLang="en-US" sz="2400" dirty="0"/>
              <a:t> 기능을 포함시킨다</a:t>
            </a:r>
            <a:r>
              <a:rPr lang="en-US" altLang="ko-KR" sz="2400" dirty="0"/>
              <a:t>.</a:t>
            </a:r>
          </a:p>
        </p:txBody>
      </p:sp>
      <p:pic>
        <p:nvPicPr>
          <p:cNvPr id="4" name="내용 개체 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296" y="3987467"/>
            <a:ext cx="4147097" cy="12441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451" y="3823420"/>
            <a:ext cx="2500164" cy="214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303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 </a:t>
            </a:r>
            <a:r>
              <a:rPr lang="ko-KR" altLang="en-US" dirty="0" err="1" smtClean="0"/>
              <a:t>플립플롭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T</a:t>
            </a:r>
            <a:r>
              <a:rPr lang="ko-KR" altLang="en-US" sz="2400" dirty="0" err="1"/>
              <a:t>플립플롭은</a:t>
            </a:r>
            <a:r>
              <a:rPr lang="ko-KR" altLang="en-US" sz="2400" dirty="0"/>
              <a:t> </a:t>
            </a:r>
            <a:r>
              <a:rPr lang="en-US" altLang="ko-KR" sz="2400" dirty="0"/>
              <a:t>JK FF</a:t>
            </a:r>
            <a:r>
              <a:rPr lang="ko-KR" altLang="en-US" sz="2400" dirty="0"/>
              <a:t>의 두 </a:t>
            </a:r>
            <a:r>
              <a:rPr lang="ko-KR" altLang="en-US" sz="2400" dirty="0" err="1"/>
              <a:t>입력선을</a:t>
            </a:r>
            <a:r>
              <a:rPr lang="ko-KR" altLang="en-US" sz="2400" dirty="0"/>
              <a:t> 묶어서 한 개의 </a:t>
            </a:r>
            <a:r>
              <a:rPr lang="ko-KR" altLang="en-US" sz="2400" dirty="0" err="1"/>
              <a:t>입력선으로</a:t>
            </a:r>
            <a:r>
              <a:rPr lang="ko-KR" altLang="en-US" sz="2400" dirty="0"/>
              <a:t> 구성한 </a:t>
            </a:r>
            <a:r>
              <a:rPr lang="ko-KR" altLang="en-US" sz="2400" dirty="0" err="1"/>
              <a:t>플립플롭이다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 smtClean="0"/>
              <a:t>T</a:t>
            </a:r>
            <a:r>
              <a:rPr lang="en-US" altLang="ko-KR" sz="2400" dirty="0"/>
              <a:t>=</a:t>
            </a:r>
            <a:r>
              <a:rPr lang="ko-KR" altLang="en-US" sz="2400" dirty="0"/>
              <a:t>인 경우는 변화가 없고</a:t>
            </a:r>
            <a:r>
              <a:rPr lang="en-US" altLang="ko-KR" sz="2400" dirty="0"/>
              <a:t>, T=1</a:t>
            </a:r>
            <a:r>
              <a:rPr lang="ko-KR" altLang="en-US" sz="2400" dirty="0"/>
              <a:t>인 경우에 현재의 상태를 </a:t>
            </a:r>
            <a:r>
              <a:rPr lang="ko-KR" altLang="en-US" sz="2400" dirty="0" err="1"/>
              <a:t>토글시킨다</a:t>
            </a:r>
            <a:r>
              <a:rPr lang="en-US" altLang="ko-KR" sz="2400" dirty="0"/>
              <a:t>. </a:t>
            </a:r>
            <a:r>
              <a:rPr lang="ko-KR" altLang="en-US" sz="2400" dirty="0"/>
              <a:t>즉 원 상태와 보수 상태의 두 가지 상태로만 서로 전환된다</a:t>
            </a:r>
            <a:r>
              <a:rPr lang="en-US" altLang="ko-KR" sz="2400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197" y="3543358"/>
            <a:ext cx="1597937" cy="1549145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5094562" y="3032269"/>
            <a:ext cx="3617058" cy="3096083"/>
            <a:chOff x="5094562" y="3318594"/>
            <a:chExt cx="3617058" cy="309608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4562" y="3318594"/>
              <a:ext cx="3617058" cy="3096083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5094562" y="5443062"/>
              <a:ext cx="427011" cy="5281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5463908" y="4014349"/>
              <a:ext cx="0" cy="16927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5443187" y="5697900"/>
              <a:ext cx="1153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094562" y="3829683"/>
              <a:ext cx="30809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T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483717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</a:t>
            </a:r>
            <a:r>
              <a:rPr lang="en-US" altLang="ko-KR" dirty="0"/>
              <a:t>– </a:t>
            </a:r>
            <a:r>
              <a:rPr lang="ko-KR" altLang="en-US" dirty="0" err="1"/>
              <a:t>슬레이브</a:t>
            </a:r>
            <a:r>
              <a:rPr lang="ko-KR" altLang="en-US" dirty="0"/>
              <a:t> </a:t>
            </a:r>
            <a:r>
              <a:rPr lang="ko-KR" altLang="en-US" dirty="0" err="1"/>
              <a:t>플립플롭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2400" dirty="0" smtClean="0"/>
              <a:t>마스터</a:t>
            </a:r>
            <a:r>
              <a:rPr lang="en-US" altLang="ko-KR" sz="2400" dirty="0" smtClean="0"/>
              <a:t>-</a:t>
            </a:r>
            <a:r>
              <a:rPr lang="ko-KR" altLang="en-US" sz="2400" dirty="0" err="1" smtClean="0"/>
              <a:t>슬레이브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플립플롭은</a:t>
            </a:r>
            <a:r>
              <a:rPr lang="ko-KR" altLang="en-US" sz="2400" dirty="0" smtClean="0"/>
              <a:t> 출력 측의 일부가 입력 측에 </a:t>
            </a:r>
            <a:r>
              <a:rPr lang="ko-KR" altLang="en-US" sz="2400" dirty="0" err="1" smtClean="0"/>
              <a:t>궤환</a:t>
            </a:r>
            <a:r>
              <a:rPr lang="en-US" altLang="ko-KR" sz="2400" dirty="0" smtClean="0"/>
              <a:t>(feedback)</a:t>
            </a:r>
            <a:r>
              <a:rPr lang="ko-KR" altLang="en-US" sz="2400" dirty="0" smtClean="0"/>
              <a:t> 되어 유발되는 레이스 현상을 없애기 위해 고안된 </a:t>
            </a:r>
            <a:r>
              <a:rPr lang="ko-KR" altLang="en-US" sz="2400" dirty="0" err="1" smtClean="0"/>
              <a:t>플립플롭이다</a:t>
            </a:r>
            <a:r>
              <a:rPr lang="en-US" altLang="ko-KR" sz="2400" dirty="0" smtClean="0"/>
              <a:t>.</a:t>
            </a:r>
          </a:p>
          <a:p>
            <a:pPr lvl="0"/>
            <a:r>
              <a:rPr lang="ko-KR" altLang="en-US" sz="2400" dirty="0" smtClean="0"/>
              <a:t>마스터</a:t>
            </a:r>
            <a:r>
              <a:rPr lang="en-US" altLang="ko-KR" sz="2400" dirty="0"/>
              <a:t>-</a:t>
            </a:r>
            <a:r>
              <a:rPr lang="ko-KR" altLang="en-US" sz="2400" dirty="0" err="1"/>
              <a:t>슬레이브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플립플롭은</a:t>
            </a:r>
            <a:r>
              <a:rPr lang="ko-KR" altLang="en-US" sz="2400" dirty="0"/>
              <a:t> 두 개의 </a:t>
            </a:r>
            <a:r>
              <a:rPr lang="ko-KR" altLang="en-US" sz="2400" dirty="0" err="1"/>
              <a:t>플립플롭으로</a:t>
            </a:r>
            <a:r>
              <a:rPr lang="ko-KR" altLang="en-US" sz="2400" dirty="0"/>
              <a:t> 구성되는 데 한쪽 회로가 마스터이고 다른 한쪽이 </a:t>
            </a:r>
            <a:r>
              <a:rPr lang="ko-KR" altLang="en-US" sz="2400" dirty="0" err="1"/>
              <a:t>슬레이브의</a:t>
            </a:r>
            <a:r>
              <a:rPr lang="ko-KR" altLang="en-US" sz="2400" dirty="0"/>
              <a:t> 위치에 있어 마스터</a:t>
            </a:r>
            <a:r>
              <a:rPr lang="en-US" altLang="ko-KR" sz="2400" dirty="0"/>
              <a:t>-</a:t>
            </a:r>
            <a:r>
              <a:rPr lang="ko-KR" altLang="en-US" sz="2400" dirty="0" err="1"/>
              <a:t>슬레이브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플립플롭이라</a:t>
            </a:r>
            <a:r>
              <a:rPr lang="ko-KR" altLang="en-US" sz="2400" dirty="0"/>
              <a:t> 한다</a:t>
            </a:r>
            <a:r>
              <a:rPr lang="en-US" altLang="ko-KR" sz="2400" dirty="0"/>
              <a:t>.</a:t>
            </a:r>
          </a:p>
        </p:txBody>
      </p:sp>
      <p:pic>
        <p:nvPicPr>
          <p:cNvPr id="1026" name="Picture 2" descr="Master-slave vs jk flipflop - Electrical Engineering Stack Excha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75" y="3058245"/>
            <a:ext cx="4287627" cy="269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69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CD7E5-40E4-4368-8479-528C75B0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불 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2C826D-9741-40FB-A2DF-F1C0FDD8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불 </a:t>
            </a:r>
            <a:r>
              <a:rPr lang="ko-KR" altLang="en-US" sz="2400" dirty="0"/>
              <a:t>대수는 하나의 명제가 참 또는 거짓인가를 판단하는데 이용되는 수학적인 방법으로 영국의 수학자</a:t>
            </a:r>
            <a:r>
              <a:rPr lang="en-US" altLang="ko-KR" sz="2400" dirty="0"/>
              <a:t>(G. Boole)</a:t>
            </a:r>
            <a:r>
              <a:rPr lang="ko-KR" altLang="en-US" sz="2400" dirty="0"/>
              <a:t>에 의해 개발되었다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r>
              <a:rPr lang="ko-KR" altLang="en-US" sz="2400" dirty="0" smtClean="0"/>
              <a:t>디지털 </a:t>
            </a:r>
            <a:r>
              <a:rPr lang="ko-KR" altLang="en-US" sz="2400" dirty="0"/>
              <a:t>컴퓨터는 참과 거짓을 나타내는 </a:t>
            </a:r>
            <a:r>
              <a:rPr lang="en-US" altLang="ko-KR" sz="2400" dirty="0"/>
              <a:t>1</a:t>
            </a:r>
            <a:r>
              <a:rPr lang="ko-KR" altLang="en-US" sz="2400" dirty="0"/>
              <a:t>과 </a:t>
            </a:r>
            <a:r>
              <a:rPr lang="en-US" altLang="ko-KR" sz="2400" dirty="0"/>
              <a:t>0</a:t>
            </a:r>
            <a:r>
              <a:rPr lang="ko-KR" altLang="en-US" sz="2400" dirty="0"/>
              <a:t>의 두 가지 상태로만 표현하여 처리하는 </a:t>
            </a:r>
            <a:r>
              <a:rPr lang="en-US" altLang="ko-KR" sz="2400" dirty="0"/>
              <a:t>2</a:t>
            </a:r>
            <a:r>
              <a:rPr lang="ko-KR" altLang="en-US" sz="2400" dirty="0"/>
              <a:t>진 </a:t>
            </a:r>
            <a:r>
              <a:rPr lang="ko-KR" altLang="en-US" sz="2400" dirty="0" err="1"/>
              <a:t>논리회로로</a:t>
            </a:r>
            <a:r>
              <a:rPr lang="ko-KR" altLang="en-US" sz="2400" dirty="0"/>
              <a:t> 구성되었으므로</a:t>
            </a:r>
            <a:r>
              <a:rPr lang="en-US" altLang="ko-KR" sz="2400" dirty="0"/>
              <a:t>, </a:t>
            </a:r>
            <a:r>
              <a:rPr lang="ko-KR" altLang="en-US" sz="2400" dirty="0"/>
              <a:t>이러한 </a:t>
            </a:r>
            <a:r>
              <a:rPr lang="ko-KR" altLang="en-US" sz="2400" dirty="0" err="1"/>
              <a:t>논리회로를</a:t>
            </a:r>
            <a:r>
              <a:rPr lang="ko-KR" altLang="en-US" sz="2400" dirty="0"/>
              <a:t> </a:t>
            </a:r>
            <a:r>
              <a:rPr lang="ko-KR" altLang="en-US" sz="2400" dirty="0" err="1"/>
              <a:t>간략화하여</a:t>
            </a:r>
            <a:r>
              <a:rPr lang="ko-KR" altLang="en-US" sz="2400" dirty="0"/>
              <a:t> 표현할 때 불 대수가 사용된다</a:t>
            </a:r>
            <a:r>
              <a:rPr lang="en-US" altLang="ko-KR" sz="2400" dirty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55108" y="3145846"/>
            <a:ext cx="1812325" cy="6755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AND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83874" y="3145846"/>
            <a:ext cx="1812325" cy="6755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OR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901417" y="3145846"/>
            <a:ext cx="1812325" cy="6755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NOT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716867"/>
              </p:ext>
            </p:extLst>
          </p:nvPr>
        </p:nvGraphicFramePr>
        <p:xfrm>
          <a:off x="1225368" y="3821348"/>
          <a:ext cx="293541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708">
                  <a:extLst>
                    <a:ext uri="{9D8B030D-6E8A-4147-A177-3AD203B41FA5}">
                      <a16:colId xmlns:a16="http://schemas.microsoft.com/office/drawing/2014/main" val="4040300139"/>
                    </a:ext>
                  </a:extLst>
                </a:gridCol>
                <a:gridCol w="1467708">
                  <a:extLst>
                    <a:ext uri="{9D8B030D-6E8A-4147-A177-3AD203B41FA5}">
                      <a16:colId xmlns:a16="http://schemas.microsoft.com/office/drawing/2014/main" val="2078397062"/>
                    </a:ext>
                  </a:extLst>
                </a:gridCol>
              </a:tblGrid>
              <a:tr h="358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A   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en-US" altLang="ko-KR" baseline="0" dirty="0">
                          <a:solidFill>
                            <a:sysClr val="windowText" lastClr="000000"/>
                          </a:solidFill>
                        </a:rPr>
                        <a:t> AND 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736965"/>
                  </a:ext>
                </a:extLst>
              </a:tr>
              <a:tr h="358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0   0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885429"/>
                  </a:ext>
                </a:extLst>
              </a:tr>
              <a:tr h="358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0   1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843845"/>
                  </a:ext>
                </a:extLst>
              </a:tr>
              <a:tr h="358575"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lain"/>
                      </a:pP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26614"/>
                  </a:ext>
                </a:extLst>
              </a:tr>
              <a:tr h="358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1   1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44117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107731"/>
              </p:ext>
            </p:extLst>
          </p:nvPr>
        </p:nvGraphicFramePr>
        <p:xfrm>
          <a:off x="4854134" y="3821348"/>
          <a:ext cx="293541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708">
                  <a:extLst>
                    <a:ext uri="{9D8B030D-6E8A-4147-A177-3AD203B41FA5}">
                      <a16:colId xmlns:a16="http://schemas.microsoft.com/office/drawing/2014/main" val="4040300139"/>
                    </a:ext>
                  </a:extLst>
                </a:gridCol>
                <a:gridCol w="1467708">
                  <a:extLst>
                    <a:ext uri="{9D8B030D-6E8A-4147-A177-3AD203B41FA5}">
                      <a16:colId xmlns:a16="http://schemas.microsoft.com/office/drawing/2014/main" val="2078397062"/>
                    </a:ext>
                  </a:extLst>
                </a:gridCol>
              </a:tblGrid>
              <a:tr h="358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A   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en-US" altLang="ko-KR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baseline="0" dirty="0" smtClean="0">
                          <a:solidFill>
                            <a:sysClr val="windowText" lastClr="000000"/>
                          </a:solidFill>
                        </a:rPr>
                        <a:t>OR </a:t>
                      </a:r>
                      <a:r>
                        <a:rPr lang="en-US" altLang="ko-KR" baseline="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736965"/>
                  </a:ext>
                </a:extLst>
              </a:tr>
              <a:tr h="358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0   0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885429"/>
                  </a:ext>
                </a:extLst>
              </a:tr>
              <a:tr h="358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0   1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843845"/>
                  </a:ext>
                </a:extLst>
              </a:tr>
              <a:tr h="358575"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lain"/>
                      </a:pP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26614"/>
                  </a:ext>
                </a:extLst>
              </a:tr>
              <a:tr h="358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1   1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441179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700492"/>
              </p:ext>
            </p:extLst>
          </p:nvPr>
        </p:nvGraphicFramePr>
        <p:xfrm>
          <a:off x="8371677" y="3821348"/>
          <a:ext cx="29354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708">
                  <a:extLst>
                    <a:ext uri="{9D8B030D-6E8A-4147-A177-3AD203B41FA5}">
                      <a16:colId xmlns:a16="http://schemas.microsoft.com/office/drawing/2014/main" val="4040300139"/>
                    </a:ext>
                  </a:extLst>
                </a:gridCol>
                <a:gridCol w="1467708">
                  <a:extLst>
                    <a:ext uri="{9D8B030D-6E8A-4147-A177-3AD203B41FA5}">
                      <a16:colId xmlns:a16="http://schemas.microsoft.com/office/drawing/2014/main" val="2078397062"/>
                    </a:ext>
                  </a:extLst>
                </a:gridCol>
              </a:tblGrid>
              <a:tr h="358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ysClr val="windowText" lastClr="000000"/>
                          </a:solidFill>
                        </a:rPr>
                        <a:t>NOT A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736965"/>
                  </a:ext>
                </a:extLst>
              </a:tr>
              <a:tr h="358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885429"/>
                  </a:ext>
                </a:extLst>
              </a:tr>
              <a:tr h="358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843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90204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1D492-E288-403F-A852-570376DAB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175" y="1122363"/>
            <a:ext cx="10828421" cy="23876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기출문제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13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D6399-64FC-4B9E-9E24-2F087CC5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불 </a:t>
            </a:r>
            <a:r>
              <a:rPr lang="ko-KR" altLang="en-US" dirty="0"/>
              <a:t>대수의 기본 공식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BD41874-138B-4656-AC31-8EC8C4EE9A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166018"/>
                <a:ext cx="10972800" cy="5092169"/>
              </a:xfrm>
            </p:spPr>
            <p:txBody>
              <a:bodyPr/>
              <a:lstStyle/>
              <a:p>
                <a:r>
                  <a:rPr lang="ko-KR" altLang="en-US" sz="2400" dirty="0"/>
                  <a:t>교환법칙 </a:t>
                </a:r>
                <a:r>
                  <a:rPr lang="en-US" altLang="ko-KR" sz="2400" dirty="0"/>
                  <a:t>: A+B = B+A,  A</a:t>
                </a:r>
                <a:r>
                  <a:rPr lang="ko-KR" altLang="en-US" sz="2400" dirty="0" err="1"/>
                  <a:t>ㆍ</a:t>
                </a:r>
                <a:r>
                  <a:rPr lang="en-US" altLang="ko-KR" sz="2400" dirty="0"/>
                  <a:t>B = B</a:t>
                </a:r>
                <a:r>
                  <a:rPr lang="ko-KR" altLang="en-US" sz="2400" dirty="0" err="1"/>
                  <a:t>ㆍ</a:t>
                </a:r>
                <a:r>
                  <a:rPr lang="en-US" altLang="ko-KR" sz="2400" dirty="0"/>
                  <a:t>A</a:t>
                </a:r>
              </a:p>
              <a:p>
                <a:r>
                  <a:rPr lang="ko-KR" altLang="en-US" sz="2400" dirty="0"/>
                  <a:t>결합법칙 </a:t>
                </a:r>
                <a:r>
                  <a:rPr lang="en-US" altLang="ko-KR" sz="2400" dirty="0"/>
                  <a:t>: A+(B+C) = (A+B)+C , A</a:t>
                </a:r>
                <a:r>
                  <a:rPr lang="ko-KR" altLang="en-US" sz="2400" dirty="0" err="1"/>
                  <a:t>ㆍ</a:t>
                </a:r>
                <a:r>
                  <a:rPr lang="en-US" altLang="ko-KR" sz="2400" dirty="0"/>
                  <a:t>(B</a:t>
                </a:r>
                <a:r>
                  <a:rPr lang="ko-KR" altLang="en-US" sz="2400" dirty="0" err="1"/>
                  <a:t>ㆍ</a:t>
                </a:r>
                <a:r>
                  <a:rPr lang="en-US" altLang="ko-KR" sz="2400" dirty="0"/>
                  <a:t>C) = (A</a:t>
                </a:r>
                <a:r>
                  <a:rPr lang="ko-KR" altLang="en-US" sz="2400" dirty="0" err="1"/>
                  <a:t>ㆍ</a:t>
                </a:r>
                <a:r>
                  <a:rPr lang="en-US" altLang="ko-KR" sz="2400" dirty="0"/>
                  <a:t>B)</a:t>
                </a:r>
                <a:r>
                  <a:rPr lang="ko-KR" altLang="en-US" sz="2400" dirty="0"/>
                  <a:t> </a:t>
                </a:r>
                <a:r>
                  <a:rPr lang="ko-KR" altLang="en-US" sz="2400" dirty="0" err="1"/>
                  <a:t>ㆍ</a:t>
                </a:r>
                <a:r>
                  <a:rPr lang="en-US" altLang="ko-KR" sz="2400" dirty="0"/>
                  <a:t>C</a:t>
                </a:r>
              </a:p>
              <a:p>
                <a:r>
                  <a:rPr lang="ko-KR" altLang="en-US" sz="2400" dirty="0" err="1"/>
                  <a:t>분배법칙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: A</a:t>
                </a:r>
                <a:r>
                  <a:rPr lang="ko-KR" altLang="en-US" sz="2400" dirty="0" err="1"/>
                  <a:t>ㆍ</a:t>
                </a:r>
                <a:r>
                  <a:rPr lang="en-US" altLang="ko-KR" sz="2400" dirty="0"/>
                  <a:t>(B+C) = A</a:t>
                </a:r>
                <a:r>
                  <a:rPr lang="ko-KR" altLang="en-US" sz="2400" dirty="0" err="1"/>
                  <a:t>ㆍ</a:t>
                </a:r>
                <a:r>
                  <a:rPr lang="en-US" altLang="ko-KR" sz="2400" dirty="0"/>
                  <a:t>B + A</a:t>
                </a:r>
                <a:r>
                  <a:rPr lang="ko-KR" altLang="en-US" sz="2400" dirty="0"/>
                  <a:t> </a:t>
                </a:r>
                <a:r>
                  <a:rPr lang="ko-KR" altLang="en-US" sz="2400" dirty="0" err="1"/>
                  <a:t>ㆍ</a:t>
                </a:r>
                <a:r>
                  <a:rPr lang="en-US" altLang="ko-KR" sz="2400" dirty="0"/>
                  <a:t>C, A + B</a:t>
                </a:r>
                <a:r>
                  <a:rPr lang="ko-KR" altLang="en-US" sz="2400" dirty="0"/>
                  <a:t> </a:t>
                </a:r>
                <a:r>
                  <a:rPr lang="ko-KR" altLang="en-US" sz="2400" dirty="0" err="1"/>
                  <a:t>ㆍ</a:t>
                </a:r>
                <a:r>
                  <a:rPr lang="en-US" altLang="ko-KR" sz="2400" dirty="0"/>
                  <a:t>C = (A+B)</a:t>
                </a:r>
                <a:r>
                  <a:rPr lang="ko-KR" altLang="en-US" sz="2400" dirty="0"/>
                  <a:t> </a:t>
                </a:r>
                <a:r>
                  <a:rPr lang="ko-KR" altLang="en-US" sz="2400" dirty="0" err="1"/>
                  <a:t>ㆍ</a:t>
                </a:r>
                <a:r>
                  <a:rPr lang="en-US" altLang="ko-KR" sz="2400" dirty="0"/>
                  <a:t>(A+C)</a:t>
                </a:r>
              </a:p>
              <a:p>
                <a:r>
                  <a:rPr lang="ko-KR" altLang="en-US" sz="2400" dirty="0" err="1"/>
                  <a:t>멱등법칙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: A+A = A ,  A</a:t>
                </a:r>
                <a:r>
                  <a:rPr lang="ko-KR" altLang="en-US" sz="2400" dirty="0" err="1"/>
                  <a:t>ㆍ</a:t>
                </a:r>
                <a:r>
                  <a:rPr lang="en-US" altLang="ko-KR" sz="2400" dirty="0"/>
                  <a:t>A = A</a:t>
                </a:r>
              </a:p>
              <a:p>
                <a:r>
                  <a:rPr lang="ko-KR" altLang="en-US" sz="2400" dirty="0"/>
                  <a:t>보수법칙 </a:t>
                </a:r>
                <a:r>
                  <a:rPr lang="en-US" altLang="ko-KR" sz="2400" dirty="0"/>
                  <a:t>: A+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ko-KR" sz="2400" dirty="0"/>
                  <a:t> = 1  , A</a:t>
                </a:r>
                <a:r>
                  <a:rPr lang="ko-KR" altLang="en-US" sz="2400" dirty="0" err="1"/>
                  <a:t>ㆍ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ko-KR" sz="2400" dirty="0"/>
                  <a:t> =  0</a:t>
                </a:r>
                <a:r>
                  <a:rPr lang="ko-KR" altLang="en-US" sz="2400" dirty="0"/>
                  <a:t> </a:t>
                </a:r>
                <a:endParaRPr lang="en-US" altLang="ko-KR" sz="2400" dirty="0"/>
              </a:p>
              <a:p>
                <a:r>
                  <a:rPr lang="ko-KR" altLang="en-US" sz="2400" dirty="0" err="1"/>
                  <a:t>항등법칙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: A + 0 = A, A+1 = 1, A</a:t>
                </a:r>
                <a:r>
                  <a:rPr lang="ko-KR" altLang="en-US" sz="2400" dirty="0"/>
                  <a:t> </a:t>
                </a:r>
                <a:r>
                  <a:rPr lang="ko-KR" altLang="en-US" sz="2400" dirty="0" err="1"/>
                  <a:t>ㆍ</a:t>
                </a:r>
                <a:r>
                  <a:rPr lang="en-US" altLang="ko-KR" sz="2400" dirty="0"/>
                  <a:t>0 = 0, A</a:t>
                </a:r>
                <a:r>
                  <a:rPr lang="ko-KR" altLang="en-US" sz="2400" dirty="0"/>
                  <a:t> </a:t>
                </a:r>
                <a:r>
                  <a:rPr lang="ko-KR" altLang="en-US" sz="2400" dirty="0" err="1"/>
                  <a:t>ㆍ</a:t>
                </a:r>
                <a:r>
                  <a:rPr lang="en-US" altLang="ko-KR" sz="2400" dirty="0"/>
                  <a:t>1 = A</a:t>
                </a:r>
              </a:p>
              <a:p>
                <a:r>
                  <a:rPr lang="ko-KR" altLang="en-US" sz="2400" dirty="0" err="1"/>
                  <a:t>콘센서스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: AB + BC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C</m:t>
                    </m:r>
                    <m:acc>
                      <m:accPr>
                        <m:chr m:val="̅"/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altLang="ko-KR" sz="2400" dirty="0"/>
                  <a:t> = AB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C</m:t>
                    </m:r>
                    <m:acc>
                      <m:accPr>
                        <m:chr m:val="̅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altLang="ko-KR" sz="2400" dirty="0"/>
                  <a:t>(A+B)(B+C)(C+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ko-KR" sz="2400" dirty="0"/>
                  <a:t>)=(A+B)(C+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ko-KR" sz="2400" dirty="0"/>
                  <a:t>)</a:t>
                </a:r>
              </a:p>
              <a:p>
                <a:r>
                  <a:rPr lang="ko-KR" altLang="en-US" sz="2400" dirty="0"/>
                  <a:t>드모르강 </a:t>
                </a:r>
                <a:r>
                  <a:rPr lang="en-US" altLang="ko-KR" sz="2400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altLang="ko-KR" sz="2400" dirty="0"/>
                  <a:t> 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ko-KR" altLang="en-US" sz="2400" dirty="0"/>
                          <m:t>ㆍ</m:t>
                        </m:r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ko-KR" sz="2400" dirty="0"/>
                  <a:t> 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ko-KR" altLang="en-US" sz="2400" dirty="0"/>
                          <m:t>ㆍ</m:t>
                        </m:r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ko-KR" sz="2400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endParaRPr lang="en-US" altLang="ko-KR" sz="2400" dirty="0"/>
              </a:p>
              <a:p>
                <a:r>
                  <a:rPr lang="ko-KR" altLang="en-US" sz="2400" dirty="0" err="1"/>
                  <a:t>복원법칙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ko-KR" sz="24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BD41874-138B-4656-AC31-8EC8C4EE9A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166018"/>
                <a:ext cx="10972800" cy="5092169"/>
              </a:xfrm>
              <a:blipFill>
                <a:blip r:embed="rId2"/>
                <a:stretch>
                  <a:fillRect l="-389" t="-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0669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CD7E5-40E4-4368-8479-528C75B0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불 대수의 </a:t>
            </a:r>
            <a:r>
              <a:rPr lang="ko-KR" altLang="en-US" dirty="0" smtClean="0"/>
              <a:t>이해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E2C826D-9741-40FB-A2DF-F1C0FDD8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 smtClean="0"/>
                  <a:t>불 </a:t>
                </a:r>
                <a:r>
                  <a:rPr lang="ko-KR" altLang="en-US" sz="2000" dirty="0"/>
                  <a:t>대수에서는 한 개의 변수에 대입되는 값이 항상 </a:t>
                </a:r>
                <a:r>
                  <a:rPr lang="en-US" altLang="ko-KR" sz="2000" dirty="0"/>
                  <a:t>0 </a:t>
                </a:r>
                <a:r>
                  <a:rPr lang="ko-KR" altLang="en-US" sz="2000" dirty="0"/>
                  <a:t>또는 </a:t>
                </a:r>
                <a:r>
                  <a:rPr lang="en-US" altLang="ko-KR" sz="2000" dirty="0"/>
                  <a:t>1</a:t>
                </a:r>
                <a:r>
                  <a:rPr lang="ko-KR" altLang="en-US" sz="2000" dirty="0"/>
                  <a:t>이라는 것을 염두에 두고 생각하면 쉽게 결과를 알 수 </a:t>
                </a:r>
                <a:r>
                  <a:rPr lang="ko-KR" altLang="en-US" sz="2000" dirty="0" smtClean="0"/>
                  <a:t>있다</a:t>
                </a:r>
                <a:r>
                  <a:rPr lang="en-US" altLang="ko-KR" sz="2000" dirty="0"/>
                  <a:t>. </a:t>
                </a:r>
                <a:r>
                  <a:rPr lang="ko-KR" altLang="en-US" sz="2000" dirty="0"/>
                  <a:t>무조건 기본 공식을 암기하려 하지 말고 변수에 대입될 수 있는 값을 생각해서 나올 수 있는 결과를 예측해 보세요</a:t>
                </a:r>
                <a:r>
                  <a:rPr lang="en-US" altLang="ko-KR" sz="2000" dirty="0" smtClean="0"/>
                  <a:t>.</a:t>
                </a:r>
              </a:p>
              <a:p>
                <a:endParaRPr lang="en-US" altLang="ko-KR" sz="2000" dirty="0"/>
              </a:p>
              <a:p>
                <a:r>
                  <a:rPr lang="en-US" altLang="ko-KR" sz="2000" dirty="0" smtClean="0"/>
                  <a:t>A+0=A </a:t>
                </a:r>
                <a:r>
                  <a:rPr lang="en-US" altLang="ko-KR" sz="2000" dirty="0"/>
                  <a:t>: </a:t>
                </a:r>
                <a:r>
                  <a:rPr lang="ko-KR" altLang="en-US" sz="2000" dirty="0" smtClean="0"/>
                  <a:t>불 </a:t>
                </a:r>
                <a:r>
                  <a:rPr lang="ko-KR" altLang="en-US" sz="2000" dirty="0"/>
                  <a:t>대수이므로 </a:t>
                </a:r>
                <a:r>
                  <a:rPr lang="en-US" altLang="ko-KR" sz="2000" dirty="0"/>
                  <a:t>A</a:t>
                </a:r>
                <a:r>
                  <a:rPr lang="ko-KR" altLang="en-US" sz="2000" dirty="0"/>
                  <a:t>에 대입될 수 있는 값은 </a:t>
                </a:r>
                <a:r>
                  <a:rPr lang="en-US" altLang="ko-KR" sz="2000" dirty="0"/>
                  <a:t>0 </a:t>
                </a:r>
                <a:r>
                  <a:rPr lang="ko-KR" altLang="en-US" sz="2000" dirty="0"/>
                  <a:t>또는 </a:t>
                </a:r>
                <a:r>
                  <a:rPr lang="en-US" altLang="ko-KR" sz="2000" dirty="0" smtClean="0"/>
                  <a:t>1</a:t>
                </a:r>
                <a:r>
                  <a:rPr lang="ko-KR" altLang="en-US" sz="2000" dirty="0" smtClean="0"/>
                  <a:t>이다</a:t>
                </a:r>
                <a:r>
                  <a:rPr lang="en-US" altLang="ko-KR" sz="2000" dirty="0"/>
                  <a:t>. </a:t>
                </a:r>
                <a:r>
                  <a:rPr lang="ko-KR" altLang="en-US" sz="2000" dirty="0"/>
                  <a:t>그러므로 만들어 질 수 있는 불식은 </a:t>
                </a:r>
                <a:r>
                  <a:rPr lang="en-US" altLang="ko-KR" sz="2000" dirty="0"/>
                  <a:t>1+0=1 , 0+0=0</a:t>
                </a:r>
                <a:r>
                  <a:rPr lang="ko-KR" altLang="en-US" sz="2000" dirty="0" smtClean="0"/>
                  <a:t>뿐이다</a:t>
                </a:r>
                <a:r>
                  <a:rPr lang="en-US" altLang="ko-KR" sz="2000" dirty="0"/>
                  <a:t>. </a:t>
                </a:r>
                <a:r>
                  <a:rPr lang="ko-KR" altLang="en-US" sz="2000" dirty="0"/>
                  <a:t>즉 </a:t>
                </a:r>
                <a:r>
                  <a:rPr lang="en-US" altLang="ko-KR" sz="2000" dirty="0"/>
                  <a:t>A</a:t>
                </a:r>
                <a:r>
                  <a:rPr lang="ko-KR" altLang="en-US" sz="2000" dirty="0"/>
                  <a:t>에 입력되는 값이 결과가 되므로 </a:t>
                </a:r>
                <a:r>
                  <a:rPr lang="en-US" altLang="ko-KR" sz="2000" dirty="0"/>
                  <a:t>A+0=A</a:t>
                </a:r>
                <a:r>
                  <a:rPr lang="ko-KR" altLang="en-US" sz="2000" dirty="0"/>
                  <a:t>가 </a:t>
                </a:r>
                <a:r>
                  <a:rPr lang="ko-KR" altLang="en-US" sz="2000" dirty="0" smtClean="0"/>
                  <a:t>된다</a:t>
                </a:r>
                <a:r>
                  <a:rPr lang="en-US" altLang="ko-KR" sz="2000" dirty="0"/>
                  <a:t>.</a:t>
                </a:r>
              </a:p>
              <a:p>
                <a:r>
                  <a:rPr lang="en-US" altLang="ko-KR" sz="2000" dirty="0" smtClean="0"/>
                  <a:t>A</a:t>
                </a:r>
                <a:r>
                  <a:rPr lang="ko-KR" altLang="en-US" sz="2000" dirty="0" err="1"/>
                  <a:t>ㆍ</a:t>
                </a:r>
                <a:r>
                  <a:rPr lang="en-US" altLang="ko-KR" sz="2000" dirty="0"/>
                  <a:t>0 = 0 : A</a:t>
                </a:r>
                <a:r>
                  <a:rPr lang="ko-KR" altLang="en-US" sz="2000" dirty="0"/>
                  <a:t>에 대입될 수 있는 값은 </a:t>
                </a:r>
                <a:r>
                  <a:rPr lang="en-US" altLang="ko-KR" sz="2000" dirty="0"/>
                  <a:t>0</a:t>
                </a:r>
                <a:r>
                  <a:rPr lang="ko-KR" altLang="en-US" sz="2000" dirty="0"/>
                  <a:t>또는 </a:t>
                </a:r>
                <a:r>
                  <a:rPr lang="en-US" altLang="ko-KR" sz="2000" dirty="0"/>
                  <a:t>1</a:t>
                </a:r>
                <a:r>
                  <a:rPr lang="ko-KR" altLang="en-US" sz="2000" dirty="0"/>
                  <a:t>이므로 만들어질 수 있는 수식은 </a:t>
                </a:r>
                <a:r>
                  <a:rPr lang="en-US" altLang="ko-KR" sz="2000" dirty="0"/>
                  <a:t>1</a:t>
                </a:r>
                <a:r>
                  <a:rPr lang="ko-KR" altLang="en-US" sz="2000" dirty="0" err="1"/>
                  <a:t>ㆍ</a:t>
                </a:r>
                <a:r>
                  <a:rPr lang="en-US" altLang="ko-KR" sz="2000" dirty="0"/>
                  <a:t>0=0 , 0</a:t>
                </a:r>
                <a:r>
                  <a:rPr lang="ko-KR" altLang="en-US" sz="2000" dirty="0" err="1"/>
                  <a:t>ㆍ</a:t>
                </a:r>
                <a:r>
                  <a:rPr lang="en-US" altLang="ko-KR" sz="2000" dirty="0"/>
                  <a:t>0=0</a:t>
                </a:r>
                <a:r>
                  <a:rPr lang="ko-KR" altLang="en-US" sz="2000" dirty="0" smtClean="0"/>
                  <a:t>뿐이다</a:t>
                </a:r>
                <a:r>
                  <a:rPr lang="en-US" altLang="ko-KR" sz="2000" dirty="0"/>
                  <a:t>. </a:t>
                </a:r>
                <a:r>
                  <a:rPr lang="ko-KR" altLang="en-US" sz="2000" dirty="0"/>
                  <a:t>즉</a:t>
                </a:r>
                <a:r>
                  <a:rPr lang="en-US" altLang="ko-KR" sz="2000" dirty="0"/>
                  <a:t>A</a:t>
                </a:r>
                <a:r>
                  <a:rPr lang="ko-KR" altLang="en-US" sz="2000" dirty="0"/>
                  <a:t>에 무슨 값이 대입되어도 결과는 </a:t>
                </a:r>
                <a:r>
                  <a:rPr lang="en-US" altLang="ko-KR" sz="2000" dirty="0"/>
                  <a:t>0</a:t>
                </a:r>
                <a:r>
                  <a:rPr lang="ko-KR" altLang="en-US" sz="2000" dirty="0"/>
                  <a:t>이므로 </a:t>
                </a:r>
                <a:r>
                  <a:rPr lang="en-US" altLang="ko-KR" sz="2000" dirty="0"/>
                  <a:t>A</a:t>
                </a:r>
                <a:r>
                  <a:rPr lang="ko-KR" altLang="en-US" sz="2000" dirty="0" err="1"/>
                  <a:t>ㆍ</a:t>
                </a:r>
                <a:r>
                  <a:rPr lang="en-US" altLang="ko-KR" sz="2000" dirty="0"/>
                  <a:t>0 = </a:t>
                </a:r>
                <a:r>
                  <a:rPr lang="en-US" altLang="ko-KR" sz="2000" dirty="0" smtClean="0"/>
                  <a:t>0 </a:t>
                </a:r>
                <a:r>
                  <a:rPr lang="ko-KR" altLang="en-US" sz="2000" dirty="0" smtClean="0"/>
                  <a:t>이다</a:t>
                </a:r>
                <a:r>
                  <a:rPr lang="en-US" altLang="ko-KR" sz="2000" dirty="0" smtClean="0"/>
                  <a:t>.</a:t>
                </a:r>
              </a:p>
              <a:p>
                <a:endParaRPr lang="en-US" altLang="ko-KR" sz="2000" dirty="0" smtClean="0"/>
              </a:p>
              <a:p>
                <a:r>
                  <a:rPr lang="en-US" altLang="ko-KR" sz="2000" dirty="0"/>
                  <a:t>A+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ko-KR" sz="2000" dirty="0"/>
                  <a:t> = 1 : A</a:t>
                </a:r>
                <a:r>
                  <a:rPr lang="ko-KR" altLang="en-US" sz="2000" dirty="0"/>
                  <a:t>에 대입될 수 있는 값은 </a:t>
                </a:r>
                <a:r>
                  <a:rPr lang="en-US" altLang="ko-KR" sz="2000" dirty="0"/>
                  <a:t>0</a:t>
                </a:r>
                <a:r>
                  <a:rPr lang="ko-KR" altLang="en-US" sz="2000" dirty="0"/>
                  <a:t>또는 </a:t>
                </a:r>
                <a:r>
                  <a:rPr lang="en-US" altLang="ko-KR" sz="2000" dirty="0"/>
                  <a:t>1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 A</a:t>
                </a:r>
                <a:r>
                  <a:rPr lang="ko-KR" altLang="en-US" sz="2000" dirty="0"/>
                  <a:t>가 </a:t>
                </a:r>
                <a:r>
                  <a:rPr lang="en-US" altLang="ko-KR" sz="2000" dirty="0"/>
                  <a:t>1</a:t>
                </a:r>
                <a:r>
                  <a:rPr lang="ko-KR" altLang="en-US" sz="2000" dirty="0"/>
                  <a:t>이라면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ko-KR" sz="2000" dirty="0"/>
                  <a:t>(A</a:t>
                </a:r>
                <a:r>
                  <a:rPr lang="ko-KR" altLang="en-US" sz="2000" dirty="0"/>
                  <a:t>의 부정</a:t>
                </a:r>
                <a:r>
                  <a:rPr lang="en-US" altLang="ko-KR" sz="2000" dirty="0"/>
                  <a:t>)</a:t>
                </a:r>
                <a:r>
                  <a:rPr lang="ko-KR" altLang="en-US" sz="2000" dirty="0"/>
                  <a:t>은 </a:t>
                </a:r>
                <a:r>
                  <a:rPr lang="en-US" altLang="ko-KR" sz="2000" dirty="0"/>
                  <a:t>0</a:t>
                </a:r>
                <a:r>
                  <a:rPr lang="ko-KR" altLang="en-US" sz="2000" dirty="0" err="1"/>
                  <a:t>이되고</a:t>
                </a:r>
                <a:r>
                  <a:rPr lang="en-US" altLang="ko-KR" sz="2000" dirty="0"/>
                  <a:t> A</a:t>
                </a:r>
                <a:r>
                  <a:rPr lang="ko-KR" altLang="en-US" sz="2000" dirty="0"/>
                  <a:t>가 </a:t>
                </a:r>
                <a:r>
                  <a:rPr lang="en-US" altLang="ko-KR" sz="2000" dirty="0"/>
                  <a:t>0</a:t>
                </a:r>
                <a:r>
                  <a:rPr lang="ko-KR" altLang="en-US" sz="2000" dirty="0"/>
                  <a:t>이라면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ko-KR" altLang="en-US" sz="2000" dirty="0"/>
                  <a:t>는 </a:t>
                </a:r>
                <a:r>
                  <a:rPr lang="en-US" altLang="ko-KR" sz="2000" dirty="0"/>
                  <a:t>1</a:t>
                </a:r>
                <a:r>
                  <a:rPr lang="ko-KR" altLang="en-US" sz="2000" dirty="0"/>
                  <a:t>이 되어 </a:t>
                </a:r>
                <a:r>
                  <a:rPr lang="en-US" altLang="ko-KR" sz="2000" dirty="0"/>
                  <a:t>1+0 =1, 0+1=1, </a:t>
                </a:r>
                <a:r>
                  <a:rPr lang="ko-KR" altLang="en-US" sz="2000" dirty="0"/>
                  <a:t>즉 항상 </a:t>
                </a:r>
                <a:r>
                  <a:rPr lang="en-US" altLang="ko-KR" sz="2000" dirty="0"/>
                  <a:t>1</a:t>
                </a:r>
                <a:r>
                  <a:rPr lang="ko-KR" altLang="en-US" sz="2000" dirty="0"/>
                  <a:t>이 되므로 </a:t>
                </a:r>
                <a:r>
                  <a:rPr lang="en-US" altLang="ko-KR" sz="2000" dirty="0"/>
                  <a:t>A+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ko-KR" sz="2000" dirty="0"/>
                  <a:t> = </a:t>
                </a:r>
                <a:r>
                  <a:rPr lang="en-US" altLang="ko-KR" sz="2000" dirty="0"/>
                  <a:t>1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r>
                  <a:rPr lang="en-US" altLang="ko-KR" sz="2000" dirty="0" smtClean="0"/>
                  <a:t>A</a:t>
                </a:r>
                <a:r>
                  <a:rPr lang="ko-KR" altLang="en-US" sz="2000" dirty="0" err="1" smtClean="0"/>
                  <a:t>ㆍ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ko-KR" sz="2000" dirty="0"/>
                  <a:t>=0 : A</a:t>
                </a:r>
                <a:r>
                  <a:rPr lang="ko-KR" altLang="en-US" sz="2000" dirty="0"/>
                  <a:t>에 대입될 수 있는 값은 </a:t>
                </a:r>
                <a:r>
                  <a:rPr lang="en-US" altLang="ko-KR" sz="2000" dirty="0"/>
                  <a:t>0</a:t>
                </a:r>
                <a:r>
                  <a:rPr lang="ko-KR" altLang="en-US" sz="2000" dirty="0"/>
                  <a:t>또는 </a:t>
                </a:r>
                <a:r>
                  <a:rPr lang="en-US" altLang="ko-KR" sz="2000" dirty="0"/>
                  <a:t>1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 A</a:t>
                </a:r>
                <a:r>
                  <a:rPr lang="ko-KR" altLang="en-US" sz="2000" dirty="0"/>
                  <a:t>가 </a:t>
                </a:r>
                <a:r>
                  <a:rPr lang="en-US" altLang="ko-KR" sz="2000" dirty="0"/>
                  <a:t>1</a:t>
                </a:r>
                <a:r>
                  <a:rPr lang="ko-KR" altLang="en-US" sz="2000" dirty="0"/>
                  <a:t>이라면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ko-KR" altLang="en-US" sz="2000" dirty="0"/>
                  <a:t>는 </a:t>
                </a:r>
                <a:r>
                  <a:rPr lang="en-US" altLang="ko-KR" sz="2000" dirty="0"/>
                  <a:t>0</a:t>
                </a:r>
                <a:r>
                  <a:rPr lang="ko-KR" altLang="en-US" sz="2000" dirty="0" err="1"/>
                  <a:t>이되고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A</a:t>
                </a:r>
                <a:r>
                  <a:rPr lang="ko-KR" altLang="en-US" sz="2000" dirty="0"/>
                  <a:t>가 </a:t>
                </a:r>
                <a:r>
                  <a:rPr lang="en-US" altLang="ko-KR" sz="2000" dirty="0"/>
                  <a:t>0</a:t>
                </a:r>
                <a:r>
                  <a:rPr lang="ko-KR" altLang="en-US" sz="2000" dirty="0"/>
                  <a:t>이라면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ko-KR" altLang="en-US" sz="2000" dirty="0"/>
                  <a:t>는 </a:t>
                </a:r>
                <a:r>
                  <a:rPr lang="en-US" altLang="ko-KR" sz="2000" dirty="0"/>
                  <a:t>1</a:t>
                </a:r>
                <a:r>
                  <a:rPr lang="ko-KR" altLang="en-US" sz="2000" dirty="0"/>
                  <a:t>이 되어 </a:t>
                </a:r>
                <a:r>
                  <a:rPr lang="en-US" altLang="ko-KR" sz="2000" dirty="0" smtClean="0"/>
                  <a:t>1</a:t>
                </a:r>
                <a:r>
                  <a:rPr lang="ko-KR" altLang="en-US" sz="2000" dirty="0" err="1" smtClean="0"/>
                  <a:t>ㆍ</a:t>
                </a:r>
                <a:r>
                  <a:rPr lang="en-US" altLang="ko-KR" sz="2000" dirty="0"/>
                  <a:t>0 = 0, </a:t>
                </a:r>
                <a:r>
                  <a:rPr lang="en-US" altLang="ko-KR" sz="2000" dirty="0" smtClean="0"/>
                  <a:t>0</a:t>
                </a:r>
                <a:r>
                  <a:rPr lang="ko-KR" altLang="en-US" sz="2000" dirty="0" err="1" smtClean="0"/>
                  <a:t>ㆍ</a:t>
                </a:r>
                <a:r>
                  <a:rPr lang="en-US" altLang="ko-KR" sz="2000" dirty="0"/>
                  <a:t>1 =0, </a:t>
                </a:r>
                <a:r>
                  <a:rPr lang="ko-KR" altLang="en-US" sz="2000" dirty="0"/>
                  <a:t>즉 항상 </a:t>
                </a:r>
                <a:r>
                  <a:rPr lang="en-US" altLang="ko-KR" sz="2000" dirty="0"/>
                  <a:t>0</a:t>
                </a:r>
                <a:r>
                  <a:rPr lang="ko-KR" altLang="en-US" sz="2000" dirty="0"/>
                  <a:t>이 되므로 </a:t>
                </a:r>
                <a:r>
                  <a:rPr lang="en-US" altLang="ko-KR" sz="2000" dirty="0"/>
                  <a:t>A</a:t>
                </a:r>
                <a:r>
                  <a:rPr lang="ko-KR" altLang="en-US" sz="2000" dirty="0" err="1"/>
                  <a:t>ㆍ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2000" dirty="0"/>
                  <a:t>다</a:t>
                </a:r>
                <a:r>
                  <a:rPr lang="en-US" altLang="ko-KR" sz="2000" dirty="0"/>
                  <a:t>.</a:t>
                </a:r>
              </a:p>
              <a:p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E2C826D-9741-40FB-A2DF-F1C0FDD8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2" t="-598" r="-6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39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D6399-64FC-4B9E-9E24-2F087CC5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논리식의 간소화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D41874-138B-4656-AC31-8EC8C4EE9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논리식의 간소화가 왜 필요할까</a:t>
            </a:r>
            <a:r>
              <a:rPr lang="en-US" altLang="ko-KR" sz="2400" dirty="0" smtClean="0"/>
              <a:t>?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합의 </a:t>
            </a:r>
            <a:r>
              <a:rPr lang="ko-KR" altLang="en-US" sz="2400" dirty="0"/>
              <a:t>곱 표현을 곱의 합 표현으로 </a:t>
            </a:r>
            <a:r>
              <a:rPr lang="ko-KR" altLang="en-US" sz="2400" dirty="0" smtClean="0"/>
              <a:t>변환한다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 smtClean="0"/>
              <a:t>공통 </a:t>
            </a:r>
            <a:r>
              <a:rPr lang="ko-KR" altLang="en-US" sz="2400" dirty="0"/>
              <a:t>인수를 뽑아 묶는다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 err="1" smtClean="0"/>
              <a:t>멱등법칙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보수법칙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항등법칙</a:t>
            </a:r>
            <a:r>
              <a:rPr lang="ko-KR" altLang="en-US" sz="2400" dirty="0"/>
              <a:t> 등의 기본 공식 형태로 유도하여 줄여 나간다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err="1"/>
              <a:t>카르노</a:t>
            </a:r>
            <a:r>
              <a:rPr lang="ko-KR" altLang="en-US" sz="2400" dirty="0"/>
              <a:t> 맵</a:t>
            </a:r>
            <a:r>
              <a:rPr lang="en-US" altLang="ko-KR" sz="2400" dirty="0"/>
              <a:t>(</a:t>
            </a:r>
            <a:r>
              <a:rPr lang="ko-KR" altLang="en-US" sz="2400" dirty="0" err="1"/>
              <a:t>카르노</a:t>
            </a:r>
            <a:r>
              <a:rPr lang="ko-KR" altLang="en-US" sz="2400" dirty="0"/>
              <a:t> 도</a:t>
            </a:r>
            <a:r>
              <a:rPr lang="en-US" altLang="ko-KR" sz="2400" dirty="0"/>
              <a:t>) </a:t>
            </a:r>
            <a:r>
              <a:rPr lang="ko-KR" altLang="en-US" sz="2400" dirty="0"/>
              <a:t>이용하기 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 err="1"/>
              <a:t>카르노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맵은</a:t>
            </a:r>
            <a:r>
              <a:rPr lang="ko-KR" altLang="en-US" sz="2400" dirty="0"/>
              <a:t> 설계된 논리식을 도표로 표현하여 최소화하는 방법이다</a:t>
            </a:r>
            <a:r>
              <a:rPr lang="en-US" altLang="ko-KR" sz="2400" dirty="0"/>
              <a:t>. </a:t>
            </a:r>
          </a:p>
          <a:p>
            <a:pPr>
              <a:buFontTx/>
              <a:buChar char="-"/>
            </a:pPr>
            <a:r>
              <a:rPr lang="ko-KR" altLang="en-US" sz="2400" dirty="0" err="1"/>
              <a:t>카르노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맵은</a:t>
            </a:r>
            <a:r>
              <a:rPr lang="ko-KR" altLang="en-US" sz="2400" dirty="0"/>
              <a:t> 변수</a:t>
            </a:r>
            <a:r>
              <a:rPr lang="en-US" altLang="ko-KR" sz="2400" dirty="0"/>
              <a:t>(</a:t>
            </a:r>
            <a:r>
              <a:rPr lang="ko-KR" altLang="en-US" sz="2400" dirty="0" err="1"/>
              <a:t>입력선</a:t>
            </a:r>
            <a:r>
              <a:rPr lang="en-US" altLang="ko-KR" sz="2400" dirty="0"/>
              <a:t>)</a:t>
            </a:r>
            <a:r>
              <a:rPr lang="ko-KR" altLang="en-US" sz="2400" dirty="0"/>
              <a:t>의 개수에 따라 표의 크기가 달라지며 칸의 위치에 따라서 각 칸의 불 함수가 정해진다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49224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카르노</a:t>
            </a:r>
            <a:r>
              <a:rPr lang="ko-KR" altLang="en-US" dirty="0"/>
              <a:t> 맵</a:t>
            </a:r>
            <a:r>
              <a:rPr lang="en-US" altLang="ko-KR" dirty="0"/>
              <a:t>(</a:t>
            </a:r>
            <a:r>
              <a:rPr lang="ko-KR" altLang="en-US" dirty="0" err="1"/>
              <a:t>카르노</a:t>
            </a:r>
            <a:r>
              <a:rPr lang="ko-KR" altLang="en-US" dirty="0"/>
              <a:t> 도</a:t>
            </a:r>
            <a:r>
              <a:rPr lang="en-US" altLang="ko-KR" dirty="0"/>
              <a:t>) </a:t>
            </a:r>
            <a:r>
              <a:rPr lang="ko-KR" altLang="en-US" dirty="0" smtClean="0"/>
              <a:t>이용하기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8"/>
            <a:r>
              <a:rPr lang="en-US" altLang="ko-KR" dirty="0"/>
              <a:t>                          </a:t>
            </a:r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https://slidesplayer.org/slide/14821051/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503" y="1458097"/>
            <a:ext cx="3619000" cy="44361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487" y="1644814"/>
            <a:ext cx="2333762" cy="18757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871" y="3520549"/>
            <a:ext cx="2333762" cy="226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654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1D492-E288-403F-A852-570376DAB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175" y="1122363"/>
            <a:ext cx="10828421" cy="23876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기출문제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131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3763</TotalTime>
  <Words>2380</Words>
  <Application>Microsoft Office PowerPoint</Application>
  <PresentationFormat>와이드스크린</PresentationFormat>
  <Paragraphs>339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5" baseType="lpstr">
      <vt:lpstr>맑은 고딕</vt:lpstr>
      <vt:lpstr>Arial</vt:lpstr>
      <vt:lpstr>Cambria Math</vt:lpstr>
      <vt:lpstr>Wingdings</vt:lpstr>
      <vt:lpstr>Office 테마</vt:lpstr>
      <vt:lpstr>전자계산기</vt:lpstr>
      <vt:lpstr>1장 / 논리 회로</vt:lpstr>
      <vt:lpstr>SECTION 38</vt:lpstr>
      <vt:lpstr>불 대수</vt:lpstr>
      <vt:lpstr>불 대수의 기본 공식</vt:lpstr>
      <vt:lpstr>불 대수의 이해</vt:lpstr>
      <vt:lpstr>논리식의 간소화</vt:lpstr>
      <vt:lpstr>카르노 맵(카르노 도) 이용하기</vt:lpstr>
      <vt:lpstr>기출문제</vt:lpstr>
      <vt:lpstr>SECTION 39</vt:lpstr>
      <vt:lpstr>논리 게이트</vt:lpstr>
      <vt:lpstr>기출문제</vt:lpstr>
      <vt:lpstr>SECTION 40</vt:lpstr>
      <vt:lpstr>조합논리회로</vt:lpstr>
      <vt:lpstr>논리회로 설계 방법</vt:lpstr>
      <vt:lpstr>논리회로 설계 방법</vt:lpstr>
      <vt:lpstr>반가산기(HA, Half Adder) (1/3)</vt:lpstr>
      <vt:lpstr>반가산기(HA, Half Adder) (2/3)</vt:lpstr>
      <vt:lpstr>반가산기 (HA, Half Adder) (3/3)</vt:lpstr>
      <vt:lpstr>전가산기(FA, Full Adder) (1/3)</vt:lpstr>
      <vt:lpstr>전가산기(FA, Full Adder) (2/3)</vt:lpstr>
      <vt:lpstr>전가산기(FA, Full Adder) (3/3)</vt:lpstr>
      <vt:lpstr>SECTION 41</vt:lpstr>
      <vt:lpstr>병렬가산기(PA, Parallel Adder)</vt:lpstr>
      <vt:lpstr>반감산기 (HS, Half Subtract)</vt:lpstr>
      <vt:lpstr>반감산기 (HS, Half Subtract)</vt:lpstr>
      <vt:lpstr>디코더 (Decoder)</vt:lpstr>
      <vt:lpstr>인코더 (Encoder)</vt:lpstr>
      <vt:lpstr>멀티플렉서(MUX, Multiplexer)</vt:lpstr>
      <vt:lpstr>디멀티플렉서(DeMUX, DeMultiplexer)</vt:lpstr>
      <vt:lpstr>기출문제</vt:lpstr>
      <vt:lpstr>SECTION 42</vt:lpstr>
      <vt:lpstr>순서논리회로의 특징</vt:lpstr>
      <vt:lpstr>플립플롭(FF, Flip_Flop)의 특징 (1/2)</vt:lpstr>
      <vt:lpstr>RS 플립플롭(Reset-Set FF)</vt:lpstr>
      <vt:lpstr>D 플립플롭</vt:lpstr>
      <vt:lpstr>JK 플립플롭</vt:lpstr>
      <vt:lpstr>T 플립플롭</vt:lpstr>
      <vt:lpstr>마스터 – 슬레이브 플립플롭</vt:lpstr>
      <vt:lpstr>기출문제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김준형</dc:creator>
  <cp:lastModifiedBy>ync</cp:lastModifiedBy>
  <cp:revision>229</cp:revision>
  <dcterms:created xsi:type="dcterms:W3CDTF">2019-12-23T05:56:17Z</dcterms:created>
  <dcterms:modified xsi:type="dcterms:W3CDTF">2021-01-03T08:37:23Z</dcterms:modified>
</cp:coreProperties>
</file>