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4"/>
  </p:handoutMasterIdLst>
  <p:sldIdLst>
    <p:sldId id="642" r:id="rId2"/>
    <p:sldId id="643" r:id="rId3"/>
    <p:sldId id="644" r:id="rId4"/>
    <p:sldId id="645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BDD"/>
    <a:srgbClr val="E6E6FF"/>
    <a:srgbClr val="B6CBC9"/>
    <a:srgbClr val="CEE0E4"/>
    <a:srgbClr val="E6E6E6"/>
    <a:srgbClr val="D6DCE5"/>
    <a:srgbClr val="CAD1DD"/>
    <a:srgbClr val="C5D3ED"/>
    <a:srgbClr val="9FB7E1"/>
    <a:srgbClr val="F3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2B58C-89A9-4360-A565-3ED16F527F76}" v="2" dt="2020-01-06T06:30:47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4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37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37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준형" userId="2d4db5390552388b" providerId="LiveId" clId="{C752B58C-89A9-4360-A565-3ED16F527F76}"/>
    <pc:docChg chg="modSld">
      <pc:chgData name="김 준형" userId="2d4db5390552388b" providerId="LiveId" clId="{C752B58C-89A9-4360-A565-3ED16F527F76}" dt="2020-01-06T06:30:47.782" v="24"/>
      <pc:docMkLst>
        <pc:docMk/>
      </pc:docMkLst>
      <pc:sldChg chg="modSp">
        <pc:chgData name="김 준형" userId="2d4db5390552388b" providerId="LiveId" clId="{C752B58C-89A9-4360-A565-3ED16F527F76}" dt="2020-01-06T06:30:47.782" v="24"/>
        <pc:sldMkLst>
          <pc:docMk/>
          <pc:sldMk cId="1973120274" sldId="256"/>
        </pc:sldMkLst>
        <pc:spChg chg="mod">
          <ac:chgData name="김 준형" userId="2d4db5390552388b" providerId="LiveId" clId="{C752B58C-89A9-4360-A565-3ED16F527F76}" dt="2020-01-06T06:30:47.782" v="24"/>
          <ac:spMkLst>
            <pc:docMk/>
            <pc:sldMk cId="1973120274" sldId="256"/>
            <ac:spMk id="2" creationId="{A391D492-E288-403F-A852-570376DABE1C}"/>
          </ac:spMkLst>
        </pc:spChg>
      </pc:sldChg>
    </pc:docChg>
  </pc:docChgLst>
  <pc:docChgLst>
    <pc:chgData name="김 준형" userId="2d4db5390552388b" providerId="LiveId" clId="{F71988EA-9E6C-4B8D-BBB3-C928BB8841C7}"/>
    <pc:docChg chg="undo custSel addSld delSld modSld modMainMaster modHandout">
      <pc:chgData name="김 준형" userId="2d4db5390552388b" providerId="LiveId" clId="{F71988EA-9E6C-4B8D-BBB3-C928BB8841C7}" dt="2019-12-23T06:26:23.034" v="1160" actId="339"/>
      <pc:docMkLst>
        <pc:docMk/>
      </pc:docMkLst>
      <pc:sldChg chg="del">
        <pc:chgData name="김 준형" userId="2d4db5390552388b" providerId="LiveId" clId="{F71988EA-9E6C-4B8D-BBB3-C928BB8841C7}" dt="2019-12-23T06:16:16.484" v="281" actId="47"/>
        <pc:sldMkLst>
          <pc:docMk/>
          <pc:sldMk cId="1853601083" sldId="256"/>
        </pc:sldMkLst>
      </pc:sldChg>
      <pc:sldChg chg="modSp add">
        <pc:chgData name="김 준형" userId="2d4db5390552388b" providerId="LiveId" clId="{F71988EA-9E6C-4B8D-BBB3-C928BB8841C7}" dt="2019-12-23T06:17:43.014" v="368" actId="20577"/>
        <pc:sldMkLst>
          <pc:docMk/>
          <pc:sldMk cId="1973120274" sldId="256"/>
        </pc:sldMkLst>
        <pc:spChg chg="mod">
          <ac:chgData name="김 준형" userId="2d4db5390552388b" providerId="LiveId" clId="{F71988EA-9E6C-4B8D-BBB3-C928BB8841C7}" dt="2019-12-23T06:17:37.950" v="366"/>
          <ac:spMkLst>
            <pc:docMk/>
            <pc:sldMk cId="1973120274" sldId="256"/>
            <ac:spMk id="2" creationId="{A391D492-E288-403F-A852-570376DABE1C}"/>
          </ac:spMkLst>
        </pc:spChg>
        <pc:spChg chg="mod">
          <ac:chgData name="김 준형" userId="2d4db5390552388b" providerId="LiveId" clId="{F71988EA-9E6C-4B8D-BBB3-C928BB8841C7}" dt="2019-12-23T06:17:43.014" v="368" actId="20577"/>
          <ac:spMkLst>
            <pc:docMk/>
            <pc:sldMk cId="1973120274" sldId="256"/>
            <ac:spMk id="3" creationId="{8A5E59B6-6665-4535-9325-2CA428065B8E}"/>
          </ac:spMkLst>
        </pc:spChg>
      </pc:sldChg>
      <pc:sldChg chg="modSp add del">
        <pc:chgData name="김 준형" userId="2d4db5390552388b" providerId="LiveId" clId="{F71988EA-9E6C-4B8D-BBB3-C928BB8841C7}" dt="2019-12-23T06:16:16.663" v="282" actId="47"/>
        <pc:sldMkLst>
          <pc:docMk/>
          <pc:sldMk cId="2060544128" sldId="257"/>
        </pc:sldMkLst>
        <pc:spChg chg="mod">
          <ac:chgData name="김 준형" userId="2d4db5390552388b" providerId="LiveId" clId="{F71988EA-9E6C-4B8D-BBB3-C928BB8841C7}" dt="2019-12-23T06:14:19.523" v="238" actId="20577"/>
          <ac:spMkLst>
            <pc:docMk/>
            <pc:sldMk cId="2060544128" sldId="257"/>
            <ac:spMk id="3" creationId="{FC878306-F41F-48F4-8825-B8B90BC40563}"/>
          </ac:spMkLst>
        </pc:spChg>
      </pc:sldChg>
      <pc:sldChg chg="modSp add del">
        <pc:chgData name="김 준형" userId="2d4db5390552388b" providerId="LiveId" clId="{F71988EA-9E6C-4B8D-BBB3-C928BB8841C7}" dt="2019-12-23T06:21:54.248" v="476" actId="47"/>
        <pc:sldMkLst>
          <pc:docMk/>
          <pc:sldMk cId="2486978446" sldId="257"/>
        </pc:sldMkLst>
        <pc:spChg chg="mod">
          <ac:chgData name="김 준형" userId="2d4db5390552388b" providerId="LiveId" clId="{F71988EA-9E6C-4B8D-BBB3-C928BB8841C7}" dt="2019-12-23T06:18:02.713" v="385"/>
          <ac:spMkLst>
            <pc:docMk/>
            <pc:sldMk cId="2486978446" sldId="257"/>
            <ac:spMk id="2" creationId="{93C2662B-A8CF-4E0F-900E-82B495A53ABB}"/>
          </ac:spMkLst>
        </pc:spChg>
        <pc:spChg chg="mod">
          <ac:chgData name="김 준형" userId="2d4db5390552388b" providerId="LiveId" clId="{F71988EA-9E6C-4B8D-BBB3-C928BB8841C7}" dt="2019-12-23T06:17:50.427" v="383"/>
          <ac:spMkLst>
            <pc:docMk/>
            <pc:sldMk cId="2486978446" sldId="257"/>
            <ac:spMk id="3" creationId="{5540DEEA-B185-4665-8F08-A65F7A503849}"/>
          </ac:spMkLst>
        </pc:spChg>
      </pc:sldChg>
      <pc:sldChg chg="modSp add del">
        <pc:chgData name="김 준형" userId="2d4db5390552388b" providerId="LiveId" clId="{F71988EA-9E6C-4B8D-BBB3-C928BB8841C7}" dt="2019-12-23T06:14:11.514" v="214"/>
        <pc:sldMkLst>
          <pc:docMk/>
          <pc:sldMk cId="3096776316" sldId="257"/>
        </pc:sldMkLst>
        <pc:spChg chg="mod">
          <ac:chgData name="김 준형" userId="2d4db5390552388b" providerId="LiveId" clId="{F71988EA-9E6C-4B8D-BBB3-C928BB8841C7}" dt="2019-12-23T06:14:11.466" v="213" actId="20577"/>
          <ac:spMkLst>
            <pc:docMk/>
            <pc:sldMk cId="3096776316" sldId="257"/>
            <ac:spMk id="2" creationId="{22184B6C-A74A-4F1E-9805-3FF0763B0E0F}"/>
          </ac:spMkLst>
        </pc:spChg>
      </pc:sldChg>
      <pc:sldChg chg="modSp add del">
        <pc:chgData name="김 준형" userId="2d4db5390552388b" providerId="LiveId" clId="{F71988EA-9E6C-4B8D-BBB3-C928BB8841C7}" dt="2019-12-23T06:14:09.973" v="212"/>
        <pc:sldMkLst>
          <pc:docMk/>
          <pc:sldMk cId="213084201" sldId="258"/>
        </pc:sldMkLst>
        <pc:spChg chg="mod">
          <ac:chgData name="김 준형" userId="2d4db5390552388b" providerId="LiveId" clId="{F71988EA-9E6C-4B8D-BBB3-C928BB8841C7}" dt="2019-12-23T06:14:09.778" v="211" actId="20577"/>
          <ac:spMkLst>
            <pc:docMk/>
            <pc:sldMk cId="213084201" sldId="258"/>
            <ac:spMk id="2" creationId="{D7888599-4E71-4044-BD5F-EE9B7213BDB3}"/>
          </ac:spMkLst>
        </pc:spChg>
      </pc:sldChg>
      <pc:sldChg chg="modSp add del">
        <pc:chgData name="김 준형" userId="2d4db5390552388b" providerId="LiveId" clId="{F71988EA-9E6C-4B8D-BBB3-C928BB8841C7}" dt="2019-12-23T06:19:37.879" v="394" actId="47"/>
        <pc:sldMkLst>
          <pc:docMk/>
          <pc:sldMk cId="394691700" sldId="258"/>
        </pc:sldMkLst>
        <pc:spChg chg="mod">
          <ac:chgData name="김 준형" userId="2d4db5390552388b" providerId="LiveId" clId="{F71988EA-9E6C-4B8D-BBB3-C928BB8841C7}" dt="2019-12-23T06:18:53.269" v="388" actId="12"/>
          <ac:spMkLst>
            <pc:docMk/>
            <pc:sldMk cId="394691700" sldId="258"/>
            <ac:spMk id="2" creationId="{79795731-A62F-4F88-A17B-D0839175EFD6}"/>
          </ac:spMkLst>
        </pc:spChg>
      </pc:sldChg>
      <pc:sldChg chg="add del">
        <pc:chgData name="김 준형" userId="2d4db5390552388b" providerId="LiveId" clId="{F71988EA-9E6C-4B8D-BBB3-C928BB8841C7}" dt="2019-12-23T06:16:16.935" v="284" actId="47"/>
        <pc:sldMkLst>
          <pc:docMk/>
          <pc:sldMk cId="631219594" sldId="258"/>
        </pc:sldMkLst>
      </pc:sldChg>
      <pc:sldChg chg="modSp add del">
        <pc:chgData name="김 준형" userId="2d4db5390552388b" providerId="LiveId" clId="{F71988EA-9E6C-4B8D-BBB3-C928BB8841C7}" dt="2019-12-23T06:21:55.039" v="477" actId="47"/>
        <pc:sldMkLst>
          <pc:docMk/>
          <pc:sldMk cId="644982107" sldId="258"/>
        </pc:sldMkLst>
        <pc:spChg chg="mod">
          <ac:chgData name="김 준형" userId="2d4db5390552388b" providerId="LiveId" clId="{F71988EA-9E6C-4B8D-BBB3-C928BB8841C7}" dt="2019-12-23T06:19:52.461" v="419" actId="20577"/>
          <ac:spMkLst>
            <pc:docMk/>
            <pc:sldMk cId="644982107" sldId="258"/>
            <ac:spMk id="2" creationId="{CD78969B-F61A-4E07-B614-FED3605AF0F1}"/>
          </ac:spMkLst>
        </pc:spChg>
      </pc:sldChg>
      <pc:sldChg chg="modSp add del">
        <pc:chgData name="김 준형" userId="2d4db5390552388b" providerId="LiveId" clId="{F71988EA-9E6C-4B8D-BBB3-C928BB8841C7}" dt="2019-12-23T06:16:17.199" v="286" actId="47"/>
        <pc:sldMkLst>
          <pc:docMk/>
          <pc:sldMk cId="1477916413" sldId="259"/>
        </pc:sldMkLst>
        <pc:spChg chg="mod">
          <ac:chgData name="김 준형" userId="2d4db5390552388b" providerId="LiveId" clId="{F71988EA-9E6C-4B8D-BBB3-C928BB8841C7}" dt="2019-12-23T06:08:57.564" v="69"/>
          <ac:spMkLst>
            <pc:docMk/>
            <pc:sldMk cId="1477916413" sldId="259"/>
            <ac:spMk id="2" creationId="{747658D2-9504-4A84-8A4E-EA7197B20A3F}"/>
          </ac:spMkLst>
        </pc:spChg>
      </pc:sldChg>
      <pc:sldChg chg="modSp add">
        <pc:chgData name="김 준형" userId="2d4db5390552388b" providerId="LiveId" clId="{F71988EA-9E6C-4B8D-BBB3-C928BB8841C7}" dt="2019-12-23T06:22:11.827" v="495"/>
        <pc:sldMkLst>
          <pc:docMk/>
          <pc:sldMk cId="2449020434" sldId="259"/>
        </pc:sldMkLst>
        <pc:spChg chg="mod">
          <ac:chgData name="김 준형" userId="2d4db5390552388b" providerId="LiveId" clId="{F71988EA-9E6C-4B8D-BBB3-C928BB8841C7}" dt="2019-12-23T06:22:11.827" v="495"/>
          <ac:spMkLst>
            <pc:docMk/>
            <pc:sldMk cId="2449020434" sldId="259"/>
            <ac:spMk id="2" creationId="{43ACD7E5-40E4-4368-8479-528C75B0AB84}"/>
          </ac:spMkLst>
        </pc:spChg>
        <pc:spChg chg="mod">
          <ac:chgData name="김 준형" userId="2d4db5390552388b" providerId="LiveId" clId="{F71988EA-9E6C-4B8D-BBB3-C928BB8841C7}" dt="2019-12-23T06:21:51.502" v="475"/>
          <ac:spMkLst>
            <pc:docMk/>
            <pc:sldMk cId="2449020434" sldId="259"/>
            <ac:spMk id="3" creationId="{8E2C826D-9741-40FB-A2DF-F1C0FDD88F90}"/>
          </ac:spMkLst>
        </pc:spChg>
      </pc:sldChg>
      <pc:sldChg chg="modSp add del">
        <pc:chgData name="김 준형" userId="2d4db5390552388b" providerId="LiveId" clId="{F71988EA-9E6C-4B8D-BBB3-C928BB8841C7}" dt="2019-12-23T06:19:37.359" v="393" actId="47"/>
        <pc:sldMkLst>
          <pc:docMk/>
          <pc:sldMk cId="2900524072" sldId="259"/>
        </pc:sldMkLst>
        <pc:spChg chg="mod">
          <ac:chgData name="김 준형" userId="2d4db5390552388b" providerId="LiveId" clId="{F71988EA-9E6C-4B8D-BBB3-C928BB8841C7}" dt="2019-12-23T06:19:35.268" v="392" actId="12"/>
          <ac:spMkLst>
            <pc:docMk/>
            <pc:sldMk cId="2900524072" sldId="259"/>
            <ac:spMk id="2" creationId="{37FFB60A-20EE-4598-94D0-60DFCE2C6613}"/>
          </ac:spMkLst>
        </pc:spChg>
      </pc:sldChg>
      <pc:sldChg chg="modSp add del">
        <pc:chgData name="김 준형" userId="2d4db5390552388b" providerId="LiveId" clId="{F71988EA-9E6C-4B8D-BBB3-C928BB8841C7}" dt="2019-12-23T06:16:17.343" v="287" actId="47"/>
        <pc:sldMkLst>
          <pc:docMk/>
          <pc:sldMk cId="2937339471" sldId="260"/>
        </pc:sldMkLst>
        <pc:spChg chg="mod">
          <ac:chgData name="김 준형" userId="2d4db5390552388b" providerId="LiveId" clId="{F71988EA-9E6C-4B8D-BBB3-C928BB8841C7}" dt="2019-12-23T06:10:38.101" v="142"/>
          <ac:spMkLst>
            <pc:docMk/>
            <pc:sldMk cId="2937339471" sldId="260"/>
            <ac:spMk id="2" creationId="{57BB6444-9A49-44CB-9D84-BB13C7772B01}"/>
          </ac:spMkLst>
        </pc:spChg>
      </pc:sldChg>
      <pc:sldChg chg="addSp modSp add">
        <pc:chgData name="김 준형" userId="2d4db5390552388b" providerId="LiveId" clId="{F71988EA-9E6C-4B8D-BBB3-C928BB8841C7}" dt="2019-12-23T06:26:23.034" v="1160" actId="339"/>
        <pc:sldMkLst>
          <pc:docMk/>
          <pc:sldMk cId="3015331102" sldId="260"/>
        </pc:sldMkLst>
        <pc:spChg chg="mod">
          <ac:chgData name="김 준형" userId="2d4db5390552388b" providerId="LiveId" clId="{F71988EA-9E6C-4B8D-BBB3-C928BB8841C7}" dt="2019-12-23T06:22:30.150" v="523"/>
          <ac:spMkLst>
            <pc:docMk/>
            <pc:sldMk cId="3015331102" sldId="260"/>
            <ac:spMk id="2" creationId="{FCDD6399-64FC-4B9E-9E24-2F087CC5C6AB}"/>
          </ac:spMkLst>
        </pc:spChg>
        <pc:spChg chg="mod">
          <ac:chgData name="김 준형" userId="2d4db5390552388b" providerId="LiveId" clId="{F71988EA-9E6C-4B8D-BBB3-C928BB8841C7}" dt="2019-12-23T06:23:56.781" v="1071" actId="20577"/>
          <ac:spMkLst>
            <pc:docMk/>
            <pc:sldMk cId="3015331102" sldId="260"/>
            <ac:spMk id="3" creationId="{BBD41874-138B-4656-AC31-8EC8C4EE9A20}"/>
          </ac:spMkLst>
        </pc:spChg>
        <pc:spChg chg="add mod">
          <ac:chgData name="김 준형" userId="2d4db5390552388b" providerId="LiveId" clId="{F71988EA-9E6C-4B8D-BBB3-C928BB8841C7}" dt="2019-12-23T06:26:23.034" v="1160" actId="339"/>
          <ac:spMkLst>
            <pc:docMk/>
            <pc:sldMk cId="3015331102" sldId="260"/>
            <ac:spMk id="4" creationId="{2A673BD8-6A3E-4D12-BA81-B88617980D3A}"/>
          </ac:spMkLst>
        </pc:spChg>
        <pc:spChg chg="add mod">
          <ac:chgData name="김 준형" userId="2d4db5390552388b" providerId="LiveId" clId="{F71988EA-9E6C-4B8D-BBB3-C928BB8841C7}" dt="2019-12-23T06:25:43.731" v="1152" actId="12788"/>
          <ac:spMkLst>
            <pc:docMk/>
            <pc:sldMk cId="3015331102" sldId="260"/>
            <ac:spMk id="5" creationId="{4541A2B2-9C8F-41D7-A469-CF6B61D05DC4}"/>
          </ac:spMkLst>
        </pc:spChg>
        <pc:spChg chg="add mod">
          <ac:chgData name="김 준형" userId="2d4db5390552388b" providerId="LiveId" clId="{F71988EA-9E6C-4B8D-BBB3-C928BB8841C7}" dt="2019-12-23T06:25:49.996" v="1154" actId="1076"/>
          <ac:spMkLst>
            <pc:docMk/>
            <pc:sldMk cId="3015331102" sldId="260"/>
            <ac:spMk id="6" creationId="{B27A8BC6-9560-4D58-87A7-519AFCB1CF65}"/>
          </ac:spMkLst>
        </pc:spChg>
        <pc:spChg chg="add mod">
          <ac:chgData name="김 준형" userId="2d4db5390552388b" providerId="LiveId" clId="{F71988EA-9E6C-4B8D-BBB3-C928BB8841C7}" dt="2019-12-23T06:26:00.298" v="1157" actId="1076"/>
          <ac:spMkLst>
            <pc:docMk/>
            <pc:sldMk cId="3015331102" sldId="260"/>
            <ac:spMk id="13" creationId="{35E0BE2F-E277-4089-8D30-70401D5F4866}"/>
          </ac:spMkLst>
        </pc:sp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8" creationId="{895C0F91-1580-4D48-B3FC-00084B14F10B}"/>
          </ac:cxnSpMkLst>
        </pc:cxnChg>
        <pc:cxnChg chg="add mod">
          <ac:chgData name="김 준형" userId="2d4db5390552388b" providerId="LiveId" clId="{F71988EA-9E6C-4B8D-BBB3-C928BB8841C7}" dt="2019-12-23T06:26:07.483" v="1159" actId="14100"/>
          <ac:cxnSpMkLst>
            <pc:docMk/>
            <pc:sldMk cId="3015331102" sldId="260"/>
            <ac:cxnSpMk id="10" creationId="{654FF13F-6AFE-4EAD-AE52-EFF571596351}"/>
          </ac:cxnSpMkLst>
        </pc:cxnChg>
      </pc:sldChg>
      <pc:sldChg chg="add del">
        <pc:chgData name="김 준형" userId="2d4db5390552388b" providerId="LiveId" clId="{F71988EA-9E6C-4B8D-BBB3-C928BB8841C7}" dt="2019-12-23T06:16:17.480" v="288" actId="47"/>
        <pc:sldMkLst>
          <pc:docMk/>
          <pc:sldMk cId="3374748551" sldId="261"/>
        </pc:sldMkLst>
      </pc:sldChg>
      <pc:sldChg chg="modSp add del">
        <pc:chgData name="김 준형" userId="2d4db5390552388b" providerId="LiveId" clId="{F71988EA-9E6C-4B8D-BBB3-C928BB8841C7}" dt="2019-12-23T06:16:17.614" v="289" actId="47"/>
        <pc:sldMkLst>
          <pc:docMk/>
          <pc:sldMk cId="556425601" sldId="262"/>
        </pc:sldMkLst>
        <pc:spChg chg="mod">
          <ac:chgData name="김 준형" userId="2d4db5390552388b" providerId="LiveId" clId="{F71988EA-9E6C-4B8D-BBB3-C928BB8841C7}" dt="2019-12-23T06:12:00.067" v="152" actId="20577"/>
          <ac:spMkLst>
            <pc:docMk/>
            <pc:sldMk cId="556425601" sldId="262"/>
            <ac:spMk id="2" creationId="{AE0404C5-C612-4BE8-97EB-291D3EEAAAAC}"/>
          </ac:spMkLst>
        </pc:spChg>
      </pc:sldChg>
      <pc:sldChg chg="modSp add del">
        <pc:chgData name="김 준형" userId="2d4db5390552388b" providerId="LiveId" clId="{F71988EA-9E6C-4B8D-BBB3-C928BB8841C7}" dt="2019-12-23T06:16:16.815" v="283" actId="47"/>
        <pc:sldMkLst>
          <pc:docMk/>
          <pc:sldMk cId="2542950257" sldId="263"/>
        </pc:sldMkLst>
        <pc:spChg chg="mod">
          <ac:chgData name="김 준형" userId="2d4db5390552388b" providerId="LiveId" clId="{F71988EA-9E6C-4B8D-BBB3-C928BB8841C7}" dt="2019-12-23T06:14:57.878" v="256" actId="20577"/>
          <ac:spMkLst>
            <pc:docMk/>
            <pc:sldMk cId="2542950257" sldId="263"/>
            <ac:spMk id="2" creationId="{EFBC6FC9-1064-4773-AE88-91E50338BC0A}"/>
          </ac:spMkLst>
        </pc:spChg>
      </pc:sldChg>
      <pc:sldChg chg="modSp add del">
        <pc:chgData name="김 준형" userId="2d4db5390552388b" providerId="LiveId" clId="{F71988EA-9E6C-4B8D-BBB3-C928BB8841C7}" dt="2019-12-23T06:16:17.055" v="285" actId="47"/>
        <pc:sldMkLst>
          <pc:docMk/>
          <pc:sldMk cId="848802777" sldId="264"/>
        </pc:sldMkLst>
        <pc:spChg chg="mod">
          <ac:chgData name="김 준형" userId="2d4db5390552388b" providerId="LiveId" clId="{F71988EA-9E6C-4B8D-BBB3-C928BB8841C7}" dt="2019-12-23T06:15:25.412" v="279" actId="20577"/>
          <ac:spMkLst>
            <pc:docMk/>
            <pc:sldMk cId="848802777" sldId="264"/>
            <ac:spMk id="2" creationId="{05C6789B-2B2B-47A1-933F-318E6EF24986}"/>
          </ac:spMkLst>
        </pc:spChg>
      </pc:sldChg>
      <pc:sldMasterChg chg="addSp delSp modSp modSldLayout">
        <pc:chgData name="김 준형" userId="2d4db5390552388b" providerId="LiveId" clId="{F71988EA-9E6C-4B8D-BBB3-C928BB8841C7}" dt="2019-12-23T06:21:16.355" v="426" actId="478"/>
        <pc:sldMasterMkLst>
          <pc:docMk/>
          <pc:sldMasterMk cId="3467479967" sldId="2147483648"/>
        </pc:sldMasterMkLst>
        <pc:spChg chg="del mod">
          <ac:chgData name="김 준형" userId="2d4db5390552388b" providerId="LiveId" clId="{F71988EA-9E6C-4B8D-BBB3-C928BB8841C7}" dt="2019-12-23T06:20:34.868" v="424" actId="478"/>
          <ac:spMkLst>
            <pc:docMk/>
            <pc:sldMasterMk cId="3467479967" sldId="2147483648"/>
            <ac:spMk id="3" creationId="{5CAA9A62-80DA-48B1-80A9-882057D46EF9}"/>
          </ac:spMkLst>
        </pc:spChg>
        <pc:spChg chg="add del">
          <ac:chgData name="김 준형" userId="2d4db5390552388b" providerId="LiveId" clId="{F71988EA-9E6C-4B8D-BBB3-C928BB8841C7}" dt="2019-12-23T06:21:16.355" v="426" actId="478"/>
          <ac:spMkLst>
            <pc:docMk/>
            <pc:sldMasterMk cId="3467479967" sldId="2147483648"/>
            <ac:spMk id="43" creationId="{3FF60344-6C8C-4EFE-A8D0-D5B7CD35A506}"/>
          </ac:spMkLst>
        </pc:spChg>
        <pc:sldLayoutChg chg="addSp delSp modSp">
          <pc:chgData name="김 준형" userId="2d4db5390552388b" providerId="LiveId" clId="{F71988EA-9E6C-4B8D-BBB3-C928BB8841C7}" dt="2019-12-23T06:20:27.707" v="423" actId="14100"/>
          <pc:sldLayoutMkLst>
            <pc:docMk/>
            <pc:sldMasterMk cId="3467479967" sldId="2147483648"/>
            <pc:sldLayoutMk cId="3231143172" sldId="2147483650"/>
          </pc:sldLayoutMkLst>
          <pc:spChg chg="add del mod">
            <ac:chgData name="김 준형" userId="2d4db5390552388b" providerId="LiveId" clId="{F71988EA-9E6C-4B8D-BBB3-C928BB8841C7}" dt="2019-12-23T06:20:17.963" v="420" actId="478"/>
            <ac:spMkLst>
              <pc:docMk/>
              <pc:sldMasterMk cId="3467479967" sldId="2147483648"/>
              <pc:sldLayoutMk cId="3231143172" sldId="2147483650"/>
              <ac:spMk id="3" creationId="{BF0F1889-7A63-4DE5-91CA-CB27362705D4}"/>
            </ac:spMkLst>
          </pc:spChg>
          <pc:spChg chg="add del">
            <ac:chgData name="김 준형" userId="2d4db5390552388b" providerId="LiveId" clId="{F71988EA-9E6C-4B8D-BBB3-C928BB8841C7}" dt="2019-12-23T06:07:57.585" v="4"/>
            <ac:spMkLst>
              <pc:docMk/>
              <pc:sldMasterMk cId="3467479967" sldId="2147483648"/>
              <pc:sldLayoutMk cId="3231143172" sldId="2147483650"/>
              <ac:spMk id="8" creationId="{CAA5E519-B578-4AA4-BA46-A82D5045C97F}"/>
            </ac:spMkLst>
          </pc:spChg>
          <pc:spChg chg="add del mod">
            <ac:chgData name="김 준형" userId="2d4db5390552388b" providerId="LiveId" clId="{F71988EA-9E6C-4B8D-BBB3-C928BB8841C7}" dt="2019-12-23T06:08:28.587" v="15"/>
            <ac:spMkLst>
              <pc:docMk/>
              <pc:sldMasterMk cId="3467479967" sldId="2147483648"/>
              <pc:sldLayoutMk cId="3231143172" sldId="2147483650"/>
              <ac:spMk id="9" creationId="{E9A12FFD-96E0-41C8-93F9-2CE01A573DED}"/>
            </ac:spMkLst>
          </pc:spChg>
          <pc:spChg chg="add del">
            <ac:chgData name="김 준형" userId="2d4db5390552388b" providerId="LiveId" clId="{F71988EA-9E6C-4B8D-BBB3-C928BB8841C7}" dt="2019-12-23T06:17:00.495" v="295"/>
            <ac:spMkLst>
              <pc:docMk/>
              <pc:sldMasterMk cId="3467479967" sldId="2147483648"/>
              <pc:sldLayoutMk cId="3231143172" sldId="2147483650"/>
              <ac:spMk id="10" creationId="{96C4A02D-06FB-4967-B301-433DC5A26BD9}"/>
            </ac:spMkLst>
          </pc:spChg>
          <pc:spChg chg="add mod">
            <ac:chgData name="김 준형" userId="2d4db5390552388b" providerId="LiveId" clId="{F71988EA-9E6C-4B8D-BBB3-C928BB8841C7}" dt="2019-12-23T06:20:27.707" v="423" actId="14100"/>
            <ac:spMkLst>
              <pc:docMk/>
              <pc:sldMasterMk cId="3467479967" sldId="2147483648"/>
              <pc:sldLayoutMk cId="3231143172" sldId="2147483650"/>
              <ac:spMk id="11" creationId="{C73BF201-4517-4953-8325-4ABE8E654D8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389B91-1E8C-43E9-AE90-B04253A529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426CF6-EAED-4640-B05E-B152631809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32A0-4D12-4C29-A5FF-00E256C635E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6575A-1A48-4425-9DE8-616DA94EB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7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F5FAF-C6D7-447F-BCDA-8A126847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E18AA-91B5-4DFE-82E8-2B41D17F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92520-3DBE-4126-9EAA-FA57E81B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3759B-3537-40E2-8371-581E9E6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96648-F67C-4665-B9E8-E01010A9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87E1D-9607-423B-AE8C-612ED944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89692"/>
            <a:ext cx="10515600" cy="49872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E1391-CCB4-4B06-B865-08615AD3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81333-B474-487C-86FB-4D4A75E9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FFA0D-7A78-450C-9B0F-972954A4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F331FAD-6487-474A-A98B-D00FAA69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630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98865-1CD1-4550-9452-4A7E3438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03869"/>
            <a:ext cx="2628900" cy="507309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97D89-6EE7-48F8-95B9-7AB9D72C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3869"/>
            <a:ext cx="7734300" cy="50730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99032-9216-4055-89B5-08C5F3DF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7F149-69F1-4643-B79E-F81BB2D1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D4BFF-0A42-473E-AE7F-5A4D769E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385C0-9105-4131-BA2D-CBDD3D47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23EC5-4D9C-4D26-9F68-2FE209E7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FE99D-E54A-41B4-BD7E-030C7DC5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42D0324D-DFFD-4FD1-968F-9A1BAF22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3BF201-4517-4953-8325-4ABE8E65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50921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4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3E35-44CC-4D4C-8871-C39EC368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9F986-A769-4881-829F-D3E68C4B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27752-4D62-460B-B194-7D31F4F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9842F-EA7E-4AA6-8C98-0FA3C3C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3E58-659F-42DF-8528-606E969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4E4A-39A3-4484-95CC-6A12591E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27ACB-A66C-4CD9-832D-3BCC4815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C2DD5-3B4C-4FA2-B872-C34A64EF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E8160-B326-46AA-B5AB-25A28947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5B35D-4476-40F7-8B7B-90C4F43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AEA7B94-0F4B-4B15-8688-786510C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75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210FA-6033-48EA-8DC0-C01A0AB5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2792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4FC3E-A462-4559-9C24-BCC2331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76704"/>
            <a:ext cx="5157787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86BBD-74A9-4DE1-A80D-6A3C0DF59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2792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AC2ED-C5CF-453D-AC9B-8E3EAAC23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6704"/>
            <a:ext cx="5183188" cy="403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127564-2E18-45B8-BEA8-4E708B6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F102B-9B20-44B4-BFCC-C38591EB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53604-F8D9-4CCE-9732-60D72179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104FCE3D-7230-4542-BEA5-CDEE8E9D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234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E5C29-118A-467A-A6AA-4E7C7E42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23BD5-AD08-4FA8-A6A7-C29DFD0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2648B-332B-4CA9-A840-166C30C2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개체 틀 1">
            <a:extLst>
              <a:ext uri="{FF2B5EF4-FFF2-40B4-BE49-F238E27FC236}">
                <a16:creationId xmlns:a16="http://schemas.microsoft.com/office/drawing/2014/main" id="{16E61B0E-F0BB-4C4E-B78C-A2FCDF6B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214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C4EF9-3BF3-46C3-B55D-6280ADC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19BA2-06E6-47D1-A9B1-D44C4A4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32DD7-27E2-42FD-87BA-73FC5BAA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5C29-C15E-48BC-A1E3-8CE7BEA8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2680"/>
            <a:ext cx="3932237" cy="99471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DF6BE-1CC7-45E0-8D73-FFADB27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2680"/>
            <a:ext cx="6172200" cy="4798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86DF6-7840-4301-9E83-DF4C7013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FA00C-BDF3-4728-A93D-2AA58AAE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8917F-F496-4FA6-AF9E-534BC216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53F90-C1F3-40CA-B07F-CF33815C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BE88E-84ED-49D1-8C00-9642FB57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0346"/>
            <a:ext cx="3932237" cy="93705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831EB-1E99-483C-A9EA-6A32A3ED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20346"/>
            <a:ext cx="6172200" cy="4740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6C38F9-6099-419F-B584-DFCAD7B7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3AEFB-078C-42DF-98C1-3F4FFEE8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1AC6F-7A44-4D51-92C6-8676F97C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52E36-4936-41E0-93CB-BCBDB866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3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E6E6E6"/>
          </a:fgClr>
          <a:bgClr>
            <a:srgbClr val="D6DCE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EA90D4-BFB3-4BFD-9758-3C5B0E0D558F}"/>
              </a:ext>
            </a:extLst>
          </p:cNvPr>
          <p:cNvGrpSpPr/>
          <p:nvPr userDrawn="1"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27" name="사각형: 둥근 위쪽 모서리 16">
              <a:extLst>
                <a:ext uri="{FF2B5EF4-FFF2-40B4-BE49-F238E27FC236}">
                  <a16:creationId xmlns:a16="http://schemas.microsoft.com/office/drawing/2014/main" id="{5EC56172-62FB-4018-8F78-93922C10612F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1ED784-BB88-4684-B9B6-9624B6B97E48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별: 꼭짓점 4개 42">
              <a:extLst>
                <a:ext uri="{FF2B5EF4-FFF2-40B4-BE49-F238E27FC236}">
                  <a16:creationId xmlns:a16="http://schemas.microsoft.com/office/drawing/2014/main" id="{977D5464-0AE7-410A-826B-5A1815AD9044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사각형: 둥근 위쪽 모서리 16">
              <a:extLst>
                <a:ext uri="{FF2B5EF4-FFF2-40B4-BE49-F238E27FC236}">
                  <a16:creationId xmlns:a16="http://schemas.microsoft.com/office/drawing/2014/main" id="{CC2B5DD6-8AEA-4394-8B32-2DAF16184600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6BBEE08-02D7-4D6D-AB1A-E1AD0B6F034E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별: 꼭짓점 4개 42">
              <a:extLst>
                <a:ext uri="{FF2B5EF4-FFF2-40B4-BE49-F238E27FC236}">
                  <a16:creationId xmlns:a16="http://schemas.microsoft.com/office/drawing/2014/main" id="{E6C804EB-180E-46D5-9ADF-3A7CEFF2F278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88F66A-D2AE-4C82-824E-DE8219AA9F6B}"/>
                </a:ext>
              </a:extLst>
            </p:cNvPr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62">
              <a:extLst>
                <a:ext uri="{FF2B5EF4-FFF2-40B4-BE49-F238E27FC236}">
                  <a16:creationId xmlns:a16="http://schemas.microsoft.com/office/drawing/2014/main" id="{82113B90-D246-45EC-831D-B36773512F24}"/>
                </a:ext>
              </a:extLst>
            </p:cNvPr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자유형 58">
              <a:extLst>
                <a:ext uri="{FF2B5EF4-FFF2-40B4-BE49-F238E27FC236}">
                  <a16:creationId xmlns:a16="http://schemas.microsoft.com/office/drawing/2014/main" id="{1950132C-E6BB-4C80-A6C2-D4C16DFD18E8}"/>
                </a:ext>
              </a:extLst>
            </p:cNvPr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59">
              <a:extLst>
                <a:ext uri="{FF2B5EF4-FFF2-40B4-BE49-F238E27FC236}">
                  <a16:creationId xmlns:a16="http://schemas.microsoft.com/office/drawing/2014/main" id="{06351B08-3F38-4C3C-95D1-2EB8B314D313}"/>
                </a:ext>
              </a:extLst>
            </p:cNvPr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60">
              <a:extLst>
                <a:ext uri="{FF2B5EF4-FFF2-40B4-BE49-F238E27FC236}">
                  <a16:creationId xmlns:a16="http://schemas.microsoft.com/office/drawing/2014/main" id="{4934BAC4-46C8-44CE-9F1C-160133FEDAC4}"/>
                </a:ext>
              </a:extLst>
            </p:cNvPr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61">
              <a:extLst>
                <a:ext uri="{FF2B5EF4-FFF2-40B4-BE49-F238E27FC236}">
                  <a16:creationId xmlns:a16="http://schemas.microsoft.com/office/drawing/2014/main" id="{722E75D6-1BE9-4F92-9A48-83B99AE2B2F0}"/>
                </a:ext>
              </a:extLst>
            </p:cNvPr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14">
              <a:extLst>
                <a:ext uri="{FF2B5EF4-FFF2-40B4-BE49-F238E27FC236}">
                  <a16:creationId xmlns:a16="http://schemas.microsoft.com/office/drawing/2014/main" id="{FCAEF83D-8F10-4859-B475-2B78DE81D76D}"/>
                </a:ext>
              </a:extLst>
            </p:cNvPr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69">
              <a:extLst>
                <a:ext uri="{FF2B5EF4-FFF2-40B4-BE49-F238E27FC236}">
                  <a16:creationId xmlns:a16="http://schemas.microsoft.com/office/drawing/2014/main" id="{5EDA7AE2-F67E-4E15-A0BF-794B1E983DC1}"/>
                </a:ext>
              </a:extLst>
            </p:cNvPr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70">
              <a:extLst>
                <a:ext uri="{FF2B5EF4-FFF2-40B4-BE49-F238E27FC236}">
                  <a16:creationId xmlns:a16="http://schemas.microsoft.com/office/drawing/2014/main" id="{293CFEBE-82A8-412B-86D3-05BF94A3453C}"/>
                </a:ext>
              </a:extLst>
            </p:cNvPr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71">
              <a:extLst>
                <a:ext uri="{FF2B5EF4-FFF2-40B4-BE49-F238E27FC236}">
                  <a16:creationId xmlns:a16="http://schemas.microsoft.com/office/drawing/2014/main" id="{6C788FE9-CF41-442C-B794-8AFCD9A89067}"/>
                </a:ext>
              </a:extLst>
            </p:cNvPr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4F7727-EDE1-4FE7-87E8-9E73832B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696" y="136526"/>
            <a:ext cx="8527302" cy="7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E612-D15A-4BF7-A409-F7A9B200D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D3F7C-BFDE-44E0-AF4E-5703F10D40C8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AF367-8E3F-49B5-8841-556341EF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5263-0D6F-44B9-86EE-406BA917A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5F0F-E62E-4ABD-A9E8-D5BFE71E5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10A8CB"/>
        </a:buClr>
        <a:buSzPct val="8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39F11"/>
        </a:buClr>
        <a:buSzPct val="75000"/>
        <a:buFont typeface="Wingdings" pitchFamily="2" charset="2"/>
        <a:buChar char="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E9980F"/>
        </a:buClr>
        <a:buSzPct val="70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F75B62"/>
        </a:buClr>
        <a:buSzPct val="65000"/>
        <a:buFont typeface="Wingdings" pitchFamily="2" charset="2"/>
        <a:buChar char="¢"/>
        <a:tabLst/>
        <a:defRPr lang="ko-KR" altLang="en-US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4B926"/>
        </a:buClr>
        <a:buSzPct val="60000"/>
        <a:buFont typeface="Wingdings" pitchFamily="2" charset="2"/>
        <a:buChar char="¢"/>
        <a:tabLst/>
        <a:defRPr lang="en-US" altLang="ko-KR" sz="32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/>
              <a:t>자료의 표현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정보처리산업기사</a:t>
            </a:r>
          </a:p>
        </p:txBody>
      </p:sp>
    </p:spTree>
    <p:extLst>
      <p:ext uri="{BB962C8B-B14F-4D97-AF65-F5344CB8AC3E}">
        <p14:creationId xmlns:p14="http://schemas.microsoft.com/office/powerpoint/2010/main" val="39352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576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보수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356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보수는 </a:t>
            </a:r>
            <a:r>
              <a:rPr lang="ko-KR" altLang="en-US" sz="2000" dirty="0"/>
              <a:t>컴퓨터가 기본적으로 수행하는 덧셈 회로를 이용하여 뺄셈을 수행하기 위해 사용한다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R</a:t>
            </a:r>
            <a:r>
              <a:rPr lang="ko-KR" altLang="en-US" sz="2000" dirty="0"/>
              <a:t>진법에는 </a:t>
            </a:r>
            <a:r>
              <a:rPr lang="en-US" altLang="ko-KR" sz="2000" dirty="0"/>
              <a:t>r</a:t>
            </a:r>
            <a:r>
              <a:rPr lang="ko-KR" altLang="en-US" sz="2000" dirty="0"/>
              <a:t>의 보수와</a:t>
            </a:r>
            <a:r>
              <a:rPr lang="en-US" altLang="ko-KR" sz="2000" dirty="0"/>
              <a:t> r-1</a:t>
            </a:r>
            <a:r>
              <a:rPr lang="ko-KR" altLang="en-US" sz="2000" dirty="0"/>
              <a:t>의 보수가 존재한다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보수를 이용한 뺄셈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A-B</a:t>
            </a:r>
            <a:r>
              <a:rPr lang="ko-KR" altLang="en-US" sz="2000" dirty="0"/>
              <a:t>는 </a:t>
            </a:r>
            <a:r>
              <a:rPr lang="en-US" altLang="ko-KR" sz="2000" dirty="0"/>
              <a:t>A+(-B)</a:t>
            </a:r>
            <a:r>
              <a:rPr lang="ko-KR" altLang="en-US" sz="2000" dirty="0"/>
              <a:t>이므로 </a:t>
            </a:r>
            <a:r>
              <a:rPr lang="en-US" altLang="ko-KR" sz="2000" dirty="0"/>
              <a:t>B</a:t>
            </a:r>
            <a:r>
              <a:rPr lang="ko-KR" altLang="en-US" sz="2000" dirty="0"/>
              <a:t>에 대한 보수를 구하여 덧셈 연산으로 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의 보수 이용 </a:t>
            </a:r>
            <a:r>
              <a:rPr lang="en-US" altLang="ko-KR" sz="2000" dirty="0"/>
              <a:t>: 1</a:t>
            </a:r>
            <a:r>
              <a:rPr lang="ko-KR" altLang="en-US" sz="2000" dirty="0"/>
              <a:t>의 보수를 이용할 때는 </a:t>
            </a:r>
            <a:r>
              <a:rPr lang="ko-KR" altLang="en-US" sz="2000" dirty="0" err="1"/>
              <a:t>자리올림이</a:t>
            </a:r>
            <a:r>
              <a:rPr lang="ko-KR" altLang="en-US" sz="2000" dirty="0"/>
              <a:t> 발생하면 결과에 자리올림수를 더한다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의 보수 이용 </a:t>
            </a:r>
            <a:r>
              <a:rPr lang="en-US" altLang="ko-KR" sz="2000" dirty="0"/>
              <a:t>: 2</a:t>
            </a:r>
            <a:r>
              <a:rPr lang="ko-KR" altLang="en-US" sz="2000" dirty="0"/>
              <a:t>의 보수를 이용할 때는 </a:t>
            </a:r>
            <a:r>
              <a:rPr lang="ko-KR" altLang="en-US" sz="2000" dirty="0" err="1"/>
              <a:t>자리올림이</a:t>
            </a:r>
            <a:r>
              <a:rPr lang="ko-KR" altLang="en-US" sz="2000" dirty="0"/>
              <a:t> 발생하면 자리올림수를 버린다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예제보기</a:t>
            </a:r>
            <a:r>
              <a:rPr lang="en-US" altLang="ko-KR" sz="2000" dirty="0"/>
              <a:t>(p.260)</a:t>
            </a:r>
          </a:p>
          <a:p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1068846" y="2412791"/>
          <a:ext cx="8242131" cy="12448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0711">
                  <a:extLst>
                    <a:ext uri="{9D8B030D-6E8A-4147-A177-3AD203B41FA5}">
                      <a16:colId xmlns:a16="http://schemas.microsoft.com/office/drawing/2014/main" val="1961495646"/>
                    </a:ext>
                  </a:extLst>
                </a:gridCol>
                <a:gridCol w="7181420">
                  <a:extLst>
                    <a:ext uri="{9D8B030D-6E8A-4147-A177-3AD203B41FA5}">
                      <a16:colId xmlns:a16="http://schemas.microsoft.com/office/drawing/2014/main" val="1855812658"/>
                    </a:ext>
                  </a:extLst>
                </a:gridCol>
              </a:tblGrid>
              <a:tr h="622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의 보수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9186" marR="89186" marT="44593" marB="44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보수가 있고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보수가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보수를 구할 숫자의 자릿수만큼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채우고 가장 왼쪽에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추가하여 기준을 만든다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9186" marR="89186" marT="44593" marB="44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84618"/>
                  </a:ext>
                </a:extLst>
              </a:tr>
              <a:tr h="6224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R-1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</a:rPr>
                        <a:t>의 보수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9186" marR="89186" marT="44593" marB="44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보수가 있고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진법에는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의 보수가 있다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진수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에 대한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의 보수는 주어진 숫자의 자릿수만큼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</a:rPr>
                        <a:t>를 채워 기준을 만든다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9186" marR="89186" marT="44593" marB="44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08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8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1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자료의 내부적 표현</a:t>
            </a:r>
            <a:endParaRPr lang="en-US" altLang="ko-KR" sz="4800" dirty="0" smtClean="0"/>
          </a:p>
          <a:p>
            <a:r>
              <a:rPr lang="en-US" altLang="ko-KR" sz="4800" dirty="0" smtClean="0"/>
              <a:t>-</a:t>
            </a:r>
            <a:r>
              <a:rPr lang="ko-KR" altLang="en-US" sz="4800" dirty="0" smtClean="0"/>
              <a:t>고정 소수점 표현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66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내부적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고정 </a:t>
            </a:r>
            <a:r>
              <a:rPr lang="ko-KR" altLang="en-US" sz="2400" dirty="0"/>
              <a:t>소수점 표현 방식은 정수 데이터의 표현 및 연산에 사용하는 방법으로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진 </a:t>
            </a:r>
            <a:r>
              <a:rPr lang="ko-KR" altLang="en-US" sz="2400" dirty="0"/>
              <a:t>연산과 </a:t>
            </a:r>
            <a:r>
              <a:rPr lang="en-US" altLang="ko-KR" sz="2400" dirty="0"/>
              <a:t>10</a:t>
            </a:r>
            <a:r>
              <a:rPr lang="ko-KR" altLang="en-US" sz="2400" dirty="0"/>
              <a:t>진 연산이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7170" name="Picture 2" descr="2 자료의 표현 | Agap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2" y="2040772"/>
            <a:ext cx="4931223" cy="36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진 연산은 </a:t>
            </a:r>
            <a:r>
              <a:rPr lang="ko-KR" altLang="en-US" sz="2000" dirty="0" err="1"/>
              <a:t>정수값을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 변환하여 표현하는 방식이다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n </a:t>
            </a:r>
            <a:r>
              <a:rPr lang="en-US" altLang="ko-KR" sz="2000" dirty="0"/>
              <a:t>Bit </a:t>
            </a:r>
            <a:r>
              <a:rPr lang="ko-KR" altLang="en-US" sz="2000" dirty="0"/>
              <a:t>크기의 워드가 있을 때 다음과 </a:t>
            </a:r>
            <a:r>
              <a:rPr lang="ko-KR" altLang="en-US" sz="2000" dirty="0" smtClean="0"/>
              <a:t>같이 </a:t>
            </a:r>
            <a:r>
              <a:rPr lang="ko-KR" altLang="en-US" sz="2000" dirty="0"/>
              <a:t>맨 처음 </a:t>
            </a:r>
            <a:r>
              <a:rPr lang="en-US" altLang="ko-KR" sz="2000" dirty="0"/>
              <a:t>1Bit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부호비트로</a:t>
            </a:r>
            <a:r>
              <a:rPr lang="ko-KR" altLang="en-US" sz="2000" dirty="0"/>
              <a:t> 사용되고 나머지 </a:t>
            </a:r>
            <a:r>
              <a:rPr lang="en-US" altLang="ko-KR" sz="2000" dirty="0"/>
              <a:t>n-1 Bit</a:t>
            </a:r>
            <a:r>
              <a:rPr lang="ko-KR" altLang="en-US" sz="2000" dirty="0"/>
              <a:t>에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 표현된 </a:t>
            </a:r>
            <a:r>
              <a:rPr lang="ko-KR" altLang="en-US" sz="2000" dirty="0" err="1"/>
              <a:t>정수값이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저장된다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양수 </a:t>
            </a:r>
            <a:r>
              <a:rPr lang="en-US" altLang="ko-KR" sz="2000" dirty="0"/>
              <a:t>: </a:t>
            </a:r>
            <a:r>
              <a:rPr lang="ko-KR" altLang="en-US" sz="2000" dirty="0"/>
              <a:t>부호 비트에 </a:t>
            </a:r>
            <a:r>
              <a:rPr lang="en-US" altLang="ko-KR" sz="2000" dirty="0"/>
              <a:t>0</a:t>
            </a:r>
            <a:r>
              <a:rPr lang="ko-KR" altLang="en-US" sz="2000" dirty="0"/>
              <a:t>을 넣고</a:t>
            </a:r>
            <a:r>
              <a:rPr lang="en-US" altLang="ko-KR" sz="2000" dirty="0"/>
              <a:t>, </a:t>
            </a:r>
            <a:r>
              <a:rPr lang="ko-KR" altLang="en-US" sz="2000" dirty="0"/>
              <a:t>변환된 </a:t>
            </a:r>
            <a:r>
              <a:rPr lang="en-US" altLang="ko-KR" sz="2000" dirty="0"/>
              <a:t>2</a:t>
            </a:r>
            <a:r>
              <a:rPr lang="ko-KR" altLang="en-US" sz="2000" dirty="0"/>
              <a:t>진수 값을 </a:t>
            </a:r>
            <a:r>
              <a:rPr lang="en-US" altLang="ko-KR" sz="2000" dirty="0"/>
              <a:t>Data Bit</a:t>
            </a:r>
            <a:r>
              <a:rPr lang="ko-KR" altLang="en-US" sz="2000" dirty="0"/>
              <a:t>의 오른쪽에서 왼쪽 순으로 차례로 채우고 남는 자리에 </a:t>
            </a:r>
            <a:r>
              <a:rPr lang="en-US" altLang="ko-KR" sz="2000" dirty="0"/>
              <a:t>0</a:t>
            </a:r>
            <a:r>
              <a:rPr lang="ko-KR" altLang="en-US" sz="2000" dirty="0"/>
              <a:t>을 채운다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음수 </a:t>
            </a:r>
            <a:r>
              <a:rPr lang="en-US" altLang="ko-KR" sz="2000" dirty="0"/>
              <a:t>: </a:t>
            </a:r>
            <a:r>
              <a:rPr lang="ko-KR" altLang="en-US" sz="2000" dirty="0"/>
              <a:t>음수를 표현할 때는 다음과 같은 세 가지 방법을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56595" y="2259446"/>
          <a:ext cx="812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144449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9263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1385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44584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849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0455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7642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0589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1434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8863734"/>
                    </a:ext>
                  </a:extLst>
                </a:gridCol>
              </a:tblGrid>
              <a:tr h="209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N-1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62855"/>
                  </a:ext>
                </a:extLst>
              </a:tr>
              <a:tr h="251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Sign</a:t>
                      </a:r>
                      <a:r>
                        <a:rPr lang="en-US" altLang="ko-KR" sz="1200" baseline="0" dirty="0"/>
                        <a:t>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1564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77511" y="2823779"/>
            <a:ext cx="864971" cy="366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양수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음수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358384" y="2786886"/>
            <a:ext cx="0" cy="45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84595" y="2731232"/>
            <a:ext cx="0" cy="45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46137" y="2935953"/>
            <a:ext cx="6557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19282" y="2881468"/>
            <a:ext cx="6602626" cy="366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Data Bit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48274" y="4427752"/>
          <a:ext cx="9761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940">
                  <a:extLst>
                    <a:ext uri="{9D8B030D-6E8A-4147-A177-3AD203B41FA5}">
                      <a16:colId xmlns:a16="http://schemas.microsoft.com/office/drawing/2014/main" val="3015518417"/>
                    </a:ext>
                  </a:extLst>
                </a:gridCol>
                <a:gridCol w="4573781">
                  <a:extLst>
                    <a:ext uri="{9D8B030D-6E8A-4147-A177-3AD203B41FA5}">
                      <a16:colId xmlns:a16="http://schemas.microsoft.com/office/drawing/2014/main" val="1338843700"/>
                    </a:ext>
                  </a:extLst>
                </a:gridCol>
                <a:gridCol w="2574442">
                  <a:extLst>
                    <a:ext uri="{9D8B030D-6E8A-4147-A177-3AD203B41FA5}">
                      <a16:colId xmlns:a16="http://schemas.microsoft.com/office/drawing/2014/main" val="1499796950"/>
                    </a:ext>
                  </a:extLst>
                </a:gridCol>
              </a:tblGrid>
              <a:tr h="124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표현 방법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8677"/>
                  </a:ext>
                </a:extLst>
              </a:tr>
              <a:tr h="124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부호화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절대치법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Signde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Magnitude)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양수 표현에 대하여 부호 비트의 값만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로 바꾼다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두가지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형태의</a:t>
                      </a:r>
                      <a:r>
                        <a:rPr lang="ko-KR" altLang="en-US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aseline="0" dirty="0">
                          <a:solidFill>
                            <a:sysClr val="windowText" lastClr="000000"/>
                          </a:solidFill>
                        </a:rPr>
                        <a:t>0 </a:t>
                      </a:r>
                      <a:r>
                        <a:rPr lang="ko-KR" altLang="en-US" sz="1400" baseline="0" dirty="0">
                          <a:solidFill>
                            <a:sysClr val="windowText" lastClr="000000"/>
                          </a:solidFill>
                        </a:rPr>
                        <a:t>존재</a:t>
                      </a:r>
                      <a:endParaRPr lang="en-US" altLang="ko-KR" sz="1400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ysClr val="windowText" lastClr="000000"/>
                          </a:solidFill>
                        </a:rPr>
                        <a:t>(+0, -0)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27975"/>
                  </a:ext>
                </a:extLst>
              </a:tr>
              <a:tr h="124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부호화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보수법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Signde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1’s Complement)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양수 표현에 대하여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보수를 취한다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5245"/>
                  </a:ext>
                </a:extLst>
              </a:tr>
              <a:tr h="124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부호화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보수법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(Signed 2’s Complement)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양수 표현에 대하여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보수를 취한다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한 가지 형태의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만 존재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(+0)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30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4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 연산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5460" y="1067164"/>
            <a:ext cx="10972800" cy="5092169"/>
          </a:xfrm>
        </p:spPr>
        <p:txBody>
          <a:bodyPr/>
          <a:lstStyle/>
          <a:p>
            <a:r>
              <a:rPr lang="ko-KR" altLang="en-US" sz="2400" dirty="0"/>
              <a:t>표현 </a:t>
            </a:r>
            <a:r>
              <a:rPr lang="ko-KR" altLang="en-US" sz="2400" dirty="0" smtClean="0"/>
              <a:t>범위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755" y="1639388"/>
              <a:ext cx="9704171" cy="1630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19415">
                      <a:extLst>
                        <a:ext uri="{9D8B030D-6E8A-4147-A177-3AD203B41FA5}">
                          <a16:colId xmlns:a16="http://schemas.microsoft.com/office/drawing/2014/main" val="1885960065"/>
                        </a:ext>
                      </a:extLst>
                    </a:gridCol>
                    <a:gridCol w="1962254">
                      <a:extLst>
                        <a:ext uri="{9D8B030D-6E8A-4147-A177-3AD203B41FA5}">
                          <a16:colId xmlns:a16="http://schemas.microsoft.com/office/drawing/2014/main" val="1165516379"/>
                        </a:ext>
                      </a:extLst>
                    </a:gridCol>
                    <a:gridCol w="1940834">
                      <a:extLst>
                        <a:ext uri="{9D8B030D-6E8A-4147-A177-3AD203B41FA5}">
                          <a16:colId xmlns:a16="http://schemas.microsoft.com/office/drawing/2014/main" val="1500982574"/>
                        </a:ext>
                      </a:extLst>
                    </a:gridCol>
                    <a:gridCol w="1789258">
                      <a:extLst>
                        <a:ext uri="{9D8B030D-6E8A-4147-A177-3AD203B41FA5}">
                          <a16:colId xmlns:a16="http://schemas.microsoft.com/office/drawing/2014/main" val="2879609934"/>
                        </a:ext>
                      </a:extLst>
                    </a:gridCol>
                    <a:gridCol w="2092410">
                      <a:extLst>
                        <a:ext uri="{9D8B030D-6E8A-4147-A177-3AD203B41FA5}">
                          <a16:colId xmlns:a16="http://schemas.microsoft.com/office/drawing/2014/main" val="16311786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종류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범위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= 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 = 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 = 32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8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절대치법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+1~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-127</a:t>
                          </a:r>
                          <a:r>
                            <a:rPr lang="en-US" altLang="ko-KR" sz="1400" baseline="0" dirty="0">
                              <a:solidFill>
                                <a:sysClr val="windowText" lastClr="000000"/>
                              </a:solidFill>
                            </a:rPr>
                            <a:t> ~ +127</a:t>
                          </a:r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-32767 ~ +32767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31−1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31−1</m:t>
                                  </m:r>
                                </m:sup>
                              </m:sSup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32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보수법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032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보수법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-128 ~ + 127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-32768 ~ +32767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31−1</m:t>
                                  </m:r>
                                </m:sup>
                              </m:sSup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3871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2755" y="1639388"/>
              <a:ext cx="9704171" cy="16306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19415">
                      <a:extLst>
                        <a:ext uri="{9D8B030D-6E8A-4147-A177-3AD203B41FA5}">
                          <a16:colId xmlns:a16="http://schemas.microsoft.com/office/drawing/2014/main" val="1885960065"/>
                        </a:ext>
                      </a:extLst>
                    </a:gridCol>
                    <a:gridCol w="1962254">
                      <a:extLst>
                        <a:ext uri="{9D8B030D-6E8A-4147-A177-3AD203B41FA5}">
                          <a16:colId xmlns:a16="http://schemas.microsoft.com/office/drawing/2014/main" val="1165516379"/>
                        </a:ext>
                      </a:extLst>
                    </a:gridCol>
                    <a:gridCol w="1940834">
                      <a:extLst>
                        <a:ext uri="{9D8B030D-6E8A-4147-A177-3AD203B41FA5}">
                          <a16:colId xmlns:a16="http://schemas.microsoft.com/office/drawing/2014/main" val="1500982574"/>
                        </a:ext>
                      </a:extLst>
                    </a:gridCol>
                    <a:gridCol w="1789258">
                      <a:extLst>
                        <a:ext uri="{9D8B030D-6E8A-4147-A177-3AD203B41FA5}">
                          <a16:colId xmlns:a16="http://schemas.microsoft.com/office/drawing/2014/main" val="2879609934"/>
                        </a:ext>
                      </a:extLst>
                    </a:gridCol>
                    <a:gridCol w="2092410">
                      <a:extLst>
                        <a:ext uri="{9D8B030D-6E8A-4147-A177-3AD203B41FA5}">
                          <a16:colId xmlns:a16="http://schemas.microsoft.com/office/drawing/2014/main" val="16311786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종류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범위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= 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 = 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 = 32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8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절대치법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137" t="-53659" r="-297516" b="-7073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-127</a:t>
                          </a:r>
                          <a:r>
                            <a:rPr lang="en-US" altLang="ko-KR" sz="1400" baseline="0" dirty="0">
                              <a:solidFill>
                                <a:sysClr val="windowText" lastClr="000000"/>
                              </a:solidFill>
                            </a:rPr>
                            <a:t> ~ +127</a:t>
                          </a:r>
                          <a:endParaRPr lang="en-US" altLang="ko-KR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-32767 ~ +32767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723" t="-53659" r="-583" b="-70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320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보수법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03203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부호화 </a:t>
                          </a:r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ko-KR" altLang="en-US" sz="1500" dirty="0">
                              <a:solidFill>
                                <a:sysClr val="windowText" lastClr="000000"/>
                              </a:solidFill>
                            </a:rPr>
                            <a:t>의 </a:t>
                          </a:r>
                          <a:r>
                            <a:rPr lang="ko-KR" altLang="en-US" sz="1500" dirty="0" err="1">
                              <a:solidFill>
                                <a:sysClr val="windowText" lastClr="000000"/>
                              </a:solidFill>
                            </a:rPr>
                            <a:t>보수법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137" t="-222353" r="-29751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-128 ~ + 127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-32768 ~ +32767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4723" t="-222353" r="-58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7387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743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10</a:t>
            </a:r>
            <a:r>
              <a:rPr lang="ko-KR" altLang="en-US" sz="2000" dirty="0"/>
              <a:t>진 연산은 </a:t>
            </a: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1</a:t>
            </a:r>
            <a:r>
              <a:rPr lang="ko-KR" altLang="en-US" sz="2000" dirty="0"/>
              <a:t>자리를 </a:t>
            </a: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4</a:t>
            </a:r>
            <a:r>
              <a:rPr lang="ko-KR" altLang="en-US" sz="2000" dirty="0"/>
              <a:t>자리로 표현하는 방식으로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언팩</a:t>
            </a:r>
            <a:r>
              <a:rPr lang="en-US" altLang="ko-KR" sz="2000" dirty="0"/>
              <a:t>(Unpack)</a:t>
            </a:r>
            <a:r>
              <a:rPr lang="ko-KR" altLang="en-US" sz="2000" dirty="0"/>
              <a:t>연산과 팩</a:t>
            </a:r>
            <a:r>
              <a:rPr lang="en-US" altLang="ko-KR" sz="2000" dirty="0"/>
              <a:t>(Pack)</a:t>
            </a:r>
            <a:r>
              <a:rPr lang="ko-KR" altLang="en-US" sz="2000" dirty="0"/>
              <a:t>연산이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언팩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Unpack) </a:t>
            </a:r>
            <a:r>
              <a:rPr lang="ko-KR" altLang="en-US" sz="2000" dirty="0" smtClean="0"/>
              <a:t>연산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존형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진 </a:t>
            </a:r>
            <a:r>
              <a:rPr lang="ko-KR" altLang="en-US" sz="2000" dirty="0" err="1"/>
              <a:t>연산이라고도</a:t>
            </a:r>
            <a:r>
              <a:rPr lang="ko-KR" altLang="en-US" sz="2000" dirty="0"/>
              <a:t>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연산이 </a:t>
            </a:r>
            <a:r>
              <a:rPr lang="ko-KR" altLang="en-US" sz="2000" dirty="0"/>
              <a:t>불가능하고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데이터의 </a:t>
            </a:r>
            <a:r>
              <a:rPr lang="ko-KR" altLang="en-US" sz="2000" dirty="0" smtClean="0"/>
              <a:t>입출력에 </a:t>
            </a:r>
            <a:r>
              <a:rPr lang="ko-KR" altLang="en-US" sz="2000" dirty="0"/>
              <a:t>사용된다</a:t>
            </a:r>
            <a:r>
              <a:rPr lang="en-US" altLang="ko-KR" sz="2000" dirty="0" smtClean="0"/>
              <a:t>.  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1Byte</a:t>
            </a:r>
            <a:r>
              <a:rPr lang="ko-KR" altLang="en-US" sz="2000" dirty="0"/>
              <a:t>로 </a:t>
            </a: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1</a:t>
            </a:r>
            <a:r>
              <a:rPr lang="ko-KR" altLang="en-US" sz="2000" dirty="0"/>
              <a:t>자리를 표현한다</a:t>
            </a:r>
            <a:r>
              <a:rPr lang="en-US" altLang="ko-KR" sz="2000" dirty="0" smtClean="0"/>
              <a:t>.  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4</a:t>
            </a:r>
            <a:r>
              <a:rPr lang="ko-KR" altLang="en-US" sz="2000" dirty="0"/>
              <a:t>개의 존 비트와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숫자비트를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최하위 </a:t>
            </a:r>
            <a:r>
              <a:rPr lang="ko-KR" altLang="en-US" sz="2000" dirty="0"/>
              <a:t>바이트의 존 부분을 부호로 사용된다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744297" y="4576186"/>
          <a:ext cx="1057948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88">
                  <a:extLst>
                    <a:ext uri="{9D8B030D-6E8A-4147-A177-3AD203B41FA5}">
                      <a16:colId xmlns:a16="http://schemas.microsoft.com/office/drawing/2014/main" val="3864704601"/>
                    </a:ext>
                  </a:extLst>
                </a:gridCol>
                <a:gridCol w="1140308">
                  <a:extLst>
                    <a:ext uri="{9D8B030D-6E8A-4147-A177-3AD203B41FA5}">
                      <a16:colId xmlns:a16="http://schemas.microsoft.com/office/drawing/2014/main" val="2227974164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980449031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122689919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1745679829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2538198882"/>
                    </a:ext>
                  </a:extLst>
                </a:gridCol>
                <a:gridCol w="2115897">
                  <a:extLst>
                    <a:ext uri="{9D8B030D-6E8A-4147-A177-3AD203B41FA5}">
                      <a16:colId xmlns:a16="http://schemas.microsoft.com/office/drawing/2014/main" val="1483190543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3131988465"/>
                    </a:ext>
                  </a:extLst>
                </a:gridCol>
                <a:gridCol w="1057948">
                  <a:extLst>
                    <a:ext uri="{9D8B030D-6E8A-4147-A177-3AD203B41FA5}">
                      <a16:colId xmlns:a16="http://schemas.microsoft.com/office/drawing/2014/main" val="898881449"/>
                    </a:ext>
                  </a:extLst>
                </a:gridCol>
              </a:tblGrid>
              <a:tr h="28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Zone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Zone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Zone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….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Sign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30164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898716" y="5024830"/>
            <a:ext cx="20017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852536" y="5081152"/>
            <a:ext cx="1919417" cy="205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1Byte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013254" y="5320163"/>
                <a:ext cx="10569146" cy="1112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ysClr val="windowText" lastClr="000000"/>
                    </a:solidFill>
                  </a:rPr>
                  <a:t>Zone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부분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무조건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1111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을 넣는다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.</a:t>
                </a:r>
              </a:p>
              <a:p>
                <a:r>
                  <a:rPr lang="en-US" altLang="ko-KR" dirty="0">
                    <a:solidFill>
                      <a:sysClr val="windowText" lastClr="000000"/>
                    </a:solidFill>
                  </a:rPr>
                  <a:t>Digit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부분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10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진수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자리를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4Bit 2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진수로 표현한다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.</a:t>
                </a:r>
              </a:p>
              <a:p>
                <a:r>
                  <a:rPr lang="en-US" altLang="ko-KR" dirty="0">
                    <a:solidFill>
                      <a:sysClr val="windowText" lastClr="000000"/>
                    </a:solidFill>
                  </a:rPr>
                  <a:t>Sign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부분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1100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음수는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부호 없는 양수는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표현한다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54" y="5320163"/>
                <a:ext cx="10569146" cy="1112072"/>
              </a:xfrm>
              <a:prstGeom prst="rect">
                <a:avLst/>
              </a:prstGeom>
              <a:blipFill>
                <a:blip r:embed="rId2"/>
                <a:stretch>
                  <a:fillRect l="-4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6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진 연산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997526" y="2892626"/>
          <a:ext cx="10376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29">
                  <a:extLst>
                    <a:ext uri="{9D8B030D-6E8A-4147-A177-3AD203B41FA5}">
                      <a16:colId xmlns:a16="http://schemas.microsoft.com/office/drawing/2014/main" val="3864704601"/>
                    </a:ext>
                  </a:extLst>
                </a:gridCol>
                <a:gridCol w="1118382">
                  <a:extLst>
                    <a:ext uri="{9D8B030D-6E8A-4147-A177-3AD203B41FA5}">
                      <a16:colId xmlns:a16="http://schemas.microsoft.com/office/drawing/2014/main" val="2227974164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980449031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122689919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1745679829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2538198882"/>
                    </a:ext>
                  </a:extLst>
                </a:gridCol>
                <a:gridCol w="2075211">
                  <a:extLst>
                    <a:ext uri="{9D8B030D-6E8A-4147-A177-3AD203B41FA5}">
                      <a16:colId xmlns:a16="http://schemas.microsoft.com/office/drawing/2014/main" val="1483190543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3131988465"/>
                    </a:ext>
                  </a:extLst>
                </a:gridCol>
                <a:gridCol w="1037606">
                  <a:extLst>
                    <a:ext uri="{9D8B030D-6E8A-4147-A177-3AD203B41FA5}">
                      <a16:colId xmlns:a16="http://schemas.microsoft.com/office/drawing/2014/main" val="89888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….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Digit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3016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097925" y="3406721"/>
            <a:ext cx="20017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97925" y="3438281"/>
            <a:ext cx="1919417" cy="263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1Byte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997526" y="3881983"/>
                <a:ext cx="10569146" cy="6530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ysClr val="windowText" lastClr="000000"/>
                    </a:solidFill>
                  </a:rPr>
                  <a:t>Digit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부분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10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진수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자리를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4Bit 2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진수로 표현한다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.</a:t>
                </a:r>
              </a:p>
              <a:p>
                <a:r>
                  <a:rPr lang="en-US" altLang="ko-KR" dirty="0">
                    <a:solidFill>
                      <a:sysClr val="windowText" lastClr="000000"/>
                    </a:solidFill>
                  </a:rPr>
                  <a:t>Sign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부분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: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1100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음수는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110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부호 없는 양수는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표현한다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.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6" y="3881983"/>
                <a:ext cx="10569146" cy="653071"/>
              </a:xfrm>
              <a:prstGeom prst="rect">
                <a:avLst/>
              </a:prstGeom>
              <a:blipFill>
                <a:blip r:embed="rId2"/>
                <a:stretch>
                  <a:fillRect l="-461" t="-3670" b="-128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675525" y="1070089"/>
            <a:ext cx="10569146" cy="1606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Clr>
                <a:srgbClr val="10A8CB"/>
              </a:buClr>
              <a:buSzPct val="80000"/>
              <a:buFont typeface="Wingdings" pitchFamily="2" charset="2"/>
              <a:buChar char="¢"/>
            </a:pPr>
            <a:r>
              <a:rPr lang="ko-KR" altLang="en-US" sz="2000" dirty="0" smtClean="0">
                <a:solidFill>
                  <a:prstClr val="black"/>
                </a:solidFill>
              </a:rPr>
              <a:t>팩</a:t>
            </a:r>
            <a:r>
              <a:rPr lang="en-US" altLang="ko-KR" sz="2000" dirty="0">
                <a:solidFill>
                  <a:prstClr val="black"/>
                </a:solidFill>
              </a:rPr>
              <a:t>(Pack)</a:t>
            </a:r>
            <a:r>
              <a:rPr lang="ko-KR" altLang="en-US" sz="2000" dirty="0" smtClean="0">
                <a:solidFill>
                  <a:prstClr val="black"/>
                </a:solidFill>
              </a:rPr>
              <a:t>연산 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10A8CB"/>
              </a:buClr>
              <a:buSzPct val="80000"/>
              <a:buFontTx/>
              <a:buChar char="-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연산이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가능하고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데이터의 입출력이 불가능하다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rgbClr val="10A8CB"/>
              </a:buClr>
              <a:buSzPct val="80000"/>
              <a:buFontTx/>
              <a:buChar char="-"/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1Byte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로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진수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자리를 표현한다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  <a:buClr>
                <a:srgbClr val="10A8CB"/>
              </a:buClr>
              <a:buSzPct val="80000"/>
              <a:buFontTx/>
              <a:buChar char="-"/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최하위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가장 오른쪽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바이트의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4Bit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부분을 부호로 사용한다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err="1" smtClean="0"/>
              <a:t>자료구성의</a:t>
            </a:r>
            <a:r>
              <a:rPr lang="ko-KR" altLang="en-US" sz="4800" dirty="0" smtClean="0"/>
              <a:t> 단위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635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125335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자료의 내부적 표현</a:t>
            </a:r>
            <a:endParaRPr lang="en-US" altLang="ko-KR" sz="4800" dirty="0" smtClean="0"/>
          </a:p>
          <a:p>
            <a:r>
              <a:rPr lang="en-US" altLang="ko-KR" sz="4800" dirty="0" smtClean="0"/>
              <a:t>-</a:t>
            </a:r>
            <a:r>
              <a:rPr lang="ko-KR" altLang="en-US" sz="4800" dirty="0" smtClean="0"/>
              <a:t>부동 소수점 표현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59511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방식의 특징 </a:t>
            </a:r>
            <a:r>
              <a:rPr lang="en-US" altLang="ko-KR" dirty="0"/>
              <a:t>(</a:t>
            </a:r>
            <a:r>
              <a:rPr lang="en-US" altLang="ko-KR" dirty="0" smtClean="0"/>
              <a:t>1/3)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고정 소수점 방식으로 표현하는 것보다 매우 큰 수나 작은 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매우 정밀한 수를 적은 비트로 표현할 수 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과학이나 </a:t>
                </a:r>
                <a:r>
                  <a:rPr lang="ko-KR" altLang="en-US" sz="2400" dirty="0"/>
                  <a:t>공학 또는 수학적인 응용에 주로 사용된다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고정 </a:t>
                </a:r>
                <a:r>
                  <a:rPr lang="ko-KR" altLang="en-US" sz="2400" dirty="0"/>
                  <a:t>소수점 방식에 비해 연산 시간이 많이 걸린다</a:t>
                </a:r>
                <a:endParaRPr lang="en-US" altLang="ko-KR" sz="2400" dirty="0"/>
              </a:p>
              <a:p>
                <a:r>
                  <a:rPr lang="ko-KR" altLang="en-US" sz="2400" dirty="0" smtClean="0"/>
                  <a:t>부동 </a:t>
                </a:r>
                <a:r>
                  <a:rPr lang="ko-KR" altLang="en-US" sz="2400" dirty="0"/>
                  <a:t>소수점 연산의 수행 횟수를 </a:t>
                </a:r>
                <a:r>
                  <a:rPr lang="en-US" altLang="ko-KR" sz="2400" dirty="0"/>
                  <a:t>FLOPS</a:t>
                </a:r>
                <a:r>
                  <a:rPr lang="ko-KR" altLang="en-US" sz="2400" dirty="0"/>
                  <a:t>로 표시하며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이는 컴퓨터의 연산 속도를 나타내는 단위로 </a:t>
                </a:r>
                <a:r>
                  <a:rPr lang="ko-KR" altLang="en-US" sz="2400" dirty="0" smtClean="0"/>
                  <a:t>사용된다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ko-KR" altLang="en-US" sz="2400" dirty="0"/>
                  <a:t>지수부와 </a:t>
                </a:r>
                <a:r>
                  <a:rPr lang="ko-KR" altLang="en-US" sz="2400" dirty="0" err="1"/>
                  <a:t>가수부를</a:t>
                </a:r>
                <a:r>
                  <a:rPr lang="ko-KR" altLang="en-US" sz="2400" dirty="0"/>
                  <a:t> 분리하는 정규화 과정이 필요하다</a:t>
                </a:r>
                <a:r>
                  <a:rPr lang="en-US" altLang="ko-KR" sz="2400" dirty="0"/>
                  <a:t>.</a:t>
                </a:r>
              </a:p>
              <a:p>
                <a:r>
                  <a:rPr lang="en-US" altLang="ko-KR" sz="2400" dirty="0" smtClean="0"/>
                  <a:t>4Byte</a:t>
                </a:r>
                <a:r>
                  <a:rPr lang="ko-KR" altLang="en-US" sz="2400" dirty="0"/>
                  <a:t>를 </a:t>
                </a:r>
                <a:r>
                  <a:rPr lang="ko-KR" altLang="en-US" sz="2400" dirty="0" smtClean="0"/>
                  <a:t>사용하는 </a:t>
                </a:r>
                <a:r>
                  <a:rPr lang="ko-KR" altLang="en-US" sz="2400" dirty="0" err="1"/>
                  <a:t>단정도와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가수부를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4Byte </a:t>
                </a:r>
                <a:r>
                  <a:rPr lang="ko-KR" altLang="en-US" sz="2400" dirty="0"/>
                  <a:t>추가하여 좀더 정밀하게 표현할 수 있는 </a:t>
                </a:r>
                <a:r>
                  <a:rPr lang="en-US" altLang="ko-KR" sz="2400" dirty="0"/>
                  <a:t>8Byte </a:t>
                </a:r>
                <a:r>
                  <a:rPr lang="ko-KR" altLang="en-US" sz="2400" dirty="0"/>
                  <a:t>배정도 표현법이 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표현 </a:t>
                </a:r>
                <a:r>
                  <a:rPr lang="ko-KR" altLang="en-US" sz="2400" dirty="0"/>
                  <a:t>범위는 사용하는 기계와 </a:t>
                </a:r>
                <a:r>
                  <a:rPr lang="en-US" altLang="ko-KR" sz="2400" dirty="0"/>
                  <a:t>Base</a:t>
                </a:r>
                <a:r>
                  <a:rPr lang="ko-KR" altLang="en-US" sz="2400" dirty="0"/>
                  <a:t>를 </a:t>
                </a:r>
                <a:r>
                  <a:rPr lang="ko-KR" altLang="en-US" sz="2400" dirty="0" smtClean="0"/>
                  <a:t>무엇으로 </a:t>
                </a:r>
                <a:r>
                  <a:rPr lang="ko-KR" altLang="en-US" sz="2400" dirty="0"/>
                  <a:t>하느냐에 따라 달라진다</a:t>
                </a:r>
                <a:r>
                  <a:rPr lang="en-US" altLang="ko-KR" sz="2400" dirty="0"/>
                  <a:t>. 16</a:t>
                </a:r>
                <a:r>
                  <a:rPr lang="ko-KR" altLang="en-US" sz="2400" dirty="0"/>
                  <a:t>진수를 </a:t>
                </a:r>
                <a:r>
                  <a:rPr lang="en-US" altLang="ko-KR" sz="2400" dirty="0"/>
                  <a:t>Base</a:t>
                </a:r>
                <a:r>
                  <a:rPr lang="ko-KR" altLang="en-US" sz="2400" dirty="0"/>
                  <a:t>로 하는 단정도 표현의 경우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  <m:r>
                      <a:rPr lang="en-US" altLang="ko-KR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ko-KR" alt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+63</m:t>
                        </m:r>
                      </m:sup>
                    </m:sSup>
                  </m:oMath>
                </a14:m>
                <a:r>
                  <a:rPr lang="ko-KR" altLang="en-US" sz="2400" dirty="0"/>
                  <a:t>까지의 수치를 표현할 수 있다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4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방식의 특징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Sign </a:t>
            </a:r>
            <a:r>
              <a:rPr lang="en-US" altLang="ko-KR" sz="2400" dirty="0"/>
              <a:t>: </a:t>
            </a:r>
            <a:r>
              <a:rPr lang="ko-KR" altLang="en-US" sz="2400" dirty="0"/>
              <a:t>양수 </a:t>
            </a:r>
            <a:r>
              <a:rPr lang="en-US" altLang="ko-KR" sz="2400" dirty="0"/>
              <a:t>= 0, </a:t>
            </a:r>
            <a:r>
              <a:rPr lang="ko-KR" altLang="en-US" sz="2400" dirty="0"/>
              <a:t>음수 </a:t>
            </a:r>
            <a:r>
              <a:rPr lang="en-US" altLang="ko-KR" sz="2400" dirty="0"/>
              <a:t>= 1</a:t>
            </a:r>
          </a:p>
          <a:p>
            <a:r>
              <a:rPr lang="ko-KR" altLang="en-US" sz="2400" dirty="0" err="1"/>
              <a:t>지수부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정규화시켜</a:t>
            </a:r>
            <a:r>
              <a:rPr lang="ko-KR" altLang="en-US" sz="2400" dirty="0"/>
              <a:t> 분리한 </a:t>
            </a:r>
            <a:r>
              <a:rPr lang="ko-KR" altLang="en-US" sz="2400" dirty="0" err="1"/>
              <a:t>지수값을</a:t>
            </a:r>
            <a:r>
              <a:rPr lang="ko-KR" altLang="en-US" sz="2400" dirty="0"/>
              <a:t> </a:t>
            </a:r>
            <a:r>
              <a:rPr lang="en-US" altLang="ko-KR" sz="2400" dirty="0"/>
              <a:t>64Bias</a:t>
            </a:r>
            <a:r>
              <a:rPr lang="ko-KR" altLang="en-US" sz="2400" dirty="0"/>
              <a:t>법으로 표현한다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가수부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정규화시켜</a:t>
            </a:r>
            <a:r>
              <a:rPr lang="ko-KR" altLang="en-US" sz="2400" dirty="0"/>
              <a:t> 분리한 소수 이하를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변환하여 왼쪽에서부터 표현하고 빈 자리는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채운다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08371" y="1302638"/>
            <a:ext cx="972065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단정도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8370" y="2476462"/>
            <a:ext cx="972065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배정도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33633" y="1998788"/>
          <a:ext cx="66012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32">
                  <a:extLst>
                    <a:ext uri="{9D8B030D-6E8A-4147-A177-3AD203B41FA5}">
                      <a16:colId xmlns:a16="http://schemas.microsoft.com/office/drawing/2014/main" val="1197482369"/>
                    </a:ext>
                  </a:extLst>
                </a:gridCol>
                <a:gridCol w="2669059">
                  <a:extLst>
                    <a:ext uri="{9D8B030D-6E8A-4147-A177-3AD203B41FA5}">
                      <a16:colId xmlns:a16="http://schemas.microsoft.com/office/drawing/2014/main" val="3689717107"/>
                    </a:ext>
                  </a:extLst>
                </a:gridCol>
                <a:gridCol w="2734963">
                  <a:extLst>
                    <a:ext uri="{9D8B030D-6E8A-4147-A177-3AD203B41FA5}">
                      <a16:colId xmlns:a16="http://schemas.microsoft.com/office/drawing/2014/main" val="236776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Sign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지수부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가수부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3628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33632" y="3160392"/>
          <a:ext cx="83229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995">
                  <a:extLst>
                    <a:ext uri="{9D8B030D-6E8A-4147-A177-3AD203B41FA5}">
                      <a16:colId xmlns:a16="http://schemas.microsoft.com/office/drawing/2014/main" val="1197482369"/>
                    </a:ext>
                  </a:extLst>
                </a:gridCol>
                <a:gridCol w="2677297">
                  <a:extLst>
                    <a:ext uri="{9D8B030D-6E8A-4147-A177-3AD203B41FA5}">
                      <a16:colId xmlns:a16="http://schemas.microsoft.com/office/drawing/2014/main" val="3689717107"/>
                    </a:ext>
                  </a:extLst>
                </a:gridCol>
                <a:gridCol w="4456669">
                  <a:extLst>
                    <a:ext uri="{9D8B030D-6E8A-4147-A177-3AD203B41FA5}">
                      <a16:colId xmlns:a16="http://schemas.microsoft.com/office/drawing/2014/main" val="2367764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Sign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지수부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가수부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362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81232" y="1640261"/>
            <a:ext cx="304800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07575" y="1620105"/>
            <a:ext cx="304800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80021" y="1640261"/>
            <a:ext cx="626075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9408" y="1620104"/>
            <a:ext cx="1478693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31Bit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81232" y="2798055"/>
            <a:ext cx="304800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07573" y="2798055"/>
            <a:ext cx="304800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4853" y="2798054"/>
            <a:ext cx="1076410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68054" y="2798054"/>
            <a:ext cx="1388074" cy="27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63Bit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방식의 특징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(p.271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+</a:t>
            </a:r>
            <a:r>
              <a:rPr lang="en-US" altLang="ko-KR" sz="2400" dirty="0" smtClean="0"/>
              <a:t>36.125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부동소수점 방식으로 </a:t>
            </a:r>
            <a:r>
              <a:rPr lang="ko-KR" altLang="en-US" sz="2400" dirty="0" err="1" smtClean="0"/>
              <a:t>표현하시오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IEEE </a:t>
            </a:r>
            <a:r>
              <a:rPr lang="ko-KR" altLang="en-US" sz="2400" dirty="0" smtClean="0"/>
              <a:t>표준에 따른 단정도 부동 소수점 수 표현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917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부동소수점 수의 </a:t>
            </a:r>
            <a:r>
              <a:rPr lang="ko-KR" altLang="en-US" dirty="0" err="1" smtClean="0"/>
              <a:t>연산방법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덧셈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뺼셈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0</a:t>
            </a:r>
            <a:r>
              <a:rPr lang="ko-KR" altLang="en-US" sz="2400" dirty="0" smtClean="0"/>
              <a:t>인지 여부를 조사한다</a:t>
            </a:r>
            <a:r>
              <a:rPr lang="en-US" altLang="ko-KR" sz="2400" dirty="0" smtClean="0"/>
              <a:t>.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가수의 위치 조정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지수가 큰 쪽에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가수부끼리</a:t>
            </a:r>
            <a:r>
              <a:rPr lang="ko-KR" altLang="en-US" sz="2400" dirty="0" smtClean="0"/>
              <a:t> 더하거나 </a:t>
            </a:r>
            <a:r>
              <a:rPr lang="ko-KR" altLang="en-US" sz="2400" dirty="0" err="1" smtClean="0"/>
              <a:t>뺸다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결과를 </a:t>
            </a:r>
            <a:r>
              <a:rPr lang="ko-KR" altLang="en-US" sz="2400" dirty="0" err="1" smtClean="0"/>
              <a:t>정규화한다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곱셈 </a:t>
            </a:r>
            <a:r>
              <a:rPr lang="en-US" altLang="ko-KR" sz="2400" dirty="0" smtClean="0"/>
              <a:t>: 0</a:t>
            </a:r>
            <a:r>
              <a:rPr lang="ko-KR" altLang="en-US" sz="2400" dirty="0"/>
              <a:t>인지의 여부를 조사한다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지수를 </a:t>
            </a:r>
            <a:r>
              <a:rPr lang="ko-KR" altLang="en-US" sz="2400" dirty="0"/>
              <a:t>더한다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가수를 곱한다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결과를 </a:t>
            </a:r>
            <a:r>
              <a:rPr lang="ko-KR" altLang="en-US" sz="2400" dirty="0" err="1"/>
              <a:t>정규화한다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나눗셈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0</a:t>
            </a:r>
            <a:r>
              <a:rPr lang="ko-KR" altLang="en-US" sz="2400" dirty="0"/>
              <a:t>인지의 여부를 조사한다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부호를 </a:t>
            </a:r>
            <a:r>
              <a:rPr lang="ko-KR" altLang="en-US" sz="2400" dirty="0"/>
              <a:t>결정한다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피제수가 </a:t>
            </a:r>
            <a:r>
              <a:rPr lang="ko-KR" altLang="en-US" sz="2400" dirty="0"/>
              <a:t>제수보다 작게 피제수의 위치를 조정한다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지수의 뺄셈을 한다</a:t>
            </a:r>
            <a:r>
              <a:rPr lang="en-US" altLang="ko-KR" sz="2400" dirty="0" smtClean="0"/>
              <a:t>.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가수의 </a:t>
            </a:r>
            <a:r>
              <a:rPr lang="ko-KR" altLang="en-US" sz="2400" dirty="0"/>
              <a:t>나눗셈을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402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2627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자료의 외부적 표현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69942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자료의 외부적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자료의 </a:t>
                </a:r>
                <a:r>
                  <a:rPr lang="ko-KR" altLang="en-US" sz="2400" dirty="0"/>
                  <a:t>외부적 표현은 처리된 결과를 사람이 확인할 수 있도록 출력할 때의 문자를 표현하는 방식이다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en-US" altLang="ko-KR" sz="2400" dirty="0"/>
                  <a:t>BCD (Binary Coded Decimal, 2</a:t>
                </a:r>
                <a:r>
                  <a:rPr lang="ko-KR" altLang="en-US" sz="2400" dirty="0"/>
                  <a:t>진화 </a:t>
                </a:r>
                <a:r>
                  <a:rPr lang="en-US" altLang="ko-KR" sz="2400" dirty="0"/>
                  <a:t>10</a:t>
                </a:r>
                <a:r>
                  <a:rPr lang="ko-KR" altLang="en-US" sz="2400" dirty="0" err="1"/>
                  <a:t>진코드</a:t>
                </a:r>
                <a:r>
                  <a:rPr lang="en-US" altLang="ko-KR" sz="2400" dirty="0"/>
                  <a:t>) : 6Bit </a:t>
                </a:r>
                <a:r>
                  <a:rPr lang="ko-KR" altLang="en-US" sz="2400" dirty="0"/>
                  <a:t>코드로 </a:t>
                </a:r>
                <a:r>
                  <a:rPr lang="en-US" altLang="ko-KR" sz="2400" dirty="0"/>
                  <a:t>IBM</a:t>
                </a:r>
                <a:r>
                  <a:rPr lang="ko-KR" altLang="en-US" sz="2400" dirty="0"/>
                  <a:t>에서 개발</a:t>
                </a:r>
                <a:r>
                  <a:rPr lang="en-US" altLang="ko-KR" sz="2400" dirty="0"/>
                  <a:t>. 1</a:t>
                </a:r>
                <a:r>
                  <a:rPr lang="ko-KR" altLang="en-US" sz="2400" dirty="0"/>
                  <a:t>개의 문자를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Zone </a:t>
                </a:r>
                <a:r>
                  <a:rPr lang="ko-KR" altLang="en-US" sz="2400" dirty="0"/>
                  <a:t>비트와 </a:t>
                </a:r>
                <a:r>
                  <a:rPr lang="en-US" altLang="ko-KR" sz="2400" dirty="0"/>
                  <a:t>4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Digit </a:t>
                </a:r>
                <a:r>
                  <a:rPr lang="ko-KR" altLang="en-US" sz="2400" dirty="0"/>
                  <a:t>비트로 표현한다</a:t>
                </a:r>
                <a:r>
                  <a:rPr lang="en-US" altLang="ko-KR" sz="2400" dirty="0"/>
                  <a:t>. 6Bit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ko-KR" altLang="en-US" sz="2400" dirty="0"/>
                  <a:t>개를 표현할 수 있으므로 </a:t>
                </a:r>
                <a:r>
                  <a:rPr lang="en-US" altLang="ko-KR" sz="2400" dirty="0"/>
                  <a:t>64</a:t>
                </a:r>
                <a:r>
                  <a:rPr lang="ko-KR" altLang="en-US" sz="2400" dirty="0"/>
                  <a:t>개의 문자를 표현할 수 있다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영문 소문자를 표현하지 못한다</a:t>
                </a:r>
                <a:r>
                  <a:rPr lang="en-US" altLang="ko-KR" sz="2400" dirty="0" smtClean="0"/>
                  <a:t>.</a:t>
                </a:r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 r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BCD 코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39" y="3462721"/>
            <a:ext cx="5519017" cy="23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5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/>
              <a:t>ASCII </a:t>
            </a:r>
            <a:r>
              <a:rPr lang="ko-KR" altLang="en-US" sz="3000" dirty="0"/>
              <a:t>코드 </a:t>
            </a:r>
            <a:r>
              <a:rPr lang="en-US" altLang="ko-KR" sz="3000" dirty="0"/>
              <a:t>(1/2)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ASCII </a:t>
                </a:r>
                <a:r>
                  <a:rPr lang="ko-KR" altLang="en-US" sz="2400" dirty="0" smtClean="0"/>
                  <a:t>코드 </a:t>
                </a:r>
                <a:r>
                  <a:rPr lang="en-US" altLang="ko-KR" sz="2400" dirty="0" smtClean="0"/>
                  <a:t>: 7Bit </a:t>
                </a:r>
                <a:r>
                  <a:rPr lang="ko-KR" altLang="en-US" sz="2400" dirty="0"/>
                  <a:t>코드로 미국 표준협회에서 </a:t>
                </a:r>
                <a:r>
                  <a:rPr lang="ko-KR" altLang="en-US" sz="2400" dirty="0" smtClean="0"/>
                  <a:t>개발</a:t>
                </a:r>
                <a:r>
                  <a:rPr lang="en-US" altLang="ko-KR" sz="2400" dirty="0" smtClean="0"/>
                  <a:t>. 1</a:t>
                </a:r>
                <a:r>
                  <a:rPr lang="ko-KR" altLang="en-US" sz="2400" dirty="0"/>
                  <a:t>개의 문자를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Zone</a:t>
                </a:r>
                <a:r>
                  <a:rPr lang="ko-KR" altLang="en-US" sz="2400" dirty="0"/>
                  <a:t>비트와 </a:t>
                </a:r>
                <a:r>
                  <a:rPr lang="en-US" altLang="ko-KR" sz="2400" dirty="0"/>
                  <a:t>4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Digit </a:t>
                </a:r>
                <a:r>
                  <a:rPr lang="ko-KR" altLang="en-US" sz="2400" dirty="0"/>
                  <a:t>비트로 </a:t>
                </a:r>
                <a:r>
                  <a:rPr lang="ko-KR" altLang="en-US" sz="2400" dirty="0" smtClean="0"/>
                  <a:t>표현</a:t>
                </a:r>
                <a:r>
                  <a:rPr lang="en-US" altLang="ko-KR" sz="2400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2400" dirty="0"/>
                  <a:t>= 128</a:t>
                </a:r>
                <a:r>
                  <a:rPr lang="ko-KR" altLang="en-US" sz="2400" dirty="0"/>
                  <a:t>가지의 문자를 표현할 수 있다</a:t>
                </a:r>
                <a:r>
                  <a:rPr lang="en-US" altLang="ko-KR" sz="2400" dirty="0"/>
                  <a:t>. 1Bit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Parity Bit</a:t>
                </a:r>
                <a:r>
                  <a:rPr lang="ko-KR" altLang="en-US" sz="2400" dirty="0"/>
                  <a:t>를 추가하여 </a:t>
                </a:r>
                <a:r>
                  <a:rPr lang="en-US" altLang="ko-KR" sz="2400" dirty="0"/>
                  <a:t>8Bit</a:t>
                </a:r>
                <a:r>
                  <a:rPr lang="ko-KR" altLang="en-US" sz="2400" dirty="0"/>
                  <a:t>로 사용한다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통신 </a:t>
                </a:r>
                <a:r>
                  <a:rPr lang="ko-KR" altLang="en-US" sz="2400" dirty="0"/>
                  <a:t>제어용 및 마이크로컴퓨터의 기본 코드로 사용한다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032000" y="31216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980559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036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04270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32488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1356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43813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59266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3693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Parity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1383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303373" y="3654104"/>
            <a:ext cx="21171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11330" y="3654104"/>
            <a:ext cx="3459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03373" y="3851812"/>
            <a:ext cx="2117125" cy="510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Zone 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55708" y="3895836"/>
            <a:ext cx="2117125" cy="510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Digit 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구성의 단위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컴퓨터에서 </a:t>
            </a:r>
            <a:r>
              <a:rPr lang="ko-KR" altLang="en-US" sz="2000" dirty="0"/>
              <a:t>사용하는 자료는 컴퓨터 내부에서 사용하는 비트</a:t>
            </a:r>
            <a:r>
              <a:rPr lang="en-US" altLang="ko-KR" sz="2000" dirty="0"/>
              <a:t>, </a:t>
            </a:r>
            <a:r>
              <a:rPr lang="ko-KR" altLang="en-US" sz="2000" dirty="0"/>
              <a:t>바이트</a:t>
            </a:r>
            <a:r>
              <a:rPr lang="en-US" altLang="ko-KR" sz="2000" dirty="0"/>
              <a:t>, </a:t>
            </a:r>
            <a:r>
              <a:rPr lang="ko-KR" altLang="en-US" sz="2000" dirty="0"/>
              <a:t>워드와 </a:t>
            </a:r>
            <a:endParaRPr lang="en-US" altLang="ko-KR" sz="2000" dirty="0" smtClean="0"/>
          </a:p>
          <a:p>
            <a:r>
              <a:rPr lang="ko-KR" altLang="en-US" sz="2000" dirty="0" smtClean="0"/>
              <a:t>사람이 </a:t>
            </a:r>
            <a:r>
              <a:rPr lang="ko-KR" altLang="en-US" sz="2000" dirty="0"/>
              <a:t>인식하여 사용할 수 있는 필드</a:t>
            </a:r>
            <a:r>
              <a:rPr lang="en-US" altLang="ko-KR" sz="2000" dirty="0"/>
              <a:t>, </a:t>
            </a:r>
            <a:r>
              <a:rPr lang="ko-KR" altLang="en-US" sz="2000" dirty="0"/>
              <a:t>레코드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데이터베이스로 구성되어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비트</a:t>
            </a:r>
            <a:r>
              <a:rPr lang="en-US" altLang="ko-KR" sz="2000" dirty="0"/>
              <a:t>(Bit, Binary Digit)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자료</a:t>
            </a:r>
            <a:r>
              <a:rPr lang="en-US" altLang="ko-KR" sz="2000" dirty="0"/>
              <a:t>(</a:t>
            </a:r>
            <a:r>
              <a:rPr lang="ko-KR" altLang="en-US" sz="2000" dirty="0"/>
              <a:t>정보</a:t>
            </a:r>
            <a:r>
              <a:rPr lang="en-US" altLang="ko-KR" sz="2000" dirty="0"/>
              <a:t>)</a:t>
            </a:r>
            <a:r>
              <a:rPr lang="ko-KR" altLang="en-US" sz="2000" dirty="0"/>
              <a:t>표현의 최소 단위이다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두 </a:t>
            </a:r>
            <a:r>
              <a:rPr lang="ko-KR" altLang="en-US" sz="2000" dirty="0"/>
              <a:t>가지 상태</a:t>
            </a:r>
            <a:r>
              <a:rPr lang="en-US" altLang="ko-KR" sz="2000" dirty="0"/>
              <a:t>(0</a:t>
            </a:r>
            <a:r>
              <a:rPr lang="ko-KR" altLang="en-US" sz="2000" dirty="0"/>
              <a:t>또는 </a:t>
            </a:r>
            <a:r>
              <a:rPr lang="en-US" altLang="ko-KR" sz="2000" dirty="0"/>
              <a:t>1)</a:t>
            </a:r>
            <a:r>
              <a:rPr lang="ko-KR" altLang="en-US" sz="2000" dirty="0"/>
              <a:t>를 표시하는 </a:t>
            </a: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1</a:t>
            </a:r>
            <a:r>
              <a:rPr lang="ko-KR" altLang="en-US" sz="2000" dirty="0"/>
              <a:t>자리이다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6696" y="3568979"/>
              <a:ext cx="8127999" cy="2346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9585">
                      <a:extLst>
                        <a:ext uri="{9D8B030D-6E8A-4147-A177-3AD203B41FA5}">
                          <a16:colId xmlns:a16="http://schemas.microsoft.com/office/drawing/2014/main" val="2529078637"/>
                        </a:ext>
                      </a:extLst>
                    </a:gridCol>
                    <a:gridCol w="1482811">
                      <a:extLst>
                        <a:ext uri="{9D8B030D-6E8A-4147-A177-3AD203B41FA5}">
                          <a16:colId xmlns:a16="http://schemas.microsoft.com/office/drawing/2014/main" val="197412724"/>
                        </a:ext>
                      </a:extLst>
                    </a:gridCol>
                    <a:gridCol w="5315603">
                      <a:extLst>
                        <a:ext uri="{9D8B030D-6E8A-4147-A177-3AD203B41FA5}">
                          <a16:colId xmlns:a16="http://schemas.microsoft.com/office/drawing/2014/main" val="1703520715"/>
                        </a:ext>
                      </a:extLst>
                    </a:gridCol>
                  </a:tblGrid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비트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표현 가짓수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표현 범위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483770"/>
                      </a:ext>
                    </a:extLst>
                  </a:tr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1Bit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= 2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가지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3399"/>
                      </a:ext>
                    </a:extLst>
                  </a:tr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2Bit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= 4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가지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00,01,10,11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180902"/>
                      </a:ext>
                    </a:extLst>
                  </a:tr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3Bit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= 8</a:t>
                          </a:r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가지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000,001,010,011,100,101,110,111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0259233"/>
                      </a:ext>
                    </a:extLst>
                  </a:tr>
                  <a:tr h="22548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4Bit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ko-KR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=16</m:t>
                              </m:r>
                              <m:r>
                                <a:rPr lang="ko-KR" alt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가</m:t>
                              </m:r>
                            </m:oMath>
                          </a14:m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지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0000,0001,0010,0011,0100,0101,0110,0111,1000,1001,1010,1011,1100,1101,1110,1111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866369"/>
                      </a:ext>
                    </a:extLst>
                  </a:tr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430236"/>
                      </a:ext>
                    </a:extLst>
                  </a:tr>
                  <a:tr h="1613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solidFill>
                                <a:sysClr val="windowText" lastClr="000000"/>
                              </a:solidFill>
                            </a:rPr>
                            <a:t>nBit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8491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866696" y="3568979"/>
              <a:ext cx="8127999" cy="2346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29585">
                      <a:extLst>
                        <a:ext uri="{9D8B030D-6E8A-4147-A177-3AD203B41FA5}">
                          <a16:colId xmlns:a16="http://schemas.microsoft.com/office/drawing/2014/main" val="2529078637"/>
                        </a:ext>
                      </a:extLst>
                    </a:gridCol>
                    <a:gridCol w="1482811">
                      <a:extLst>
                        <a:ext uri="{9D8B030D-6E8A-4147-A177-3AD203B41FA5}">
                          <a16:colId xmlns:a16="http://schemas.microsoft.com/office/drawing/2014/main" val="197412724"/>
                        </a:ext>
                      </a:extLst>
                    </a:gridCol>
                    <a:gridCol w="5315603">
                      <a:extLst>
                        <a:ext uri="{9D8B030D-6E8A-4147-A177-3AD203B41FA5}">
                          <a16:colId xmlns:a16="http://schemas.microsoft.com/office/drawing/2014/main" val="170352071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비트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표현 가짓수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>
                              <a:solidFill>
                                <a:sysClr val="windowText" lastClr="000000"/>
                              </a:solidFill>
                            </a:rPr>
                            <a:t>표현 범위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4837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1Bit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54" t="-102000" r="-358197" b="-5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339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2Bit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54" t="-202000" r="-358197" b="-4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00,01,10,11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1809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3Bit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54" t="-296078" r="-358197" b="-3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000,001,010,011,100,101,110,111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02592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4Bit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54" t="-237647" r="-358197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0000,0001,0010,0011,0100,0101,0110,0111,1000,1001,1010,1011,1100,1101,1110,1111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8663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…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64302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>
                              <a:solidFill>
                                <a:sysClr val="windowText" lastClr="000000"/>
                              </a:solidFill>
                            </a:rPr>
                            <a:t>nBit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54" t="-674000" r="-35819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849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78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/>
              <a:t>ASCII </a:t>
            </a:r>
            <a:r>
              <a:rPr lang="ko-KR" altLang="en-US" sz="3000" dirty="0"/>
              <a:t>코드 </a:t>
            </a:r>
            <a:r>
              <a:rPr lang="en-US" altLang="ko-KR" sz="3000" dirty="0"/>
              <a:t>(2/2)</a:t>
            </a:r>
            <a:endParaRPr lang="ko-KR" altLang="en-US" sz="3000" dirty="0"/>
          </a:p>
        </p:txBody>
      </p:sp>
      <p:pic>
        <p:nvPicPr>
          <p:cNvPr id="9218" name="Picture 2" descr="3.3.5 Character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96" y="1071301"/>
            <a:ext cx="7795491" cy="52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7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EBCDIC.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진화 </a:t>
            </a:r>
            <a:r>
              <a:rPr lang="en-US" altLang="ko-KR" dirty="0"/>
              <a:t>10</a:t>
            </a:r>
            <a:r>
              <a:rPr lang="ko-KR" altLang="en-US" dirty="0" err="1"/>
              <a:t>진코드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8Bit </a:t>
                </a:r>
                <a:r>
                  <a:rPr lang="ko-KR" altLang="en-US" sz="2400" dirty="0"/>
                  <a:t>코드로 </a:t>
                </a:r>
                <a:r>
                  <a:rPr lang="en-US" altLang="ko-KR" sz="2400" dirty="0"/>
                  <a:t>IBM</a:t>
                </a:r>
                <a:r>
                  <a:rPr lang="ko-KR" altLang="en-US" sz="2400" dirty="0"/>
                  <a:t>에서 </a:t>
                </a:r>
                <a:r>
                  <a:rPr lang="ko-KR" altLang="en-US" sz="2400" dirty="0" smtClean="0"/>
                  <a:t>개발</a:t>
                </a:r>
                <a:r>
                  <a:rPr lang="en-US" altLang="ko-KR" sz="2400" dirty="0" smtClean="0"/>
                  <a:t>. </a:t>
                </a:r>
              </a:p>
              <a:p>
                <a:r>
                  <a:rPr lang="en-US" altLang="ko-KR" sz="2400" dirty="0" smtClean="0"/>
                  <a:t>1</a:t>
                </a:r>
                <a:r>
                  <a:rPr lang="ko-KR" altLang="en-US" sz="2400" dirty="0"/>
                  <a:t>개의 문자를 </a:t>
                </a:r>
                <a:r>
                  <a:rPr lang="en-US" altLang="ko-KR" sz="2400" dirty="0"/>
                  <a:t>4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Zone</a:t>
                </a:r>
                <a:r>
                  <a:rPr lang="ko-KR" altLang="en-US" sz="2400" dirty="0"/>
                  <a:t>비트와 </a:t>
                </a:r>
                <a:r>
                  <a:rPr lang="en-US" altLang="ko-KR" sz="2400" dirty="0"/>
                  <a:t>4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Digit</a:t>
                </a:r>
                <a:r>
                  <a:rPr lang="ko-KR" altLang="en-US" sz="2400" dirty="0"/>
                  <a:t> 비트로 </a:t>
                </a:r>
                <a:r>
                  <a:rPr lang="ko-KR" altLang="en-US" sz="2400" dirty="0" smtClean="0"/>
                  <a:t>표현</a:t>
                </a:r>
                <a:r>
                  <a:rPr lang="en-US" altLang="ko-KR" sz="2400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2400" dirty="0"/>
                  <a:t>= 256</a:t>
                </a:r>
                <a:r>
                  <a:rPr lang="ko-KR" altLang="en-US" sz="2400" dirty="0"/>
                  <a:t>가지의 문자를 표현할 수 있다</a:t>
                </a:r>
                <a:r>
                  <a:rPr lang="en-US" altLang="ko-KR" sz="2400" dirty="0" smtClean="0"/>
                  <a:t>. </a:t>
                </a:r>
              </a:p>
              <a:p>
                <a:r>
                  <a:rPr lang="en-US" altLang="ko-KR" sz="2400" dirty="0" smtClean="0"/>
                  <a:t>1Bit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Parity Bit</a:t>
                </a:r>
                <a:r>
                  <a:rPr lang="ko-KR" altLang="en-US" sz="2400" dirty="0"/>
                  <a:t>를 추가하여 </a:t>
                </a:r>
                <a:r>
                  <a:rPr lang="en-US" altLang="ko-KR" sz="2400" dirty="0"/>
                  <a:t>9Bit</a:t>
                </a:r>
                <a:r>
                  <a:rPr lang="ko-KR" altLang="en-US" sz="2400" dirty="0"/>
                  <a:t>로 사용한다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16363" y="355672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85697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333016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117941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39367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048491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93704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253576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719322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30583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Parity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23248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V="1">
            <a:off x="2994828" y="4048023"/>
            <a:ext cx="2800865" cy="18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232298" y="4064499"/>
            <a:ext cx="3459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324341" y="4262207"/>
            <a:ext cx="2117125" cy="510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Zone 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76676" y="4306231"/>
            <a:ext cx="2117125" cy="510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Digit Bit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0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EBCDIC. 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진화 </a:t>
            </a:r>
            <a:r>
              <a:rPr lang="en-US" altLang="ko-KR" dirty="0"/>
              <a:t>10</a:t>
            </a:r>
            <a:r>
              <a:rPr lang="ko-KR" altLang="en-US" dirty="0" err="1"/>
              <a:t>진코드</a:t>
            </a:r>
            <a:r>
              <a:rPr lang="ko-KR" altLang="en-US" dirty="0"/>
              <a:t> 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42" name="Picture 2" descr="Chapter 03. 디지털 코드. 다양한 디지털 코드를 구분하여 이해할 수 있다. 문자와 숫자를 나타내는 코드를 이해할 수 있다.  가중치 코드와 비가중치 코드를 이해하고 이를 활용할 수 있다. 에러 검출 코드를 이해하고 이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8" b="8665"/>
          <a:stretch/>
        </p:blipFill>
        <p:spPr bwMode="auto">
          <a:xfrm>
            <a:off x="1506476" y="1459346"/>
            <a:ext cx="8765293" cy="45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0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기타 자료의 표현 방식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8884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BCD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BCD </a:t>
                </a:r>
                <a:r>
                  <a:rPr lang="ko-KR" altLang="en-US" sz="2400" dirty="0" smtClean="0"/>
                  <a:t>코드 </a:t>
                </a:r>
                <a:r>
                  <a:rPr lang="en-US" altLang="ko-KR" sz="2400" dirty="0" smtClean="0"/>
                  <a:t>:  10</a:t>
                </a:r>
                <a:r>
                  <a:rPr lang="ko-KR" altLang="en-US" sz="2400" dirty="0"/>
                  <a:t>진수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자리의 수를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진수 </a:t>
                </a:r>
                <a:r>
                  <a:rPr lang="en-US" altLang="ko-KR" sz="2400" dirty="0"/>
                  <a:t>4Bit</a:t>
                </a:r>
                <a:r>
                  <a:rPr lang="ko-KR" altLang="en-US" sz="2400" dirty="0"/>
                  <a:t>로 표현한다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:r>
                  <a:rPr lang="en-US" altLang="ko-KR" sz="2400" dirty="0" smtClean="0"/>
                  <a:t>4Bit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진수 각 </a:t>
                </a:r>
                <a:r>
                  <a:rPr lang="en-US" altLang="ko-KR" sz="2400" dirty="0"/>
                  <a:t>Bit</a:t>
                </a:r>
                <a:r>
                  <a:rPr lang="ko-KR" altLang="en-US" sz="2400" dirty="0"/>
                  <a:t>가 </a:t>
                </a:r>
                <a:r>
                  <a:rPr lang="en-US" altLang="ko-KR" sz="2400" dirty="0"/>
                  <a:t>8(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4(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), 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 1(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자리값을</a:t>
                </a:r>
                <a:r>
                  <a:rPr lang="ko-KR" altLang="en-US" sz="2400" dirty="0"/>
                  <a:t> 가지므로 </a:t>
                </a:r>
                <a:r>
                  <a:rPr lang="en-US" altLang="ko-KR" sz="2400" dirty="0"/>
                  <a:t>8421 </a:t>
                </a:r>
                <a:r>
                  <a:rPr lang="ko-KR" altLang="en-US" sz="2400" dirty="0" err="1"/>
                  <a:t>코드라고도</a:t>
                </a:r>
                <a:r>
                  <a:rPr lang="ko-KR" altLang="en-US" sz="2400" dirty="0"/>
                  <a:t> 한다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 smtClean="0"/>
                  <a:t>대표적인 </a:t>
                </a:r>
                <a:r>
                  <a:rPr lang="ko-KR" altLang="en-US" sz="2400" dirty="0"/>
                  <a:t>가중치 코드이다</a:t>
                </a:r>
                <a:r>
                  <a:rPr lang="en-US" altLang="ko-KR" sz="2400" dirty="0" smtClean="0"/>
                  <a:t>. </a:t>
                </a:r>
                <a:r>
                  <a:rPr lang="ko-KR" altLang="en-US" sz="2400" dirty="0"/>
                  <a:t>문자 코드인 </a:t>
                </a:r>
                <a:r>
                  <a:rPr lang="en-US" altLang="ko-KR" sz="2400" dirty="0"/>
                  <a:t>BCD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Zone </a:t>
                </a:r>
                <a:r>
                  <a:rPr lang="ko-KR" altLang="en-US" sz="2400" dirty="0"/>
                  <a:t>부분을 생략한 형태이다</a:t>
                </a:r>
                <a:r>
                  <a:rPr lang="en-US" altLang="ko-KR" sz="2400" dirty="0" smtClean="0"/>
                  <a:t>. 10</a:t>
                </a:r>
                <a:r>
                  <a:rPr lang="ko-KR" altLang="en-US" sz="2400" dirty="0"/>
                  <a:t>진수 </a:t>
                </a:r>
                <a:r>
                  <a:rPr lang="ko-KR" altLang="en-US" sz="2400" dirty="0" smtClean="0"/>
                  <a:t>입출력이 간편하다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 r="-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10진수를 BCD코드로 출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03" y="3160805"/>
            <a:ext cx="4692883" cy="27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5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Excess-3 </a:t>
            </a:r>
            <a:r>
              <a:rPr lang="ko-KR" altLang="en-US" dirty="0"/>
              <a:t>코드 </a:t>
            </a:r>
            <a:r>
              <a:rPr lang="en-US" altLang="ko-KR" dirty="0"/>
              <a:t>(3</a:t>
            </a:r>
            <a:r>
              <a:rPr lang="ko-KR" altLang="en-US" dirty="0"/>
              <a:t>초과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66018"/>
                <a:ext cx="10972800" cy="5092169"/>
              </a:xfrm>
            </p:spPr>
            <p:txBody>
              <a:bodyPr/>
              <a:lstStyle/>
              <a:p>
                <a:r>
                  <a:rPr lang="en-US" altLang="ko-KR" sz="2400" dirty="0" smtClean="0"/>
                  <a:t>BCD </a:t>
                </a:r>
                <a:r>
                  <a:rPr lang="en-US" altLang="ko-KR" sz="2400" dirty="0"/>
                  <a:t>+ 3, </a:t>
                </a:r>
                <a:r>
                  <a:rPr lang="ko-KR" altLang="en-US" sz="2400" dirty="0"/>
                  <a:t>즉 </a:t>
                </a:r>
                <a:r>
                  <a:rPr lang="en-US" altLang="ko-KR" sz="2400" dirty="0"/>
                  <a:t>BCD</a:t>
                </a:r>
                <a:r>
                  <a:rPr lang="ko-KR" altLang="en-US" sz="2400" dirty="0"/>
                  <a:t>코드에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0011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을 더하여 만든 코드이기 때문에 모든 비트가 동시에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이 되는 경우는 없다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대표적인 </a:t>
                </a:r>
                <a:r>
                  <a:rPr lang="ko-KR" altLang="en-US" sz="2400" dirty="0"/>
                  <a:t>자기 </a:t>
                </a:r>
                <a:r>
                  <a:rPr lang="ko-KR" altLang="en-US" sz="2400" dirty="0" smtClean="0"/>
                  <a:t>보수</a:t>
                </a:r>
                <a:r>
                  <a:rPr lang="en-US" altLang="ko-KR" sz="2400" dirty="0" smtClean="0"/>
                  <a:t>(self complementing)</a:t>
                </a:r>
                <a:r>
                  <a:rPr lang="ko-KR" altLang="en-US" sz="2400" dirty="0" smtClean="0"/>
                  <a:t> </a:t>
                </a:r>
                <a:r>
                  <a:rPr lang="ko-KR" altLang="en-US" sz="2400" dirty="0"/>
                  <a:t>코드이며</a:t>
                </a:r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비가중치</a:t>
                </a:r>
                <a:r>
                  <a:rPr lang="ko-KR" altLang="en-US" sz="2400" dirty="0"/>
                  <a:t> 코드이다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66018"/>
                <a:ext cx="10972800" cy="5092169"/>
              </a:xfrm>
              <a:blipFill>
                <a:blip r:embed="rId2"/>
                <a:stretch>
                  <a:fillRect l="-389" t="-957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2진 정보의 코드 (BCD 코드와 가산, 3초과 코드, 그레이코드, 에러 검출 및 교정 코드, 기타 코드)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82" y="2784558"/>
            <a:ext cx="4296353" cy="30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32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Gray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BCD </a:t>
            </a:r>
            <a:r>
              <a:rPr lang="ko-KR" altLang="en-US" sz="2400" dirty="0"/>
              <a:t>코드의 인접하는 비트를 </a:t>
            </a:r>
            <a:r>
              <a:rPr lang="en-US" altLang="ko-KR" sz="2400" dirty="0"/>
              <a:t>X-OR </a:t>
            </a:r>
            <a:r>
              <a:rPr lang="ko-KR" altLang="en-US" sz="2400" dirty="0"/>
              <a:t>연산하여 만든 </a:t>
            </a:r>
            <a:r>
              <a:rPr lang="ko-KR" altLang="en-US" sz="2400" dirty="0" smtClean="0"/>
              <a:t>코드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이웃하는 </a:t>
            </a:r>
            <a:r>
              <a:rPr lang="ko-KR" altLang="en-US" sz="2400" dirty="0"/>
              <a:t>코드가 한 비트만 다르기 </a:t>
            </a:r>
            <a:r>
              <a:rPr lang="ko-KR" altLang="en-US" sz="2400" dirty="0" smtClean="0"/>
              <a:t>때문에 </a:t>
            </a:r>
            <a:r>
              <a:rPr lang="ko-KR" altLang="en-US" sz="2400" dirty="0"/>
              <a:t>코드 변환이 용이하다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입출력장치</a:t>
            </a:r>
            <a:r>
              <a:rPr lang="en-US" altLang="ko-KR" sz="2400" dirty="0"/>
              <a:t>, A/D</a:t>
            </a:r>
            <a:r>
              <a:rPr lang="ko-KR" altLang="en-US" sz="2400" dirty="0"/>
              <a:t>변환기</a:t>
            </a:r>
            <a:r>
              <a:rPr lang="en-US" altLang="ko-KR" sz="2400" dirty="0"/>
              <a:t>, </a:t>
            </a:r>
            <a:r>
              <a:rPr lang="ko-KR" altLang="en-US" sz="2400" dirty="0"/>
              <a:t>주변장치 등에서 숫자를 </a:t>
            </a:r>
            <a:r>
              <a:rPr lang="ko-KR" altLang="en-US" sz="2400" dirty="0" smtClean="0"/>
              <a:t>표현할 때 사용한다</a:t>
            </a:r>
            <a:r>
              <a:rPr lang="en-US" altLang="ko-KR" sz="2400" dirty="0" smtClean="0"/>
              <a:t>. 1Bit</a:t>
            </a:r>
            <a:r>
              <a:rPr lang="ko-KR" altLang="en-US" sz="2400" dirty="0"/>
              <a:t>만 변화시켜 다음 수치로 증가시키기 때문에 하드웨어적인 오류가 적다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진수를 </a:t>
            </a:r>
            <a:r>
              <a:rPr lang="en-US" altLang="ko-KR" sz="2400" dirty="0"/>
              <a:t>Gray Code</a:t>
            </a:r>
            <a:r>
              <a:rPr lang="ko-KR" altLang="en-US" sz="2400" dirty="0"/>
              <a:t>로 변환하는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	1</a:t>
            </a:r>
            <a:r>
              <a:rPr lang="en-US" altLang="ko-KR" sz="2400" dirty="0"/>
              <a:t>. </a:t>
            </a:r>
            <a:r>
              <a:rPr lang="ko-KR" altLang="en-US" sz="2400" dirty="0"/>
              <a:t>첫 번째 그레이 비트는 </a:t>
            </a:r>
            <a:r>
              <a:rPr lang="en-US" altLang="ko-KR" sz="2400" dirty="0"/>
              <a:t>2</a:t>
            </a:r>
            <a:r>
              <a:rPr lang="ko-KR" altLang="en-US" sz="2400" dirty="0"/>
              <a:t>진수 비트를 그대로 내려쓴다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2</a:t>
            </a:r>
            <a:r>
              <a:rPr lang="en-US" altLang="ko-KR" sz="2400" dirty="0"/>
              <a:t>. </a:t>
            </a:r>
            <a:r>
              <a:rPr lang="ko-KR" altLang="en-US" sz="2400" dirty="0"/>
              <a:t>두 </a:t>
            </a:r>
            <a:r>
              <a:rPr lang="ko-KR" altLang="en-US" sz="2400" dirty="0" smtClean="0"/>
              <a:t>번째 </a:t>
            </a:r>
            <a:r>
              <a:rPr lang="en-US" altLang="ko-KR" sz="2400" dirty="0"/>
              <a:t>Gray Bit</a:t>
            </a:r>
            <a:r>
              <a:rPr lang="ko-KR" altLang="en-US" sz="2400" dirty="0"/>
              <a:t>부터는 변경할 </a:t>
            </a:r>
            <a:r>
              <a:rPr lang="en-US" altLang="ko-KR" sz="2400" dirty="0"/>
              <a:t>2</a:t>
            </a:r>
            <a:r>
              <a:rPr lang="ko-KR" altLang="en-US" sz="2400" dirty="0"/>
              <a:t>진수의 해당 </a:t>
            </a:r>
            <a:r>
              <a:rPr lang="ko-KR" altLang="en-US" sz="2400" dirty="0" smtClean="0"/>
              <a:t>번째 </a:t>
            </a:r>
            <a:r>
              <a:rPr lang="ko-KR" altLang="en-US" sz="2400" dirty="0"/>
              <a:t>비트와 그 왼쪽의 비트를 </a:t>
            </a:r>
            <a:r>
              <a:rPr lang="en-US" altLang="ko-KR" sz="2400" dirty="0"/>
              <a:t>XOR </a:t>
            </a:r>
            <a:r>
              <a:rPr lang="ko-KR" altLang="en-US" sz="2400" dirty="0"/>
              <a:t>연산하여 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Gray Code</a:t>
            </a:r>
            <a:r>
              <a:rPr lang="ko-KR" altLang="en-US" sz="2400" dirty="0"/>
              <a:t>를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변환하는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	1</a:t>
            </a:r>
            <a:r>
              <a:rPr lang="en-US" altLang="ko-KR" sz="2400" dirty="0"/>
              <a:t>. </a:t>
            </a:r>
            <a:r>
              <a:rPr lang="ko-KR" altLang="en-US" sz="2400" dirty="0"/>
              <a:t>첫 번째 </a:t>
            </a:r>
            <a:r>
              <a:rPr lang="en-US" altLang="ko-KR" sz="2400" dirty="0"/>
              <a:t>2</a:t>
            </a:r>
            <a:r>
              <a:rPr lang="ko-KR" altLang="en-US" sz="2400" dirty="0"/>
              <a:t>진수 비트는 그레이 비트를</a:t>
            </a:r>
            <a:r>
              <a:rPr lang="en-US" altLang="ko-KR" sz="2400" dirty="0"/>
              <a:t> </a:t>
            </a:r>
            <a:r>
              <a:rPr lang="ko-KR" altLang="en-US" sz="2400" dirty="0"/>
              <a:t>그대로 내려쓴다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2</a:t>
            </a:r>
            <a:r>
              <a:rPr lang="en-US" altLang="ko-KR" sz="2400" dirty="0"/>
              <a:t>. </a:t>
            </a:r>
            <a:r>
              <a:rPr lang="ko-KR" altLang="en-US" sz="2400" dirty="0"/>
              <a:t>두 번째 </a:t>
            </a:r>
            <a:r>
              <a:rPr lang="en-US" altLang="ko-KR" sz="2400" dirty="0"/>
              <a:t>2</a:t>
            </a:r>
            <a:r>
              <a:rPr lang="ko-KR" altLang="en-US" sz="2400" dirty="0"/>
              <a:t>진수 비트부터는 왼쪽에 구해 놓은 </a:t>
            </a:r>
            <a:r>
              <a:rPr lang="en-US" altLang="ko-KR" sz="2400" dirty="0"/>
              <a:t>2</a:t>
            </a:r>
            <a:r>
              <a:rPr lang="ko-KR" altLang="en-US" sz="2400" dirty="0"/>
              <a:t>진수 비트와 변경할 그레이 코드의 해당 </a:t>
            </a:r>
            <a:r>
              <a:rPr lang="ko-KR" altLang="en-US" sz="2400" dirty="0" err="1"/>
              <a:t>번쨰</a:t>
            </a:r>
            <a:r>
              <a:rPr lang="ko-KR" altLang="en-US" sz="2400" dirty="0"/>
              <a:t> 비트를 </a:t>
            </a:r>
            <a:r>
              <a:rPr lang="en-US" altLang="ko-KR" sz="2400" dirty="0"/>
              <a:t>XOR </a:t>
            </a:r>
            <a:r>
              <a:rPr lang="ko-KR" altLang="en-US" sz="2400" dirty="0"/>
              <a:t>연산하여 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791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Gray </a:t>
            </a:r>
            <a:r>
              <a:rPr lang="ko-KR" altLang="en-US" dirty="0"/>
              <a:t>코드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13314" name="Picture 2" descr="8-Bit Gray Code Converter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52"/>
          <a:stretch/>
        </p:blipFill>
        <p:spPr bwMode="auto">
          <a:xfrm>
            <a:off x="1402485" y="3936546"/>
            <a:ext cx="4470417" cy="16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ray Code: Binary to Gray Code Converter | Electrical4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37" y="1349914"/>
            <a:ext cx="3991553" cy="49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8-Bit Gray Code Converter - ppt down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55"/>
          <a:stretch/>
        </p:blipFill>
        <p:spPr bwMode="auto">
          <a:xfrm>
            <a:off x="894485" y="1688823"/>
            <a:ext cx="4472314" cy="16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59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패리티 검사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전송된 </a:t>
            </a:r>
            <a:r>
              <a:rPr lang="ko-KR" altLang="en-US" sz="2400" dirty="0"/>
              <a:t>코드의 오류를 검사하기 위해서 데이터 비트 외에 </a:t>
            </a:r>
            <a:r>
              <a:rPr lang="en-US" altLang="ko-KR" sz="2400" dirty="0"/>
              <a:t>1Bit</a:t>
            </a:r>
            <a:r>
              <a:rPr lang="ko-KR" altLang="en-US" sz="2400" dirty="0"/>
              <a:t>의 패리티 체크 비트를 추가하는 것으로 </a:t>
            </a:r>
            <a:r>
              <a:rPr lang="en-US" altLang="ko-KR" sz="2400" dirty="0"/>
              <a:t>1Bit</a:t>
            </a:r>
            <a:r>
              <a:rPr lang="ko-KR" altLang="en-US" sz="2400" dirty="0"/>
              <a:t>의 오류만 검출할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smtClean="0"/>
              <a:t>1</a:t>
            </a:r>
            <a:r>
              <a:rPr lang="ko-KR" altLang="en-US" sz="2400" dirty="0"/>
              <a:t>의 개수에 따라 짝수</a:t>
            </a:r>
            <a:r>
              <a:rPr lang="en-US" altLang="ko-KR" sz="2400" dirty="0"/>
              <a:t>(Even, </a:t>
            </a:r>
            <a:r>
              <a:rPr lang="ko-KR" altLang="en-US" sz="2400" dirty="0"/>
              <a:t>우수</a:t>
            </a:r>
            <a:r>
              <a:rPr lang="en-US" altLang="ko-KR" sz="2400" dirty="0"/>
              <a:t>)</a:t>
            </a:r>
            <a:r>
              <a:rPr lang="ko-KR" altLang="en-US" sz="2400" dirty="0"/>
              <a:t>패리티와</a:t>
            </a:r>
            <a:r>
              <a:rPr lang="en-US" altLang="ko-KR" sz="2400" dirty="0"/>
              <a:t> </a:t>
            </a:r>
            <a:r>
              <a:rPr lang="ko-KR" altLang="en-US" sz="2400" dirty="0"/>
              <a:t>홀수</a:t>
            </a:r>
            <a:r>
              <a:rPr lang="en-US" altLang="ko-KR" sz="2400" dirty="0"/>
              <a:t>(Odd,</a:t>
            </a:r>
            <a:r>
              <a:rPr lang="ko-KR" altLang="en-US" sz="2400" dirty="0"/>
              <a:t>기수</a:t>
            </a:r>
            <a:r>
              <a:rPr lang="en-US" altLang="ko-KR" sz="2400" dirty="0"/>
              <a:t>) </a:t>
            </a:r>
            <a:r>
              <a:rPr lang="ko-KR" altLang="en-US" sz="2400" dirty="0"/>
              <a:t>패리티 방법이 있다</a:t>
            </a:r>
            <a:r>
              <a:rPr lang="en-US" altLang="ko-KR" sz="2400" dirty="0" smtClean="0"/>
              <a:t>. Odd </a:t>
            </a:r>
            <a:r>
              <a:rPr lang="ko-KR" altLang="en-US" sz="2400" dirty="0"/>
              <a:t>패리티는 코드에서 </a:t>
            </a:r>
            <a:r>
              <a:rPr lang="en-US" altLang="ko-KR" sz="2400" dirty="0"/>
              <a:t>1</a:t>
            </a:r>
            <a:r>
              <a:rPr lang="ko-KR" altLang="en-US" sz="2400" dirty="0"/>
              <a:t>인 비트의 수가 홀수가 </a:t>
            </a:r>
            <a:r>
              <a:rPr lang="ko-KR" altLang="en-US" sz="2400" dirty="0" smtClean="0"/>
              <a:t>되도록</a:t>
            </a:r>
            <a:r>
              <a:rPr lang="en-US" altLang="ko-KR" sz="2400" dirty="0" smtClean="0"/>
              <a:t>, Even </a:t>
            </a:r>
            <a:r>
              <a:rPr lang="ko-KR" altLang="en-US" sz="2400" dirty="0"/>
              <a:t>패리티는 코드에서 </a:t>
            </a:r>
            <a:r>
              <a:rPr lang="en-US" altLang="ko-KR" sz="2400" dirty="0"/>
              <a:t>1</a:t>
            </a:r>
            <a:r>
              <a:rPr lang="ko-KR" altLang="en-US" sz="2400" dirty="0"/>
              <a:t>인 비트의 수가 짝수가 </a:t>
            </a:r>
            <a:r>
              <a:rPr lang="ko-KR" altLang="en-US" sz="2400" dirty="0" smtClean="0"/>
              <a:t>되도록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이나 </a:t>
            </a:r>
            <a:r>
              <a:rPr lang="en-US" altLang="ko-KR" sz="2400" dirty="0"/>
              <a:t>1</a:t>
            </a:r>
            <a:r>
              <a:rPr lang="ko-KR" altLang="en-US" sz="2400" dirty="0"/>
              <a:t>을 추가한다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pic>
        <p:nvPicPr>
          <p:cNvPr id="14338" name="Picture 2" descr="1단원 - 5. 오류를 찾아봐요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84" y="3589181"/>
            <a:ext cx="3228959" cy="198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지식덤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47" y="3906983"/>
            <a:ext cx="5537398" cy="12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51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해밍</a:t>
            </a:r>
            <a:r>
              <a:rPr lang="ko-KR" altLang="en-US" dirty="0"/>
              <a:t> 코드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err="1"/>
                  <a:t>해밍</a:t>
                </a:r>
                <a:r>
                  <a:rPr lang="ko-KR" altLang="en-US" sz="2400" dirty="0"/>
                  <a:t> 코드는 오류를 스스로 검출하여 교정이 가능하다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err="1" smtClean="0"/>
                  <a:t>해밍</a:t>
                </a:r>
                <a:r>
                  <a:rPr lang="ko-KR" altLang="en-US" sz="2400" dirty="0" smtClean="0"/>
                  <a:t> </a:t>
                </a:r>
                <a:r>
                  <a:rPr lang="ko-KR" altLang="en-US" sz="2400" dirty="0"/>
                  <a:t>코드는 </a:t>
                </a:r>
                <a:r>
                  <a:rPr lang="en-US" altLang="ko-KR" sz="2400" dirty="0"/>
                  <a:t>2Bit</a:t>
                </a:r>
                <a:r>
                  <a:rPr lang="ko-KR" altLang="en-US" sz="2400" dirty="0"/>
                  <a:t>의 오류를 검출할 수 있고</a:t>
                </a:r>
                <a:r>
                  <a:rPr lang="en-US" altLang="ko-KR" sz="2400" dirty="0"/>
                  <a:t>, 1Bit</a:t>
                </a:r>
                <a:r>
                  <a:rPr lang="ko-KR" altLang="en-US" sz="2400" dirty="0"/>
                  <a:t>의 오류를 교정할 수 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smtClean="0"/>
                  <a:t>데이터 </a:t>
                </a:r>
                <a:r>
                  <a:rPr lang="ko-KR" altLang="en-US" sz="2400" dirty="0"/>
                  <a:t>비트 외에 오류 검출 및 교정을 위한 잉여 비트가 많이 필요하다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 err="1" smtClean="0"/>
                  <a:t>해밍</a:t>
                </a:r>
                <a:r>
                  <a:rPr lang="ko-KR" altLang="en-US" sz="2400" dirty="0" smtClean="0"/>
                  <a:t> </a:t>
                </a:r>
                <a:r>
                  <a:rPr lang="ko-KR" altLang="en-US" sz="2400" dirty="0"/>
                  <a:t>코드 중 </a:t>
                </a:r>
                <a:r>
                  <a:rPr lang="en-US" altLang="ko-KR" sz="2400" dirty="0"/>
                  <a:t>1,2,4,8,16 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번째는 오류 검출을 위한 패리티 비트이다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해밍코드 원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57" y="3240521"/>
            <a:ext cx="4238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구성의 단위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err="1" smtClean="0"/>
                  <a:t>니블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/>
                  <a:t>Nibble</a:t>
                </a:r>
                <a:r>
                  <a:rPr lang="en-US" altLang="ko-KR" sz="2000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 smtClean="0"/>
                  <a:t>네 </a:t>
                </a:r>
                <a:r>
                  <a:rPr lang="ko-KR" altLang="en-US" sz="2000" dirty="0"/>
                  <a:t>개의 비트</a:t>
                </a:r>
                <a:r>
                  <a:rPr lang="en-US" altLang="ko-KR" sz="2000" dirty="0"/>
                  <a:t>(Bit)</a:t>
                </a:r>
                <a:r>
                  <a:rPr lang="ko-KR" altLang="en-US" sz="2000" dirty="0"/>
                  <a:t>가 모여 한 개의 </a:t>
                </a:r>
                <a:r>
                  <a:rPr lang="ko-KR" altLang="en-US" sz="2000" dirty="0" err="1"/>
                  <a:t>니블을</a:t>
                </a:r>
                <a:r>
                  <a:rPr lang="ko-KR" altLang="en-US" sz="2000" dirty="0"/>
                  <a:t> 구성한다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smtClean="0"/>
                  <a:t>4</a:t>
                </a:r>
                <a:r>
                  <a:rPr lang="ko-KR" altLang="en-US" sz="2000" dirty="0"/>
                  <a:t>비트로 구성되며 </a:t>
                </a:r>
                <a:r>
                  <a:rPr lang="en-US" altLang="ko-KR" sz="2000" dirty="0"/>
                  <a:t>16</a:t>
                </a:r>
                <a:r>
                  <a:rPr lang="ko-KR" altLang="en-US" sz="2000" dirty="0"/>
                  <a:t>진수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자리를 표현하기에 적합하다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 smtClean="0"/>
              </a:p>
              <a:p>
                <a:r>
                  <a:rPr lang="ko-KR" altLang="en-US" sz="2000" dirty="0"/>
                  <a:t>바이트</a:t>
                </a:r>
                <a:r>
                  <a:rPr lang="en-US" altLang="ko-KR" sz="2000" dirty="0"/>
                  <a:t>(</a:t>
                </a:r>
                <a:r>
                  <a:rPr lang="en-US" altLang="ko-KR" sz="2000" dirty="0"/>
                  <a:t>Byte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문자를 </a:t>
                </a:r>
                <a:r>
                  <a:rPr lang="ko-KR" altLang="en-US" sz="2000" dirty="0"/>
                  <a:t>표현하는 최소 단위로</a:t>
                </a:r>
                <a:r>
                  <a:rPr lang="en-US" altLang="ko-KR" sz="2000" dirty="0"/>
                  <a:t>, 8</a:t>
                </a:r>
                <a:r>
                  <a:rPr lang="ko-KR" altLang="en-US" sz="2000" dirty="0"/>
                  <a:t>개의 비트가 모여 </a:t>
                </a:r>
                <a:r>
                  <a:rPr lang="en-US" altLang="ko-KR" sz="2000" dirty="0"/>
                  <a:t>1Byte</a:t>
                </a:r>
                <a:r>
                  <a:rPr lang="ko-KR" altLang="en-US" sz="2000" dirty="0"/>
                  <a:t>를 구성한다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1Byte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256(=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가지의 정보를 표현할 수 있다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주소 </a:t>
                </a:r>
                <a:r>
                  <a:rPr lang="ko-KR" altLang="en-US" sz="2000" dirty="0"/>
                  <a:t>지정의 단위로 사용된다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일반적으로 </a:t>
                </a:r>
                <a:r>
                  <a:rPr lang="ko-KR" altLang="en-US" sz="2000" dirty="0"/>
                  <a:t>영문자나 숫자는 </a:t>
                </a:r>
                <a:r>
                  <a:rPr lang="en-US" altLang="ko-KR" sz="2000" dirty="0"/>
                  <a:t>1Byte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자를 표현하고 한글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한자는 </a:t>
                </a:r>
                <a:r>
                  <a:rPr lang="en-US" altLang="ko-KR" sz="2000" dirty="0"/>
                  <a:t>2Byte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자를 표현한다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>
                  <a:buFontTx/>
                  <a:buChar char="-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598" r="-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68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분류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289193" y="2228654"/>
          <a:ext cx="9682308" cy="278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691">
                  <a:extLst>
                    <a:ext uri="{9D8B030D-6E8A-4147-A177-3AD203B41FA5}">
                      <a16:colId xmlns:a16="http://schemas.microsoft.com/office/drawing/2014/main" val="2854504362"/>
                    </a:ext>
                  </a:extLst>
                </a:gridCol>
                <a:gridCol w="7226617">
                  <a:extLst>
                    <a:ext uri="{9D8B030D-6E8A-4147-A177-3AD203B41FA5}">
                      <a16:colId xmlns:a16="http://schemas.microsoft.com/office/drawing/2014/main" val="624071128"/>
                    </a:ext>
                  </a:extLst>
                </a:gridCol>
              </a:tblGrid>
              <a:tr h="557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분류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코드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26441"/>
                  </a:ext>
                </a:extLst>
              </a:tr>
              <a:tr h="557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가중치 코드</a:t>
                      </a:r>
                      <a:endParaRPr lang="en-US" altLang="ko-KR" sz="1400" baseline="0" dirty="0"/>
                    </a:p>
                    <a:p>
                      <a:pPr latinLnBrk="1"/>
                      <a:r>
                        <a:rPr lang="en-US" altLang="ko-KR" sz="1400" baseline="0" dirty="0"/>
                        <a:t> (Weight Code)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BCD(8421), 2421, 84-2-1, </a:t>
                      </a:r>
                      <a:r>
                        <a:rPr lang="en-US" altLang="ko-KR" sz="1400" dirty="0" err="1"/>
                        <a:t>Biquiinary</a:t>
                      </a:r>
                      <a:r>
                        <a:rPr lang="en-US" altLang="ko-KR" sz="1400" dirty="0"/>
                        <a:t>(5043210),</a:t>
                      </a:r>
                      <a:r>
                        <a:rPr lang="en-US" altLang="ko-KR" sz="1400" baseline="0" dirty="0"/>
                        <a:t> 51111, Ring-Counter(9876543210)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5886"/>
                  </a:ext>
                </a:extLst>
              </a:tr>
              <a:tr h="557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비가중치</a:t>
                      </a:r>
                      <a:r>
                        <a:rPr lang="ko-KR" altLang="en-US" sz="1400" dirty="0"/>
                        <a:t> 코드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(Non-Weight</a:t>
                      </a:r>
                      <a:r>
                        <a:rPr lang="en-US" altLang="ko-KR" sz="1400" baseline="0" dirty="0"/>
                        <a:t> Code)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3</a:t>
                      </a:r>
                      <a:r>
                        <a:rPr lang="ko-KR" altLang="en-US" sz="1400" dirty="0"/>
                        <a:t>초과</a:t>
                      </a:r>
                      <a:r>
                        <a:rPr lang="en-US" altLang="ko-KR" sz="1400" dirty="0"/>
                        <a:t>(Excess-3),</a:t>
                      </a:r>
                      <a:r>
                        <a:rPr lang="en-US" altLang="ko-KR" sz="1400" baseline="0" dirty="0"/>
                        <a:t> Gray, Jonson, 2-out-of-5, 3-out-of-5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12840"/>
                  </a:ext>
                </a:extLst>
              </a:tr>
              <a:tr h="557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자기 보수 코드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(Self-Complement</a:t>
                      </a:r>
                      <a:r>
                        <a:rPr lang="en-US" altLang="ko-KR" sz="1400" baseline="0" dirty="0"/>
                        <a:t> Code)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3</a:t>
                      </a:r>
                      <a:r>
                        <a:rPr lang="ko-KR" altLang="en-US" sz="1400" dirty="0"/>
                        <a:t>초과</a:t>
                      </a:r>
                      <a:r>
                        <a:rPr lang="en-US" altLang="ko-KR" sz="1400" dirty="0"/>
                        <a:t>(Excess-3),</a:t>
                      </a:r>
                      <a:r>
                        <a:rPr lang="en-US" altLang="ko-KR" sz="1400" baseline="0" dirty="0"/>
                        <a:t> 2421, 51111, 84-2-1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56179"/>
                  </a:ext>
                </a:extLst>
              </a:tr>
              <a:tr h="557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오류 </a:t>
                      </a:r>
                      <a:r>
                        <a:rPr lang="ko-KR" altLang="en-US" sz="1400" dirty="0" err="1"/>
                        <a:t>검출용</a:t>
                      </a:r>
                      <a:r>
                        <a:rPr lang="ko-KR" altLang="en-US" sz="1400" dirty="0"/>
                        <a:t> 코드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해</a:t>
                      </a:r>
                      <a:r>
                        <a:rPr lang="ko-KR" altLang="en-US" sz="1400" baseline="0" dirty="0" err="1"/>
                        <a:t>밍</a:t>
                      </a:r>
                      <a:r>
                        <a:rPr lang="ko-KR" altLang="en-US" sz="1400" baseline="0" dirty="0"/>
                        <a:t> 코드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패리티 검사 코드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en-US" altLang="ko-KR" sz="1400" baseline="0" dirty="0" err="1"/>
                        <a:t>Biquinary</a:t>
                      </a:r>
                      <a:r>
                        <a:rPr lang="en-US" altLang="ko-KR" sz="1400" baseline="0" dirty="0"/>
                        <a:t>, Ring-Counter, 2-out-of-5, 3-out-of-5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74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86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분류</a:t>
            </a:r>
          </a:p>
        </p:txBody>
      </p:sp>
      <p:pic>
        <p:nvPicPr>
          <p:cNvPr id="16388" name="Picture 4" descr="디지털 회로 개론 03(디지털 코드, 불대수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0"/>
          <a:stretch/>
        </p:blipFill>
        <p:spPr bwMode="auto">
          <a:xfrm>
            <a:off x="4519563" y="3786910"/>
            <a:ext cx="6871962" cy="24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BCD 코드와 3초과 코드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1" y="1274694"/>
            <a:ext cx="4523590" cy="282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3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기출문제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32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기억 용량의 단위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10" y="1316310"/>
            <a:ext cx="6991364" cy="2489072"/>
          </a:xfrm>
          <a:prstGeom prst="rect">
            <a:avLst/>
          </a:prstGeom>
        </p:spPr>
      </p:pic>
      <p:pic>
        <p:nvPicPr>
          <p:cNvPr id="3074" name="Picture 2" descr="Computer Basic] Computer data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34" y="4095893"/>
            <a:ext cx="76104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자료구성단위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워드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컴퓨터가 </a:t>
            </a:r>
            <a:r>
              <a:rPr lang="ko-KR" altLang="en-US" sz="2000" dirty="0"/>
              <a:t>한 번에 처리할 수 있는 명령 </a:t>
            </a:r>
            <a:r>
              <a:rPr lang="ko-KR" altLang="en-US" sz="2000" dirty="0" smtClean="0"/>
              <a:t>단위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반워드</a:t>
            </a:r>
            <a:r>
              <a:rPr lang="en-US" altLang="ko-KR" sz="2000" dirty="0"/>
              <a:t>(Half-Word) : </a:t>
            </a:r>
            <a:r>
              <a:rPr lang="en-US" altLang="ko-KR" sz="2000" dirty="0" smtClean="0"/>
              <a:t>2Byte, </a:t>
            </a:r>
            <a:r>
              <a:rPr lang="ko-KR" altLang="en-US" sz="2000" dirty="0" err="1" smtClean="0"/>
              <a:t>전워드</a:t>
            </a:r>
            <a:r>
              <a:rPr lang="en-US" altLang="ko-KR" sz="2000" dirty="0"/>
              <a:t>(Full-Word) : </a:t>
            </a:r>
            <a:r>
              <a:rPr lang="en-US" altLang="ko-KR" sz="2000" dirty="0" smtClean="0"/>
              <a:t>4Byte, </a:t>
            </a:r>
            <a:r>
              <a:rPr lang="ko-KR" altLang="en-US" sz="2000" dirty="0" err="1" smtClean="0"/>
              <a:t>더블워드</a:t>
            </a:r>
            <a:r>
              <a:rPr lang="en-US" altLang="ko-KR" sz="2000" dirty="0"/>
              <a:t>(Double-Word) : </a:t>
            </a:r>
            <a:r>
              <a:rPr lang="en-US" altLang="ko-KR" sz="2000" dirty="0" smtClean="0"/>
              <a:t>8Byte</a:t>
            </a:r>
          </a:p>
          <a:p>
            <a:r>
              <a:rPr lang="ko-KR" altLang="en-US" sz="2000" dirty="0" smtClean="0"/>
              <a:t>필드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파일 구성의 최소 </a:t>
            </a:r>
            <a:r>
              <a:rPr lang="ko-KR" altLang="en-US" sz="2000" dirty="0" smtClean="0"/>
              <a:t>단위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의미 </a:t>
            </a:r>
            <a:r>
              <a:rPr lang="ko-KR" altLang="en-US" sz="2000" dirty="0"/>
              <a:t>있는 정보를 표현하는 최소 </a:t>
            </a:r>
            <a:r>
              <a:rPr lang="ko-KR" altLang="en-US" sz="2000" dirty="0" smtClean="0"/>
              <a:t>단위</a:t>
            </a:r>
            <a:endParaRPr lang="ko-KR" altLang="en-US" sz="2000" dirty="0"/>
          </a:p>
          <a:p>
            <a:r>
              <a:rPr lang="ko-KR" altLang="en-US" sz="2000" dirty="0"/>
              <a:t>레코드 </a:t>
            </a:r>
            <a:r>
              <a:rPr lang="en-US" altLang="ko-KR" sz="2000" dirty="0"/>
              <a:t>- </a:t>
            </a:r>
            <a:r>
              <a:rPr lang="ko-KR" altLang="en-US" sz="2000" dirty="0"/>
              <a:t>하나 이상의 관련된 필드가 모여서 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컴퓨터 </a:t>
            </a:r>
            <a:r>
              <a:rPr lang="ko-KR" altLang="en-US" sz="2000" dirty="0"/>
              <a:t>내부의 자료 처리 단위로서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레코더는 논리 레코드를 </a:t>
            </a:r>
            <a:r>
              <a:rPr lang="ko-KR" altLang="en-US" sz="2000" dirty="0" smtClean="0"/>
              <a:t>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블록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하나 이상의 논리 레코드가 모여서 구성된다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각종 </a:t>
            </a:r>
            <a:r>
              <a:rPr lang="ko-KR" altLang="en-US" sz="2000" dirty="0"/>
              <a:t>저장 매체와의 입출력 단위를 의미하며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물리레코드라고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프로그램 구성의 기본 단위로</a:t>
            </a:r>
            <a:r>
              <a:rPr lang="en-US" altLang="ko-KR" sz="2000" dirty="0"/>
              <a:t>, </a:t>
            </a:r>
            <a:r>
              <a:rPr lang="ko-KR" altLang="en-US" sz="2000" dirty="0"/>
              <a:t>같은 종류의 여러 레코드가 모여서 구성된다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- </a:t>
            </a:r>
            <a:r>
              <a:rPr lang="ko-KR" altLang="en-US" sz="2000" dirty="0"/>
              <a:t>여러 개의 관련된 파일의 집합이다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관계형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계층형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망형</a:t>
            </a:r>
            <a:r>
              <a:rPr lang="ko-KR" altLang="en-US" sz="2000" dirty="0"/>
              <a:t> 데이터 베이스가 있다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4" name="Picture 2" descr="자료 표현 단위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1" r="776" b="9838"/>
          <a:stretch/>
        </p:blipFill>
        <p:spPr bwMode="auto">
          <a:xfrm>
            <a:off x="4350810" y="4339566"/>
            <a:ext cx="3397278" cy="206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1D492-E288-403F-A852-570376DA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175" y="1122363"/>
            <a:ext cx="10828421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44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E59B6-6665-4535-9325-2CA428065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4800" dirty="0" smtClean="0"/>
              <a:t>수의 표현 및 진법 변환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7577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컴퓨터 내부에서는 </a:t>
            </a:r>
            <a:r>
              <a:rPr lang="en-US" altLang="ko-KR" sz="2000" dirty="0"/>
              <a:t>2</a:t>
            </a:r>
            <a:r>
              <a:rPr lang="ko-KR" altLang="en-US" sz="2000" dirty="0"/>
              <a:t>진법을 사용하여 모든 연산을 수행한다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진수 외에 컴퓨터를 연구할 때 자주 사용하는 진법은 </a:t>
            </a:r>
            <a:r>
              <a:rPr lang="en-US" altLang="ko-KR" sz="2000" dirty="0"/>
              <a:t>8</a:t>
            </a:r>
            <a:r>
              <a:rPr lang="ko-KR" altLang="en-US" sz="2000" dirty="0"/>
              <a:t>진수와 </a:t>
            </a:r>
            <a:r>
              <a:rPr lang="en-US" altLang="ko-KR" sz="2000" dirty="0"/>
              <a:t>16</a:t>
            </a:r>
            <a:r>
              <a:rPr lang="ko-KR" altLang="en-US" sz="2000" dirty="0"/>
              <a:t>진수이다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54819" y="2200330"/>
          <a:ext cx="573924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84">
                  <a:extLst>
                    <a:ext uri="{9D8B030D-6E8A-4147-A177-3AD203B41FA5}">
                      <a16:colId xmlns:a16="http://schemas.microsoft.com/office/drawing/2014/main" val="3026054676"/>
                    </a:ext>
                  </a:extLst>
                </a:gridCol>
                <a:gridCol w="4333462">
                  <a:extLst>
                    <a:ext uri="{9D8B030D-6E8A-4147-A177-3AD203B41FA5}">
                      <a16:colId xmlns:a16="http://schemas.microsoft.com/office/drawing/2014/main" val="1249053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진법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(Binary)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과</a:t>
                      </a:r>
                      <a:r>
                        <a:rPr lang="en-US" altLang="ko-KR" sz="1400" b="0" baseline="0" dirty="0">
                          <a:solidFill>
                            <a:sysClr val="windowText" lastClr="000000"/>
                          </a:solidFill>
                        </a:rPr>
                        <a:t> 1, </a:t>
                      </a:r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</a:rPr>
                        <a:t>두 개의 숫자로 표현한다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3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진법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(Octal)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0~7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까지의 숫자로 표현하며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endParaRPr lang="en-US" altLang="ko-KR" sz="14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진수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자리를 묶어서 하나의 수로 표현한다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22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진법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(Decimal)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0~9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까지의 숫자로 표현한다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3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진법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(Hexadecimal)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0~9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까지의 숫자와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10~15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까지를 의미하는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A~F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까지의 문자로 표현한다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57876"/>
                  </a:ext>
                </a:extLst>
              </a:tr>
            </a:tbl>
          </a:graphicData>
        </a:graphic>
      </p:graphicFrame>
      <p:pic>
        <p:nvPicPr>
          <p:cNvPr id="5" name="Picture 2" descr="디지털 신호를 표시하기 위한 이진수와 16진수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84" y="2137870"/>
            <a:ext cx="3154714" cy="38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7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10</a:t>
            </a:r>
            <a:r>
              <a:rPr lang="ko-KR" altLang="en-US" sz="2000" dirty="0"/>
              <a:t>진수를 </a:t>
            </a:r>
            <a:r>
              <a:rPr lang="en-US" altLang="ko-KR" sz="2000" dirty="0"/>
              <a:t>2</a:t>
            </a:r>
            <a:r>
              <a:rPr lang="ko-KR" altLang="en-US" sz="2000" dirty="0"/>
              <a:t>진수</a:t>
            </a:r>
            <a:r>
              <a:rPr lang="en-US" altLang="ko-KR" sz="2000" dirty="0"/>
              <a:t>,8</a:t>
            </a:r>
            <a:r>
              <a:rPr lang="ko-KR" altLang="en-US" sz="2000" dirty="0"/>
              <a:t>진수</a:t>
            </a:r>
            <a:r>
              <a:rPr lang="en-US" altLang="ko-KR" sz="2000" dirty="0"/>
              <a:t>,16</a:t>
            </a:r>
            <a:r>
              <a:rPr lang="ko-KR" altLang="en-US" sz="2000" dirty="0"/>
              <a:t>진수로 </a:t>
            </a:r>
            <a:r>
              <a:rPr lang="ko-KR" altLang="en-US" sz="2000" dirty="0" smtClean="0"/>
              <a:t>변환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정수 </a:t>
            </a:r>
            <a:r>
              <a:rPr lang="ko-KR" altLang="en-US" sz="2000" dirty="0"/>
              <a:t>부분 </a:t>
            </a:r>
            <a:r>
              <a:rPr lang="en-US" altLang="ko-KR" sz="2000" dirty="0"/>
              <a:t>: 10</a:t>
            </a:r>
            <a:r>
              <a:rPr lang="ko-KR" altLang="en-US" sz="2000" dirty="0"/>
              <a:t>진수의 값을 변환할 진수로 나누어 더 이상 나눠지지 않을 때까지 나누고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나머지를 역순으로 표시한다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소수 부분 </a:t>
            </a:r>
            <a:r>
              <a:rPr lang="en-US" altLang="ko-KR" sz="2000" dirty="0"/>
              <a:t>: 10</a:t>
            </a:r>
            <a:r>
              <a:rPr lang="ko-KR" altLang="en-US" sz="2000" dirty="0"/>
              <a:t>진수의 값에 변환할 진수를 곱한 후 결과의 정수 부분만을 </a:t>
            </a:r>
            <a:r>
              <a:rPr lang="ko-KR" altLang="en-US" sz="2000" dirty="0" smtClean="0"/>
              <a:t>차례대로 </a:t>
            </a:r>
            <a:r>
              <a:rPr lang="ko-KR" altLang="en-US" sz="2000" dirty="0"/>
              <a:t>표기하되</a:t>
            </a:r>
            <a:r>
              <a:rPr lang="en-US" altLang="ko-KR" sz="2000" dirty="0"/>
              <a:t>, </a:t>
            </a:r>
            <a:r>
              <a:rPr lang="ko-KR" altLang="en-US" sz="2000" dirty="0"/>
              <a:t>소수 부분이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반복되는 수가 나올 때 까지 곱하기를 반복한다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정수 부분과 소수 부분의 각 자리를 분리하여 변환하려는 각 진수의 </a:t>
            </a:r>
            <a:r>
              <a:rPr lang="ko-KR" altLang="en-US" sz="2000" dirty="0" err="1"/>
              <a:t>자리값과</a:t>
            </a:r>
            <a:r>
              <a:rPr lang="ko-KR" altLang="en-US" sz="2000" dirty="0"/>
              <a:t> 자리의 지수 승을 곱한 결과값을 모두 더하여 계산한다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Picture 2" descr="자료의 내부적 표현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/>
          <a:stretch/>
        </p:blipFill>
        <p:spPr bwMode="auto">
          <a:xfrm>
            <a:off x="7169624" y="3475581"/>
            <a:ext cx="3399832" cy="27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2213</Words>
  <Application>Microsoft Office PowerPoint</Application>
  <PresentationFormat>와이드스크린</PresentationFormat>
  <Paragraphs>324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Arial</vt:lpstr>
      <vt:lpstr>Cambria Math</vt:lpstr>
      <vt:lpstr>Wingdings</vt:lpstr>
      <vt:lpstr>Office 테마</vt:lpstr>
      <vt:lpstr>2장 / 자료의 표현</vt:lpstr>
      <vt:lpstr>SECTION 43</vt:lpstr>
      <vt:lpstr>자료 구성의 단위</vt:lpstr>
      <vt:lpstr>자료 구성의 단위</vt:lpstr>
      <vt:lpstr>기억 용량의 단위</vt:lpstr>
      <vt:lpstr>자료구성단위</vt:lpstr>
      <vt:lpstr>SECTION 44</vt:lpstr>
      <vt:lpstr>진법</vt:lpstr>
      <vt:lpstr>진법변환</vt:lpstr>
      <vt:lpstr>기출문제</vt:lpstr>
      <vt:lpstr>SECTION 45</vt:lpstr>
      <vt:lpstr>보수</vt:lpstr>
      <vt:lpstr>기출문제</vt:lpstr>
      <vt:lpstr>SECTION 46</vt:lpstr>
      <vt:lpstr>자료의 내부적 표현</vt:lpstr>
      <vt:lpstr>2진 연산</vt:lpstr>
      <vt:lpstr>2진 연산 (3/3)</vt:lpstr>
      <vt:lpstr>10진 연산</vt:lpstr>
      <vt:lpstr>10진 연산</vt:lpstr>
      <vt:lpstr>기출문제</vt:lpstr>
      <vt:lpstr>SECTION 47</vt:lpstr>
      <vt:lpstr>부동 소수점 방식의 특징 (1/3)</vt:lpstr>
      <vt:lpstr>부동 소수점 방식의 특징 (2/3)</vt:lpstr>
      <vt:lpstr>부동 소수점 방식의 특징 (3/3)</vt:lpstr>
      <vt:lpstr>부동소수점 수의 연산방법</vt:lpstr>
      <vt:lpstr>기출문제</vt:lpstr>
      <vt:lpstr>SECTION 48</vt:lpstr>
      <vt:lpstr>자료의 외부적 표현</vt:lpstr>
      <vt:lpstr>ASCII 코드 (1/2)</vt:lpstr>
      <vt:lpstr>ASCII 코드 (2/2)</vt:lpstr>
      <vt:lpstr>EBCDIC. 확장 2진화 10진코드 (1/2)</vt:lpstr>
      <vt:lpstr>EBCDIC. 확장 2진화 10진코드 (2/2)</vt:lpstr>
      <vt:lpstr>SECTION 49</vt:lpstr>
      <vt:lpstr>BCD 코드</vt:lpstr>
      <vt:lpstr>Excess-3 코드 (3초과 코드)</vt:lpstr>
      <vt:lpstr>Gray 코드 (1/2)</vt:lpstr>
      <vt:lpstr>Gray 코드 (2/2)</vt:lpstr>
      <vt:lpstr>패리티 검사 코드</vt:lpstr>
      <vt:lpstr>해밍 코드</vt:lpstr>
      <vt:lpstr>코드의 분류</vt:lpstr>
      <vt:lpstr>코드의 분류</vt:lpstr>
      <vt:lpstr>기출문제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김준형</dc:creator>
  <cp:lastModifiedBy>ync</cp:lastModifiedBy>
  <cp:revision>227</cp:revision>
  <dcterms:created xsi:type="dcterms:W3CDTF">2019-12-23T05:56:17Z</dcterms:created>
  <dcterms:modified xsi:type="dcterms:W3CDTF">2021-01-03T08:38:54Z</dcterms:modified>
</cp:coreProperties>
</file>