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652" r:id="rId2"/>
    <p:sldId id="653" r:id="rId3"/>
    <p:sldId id="654" r:id="rId4"/>
    <p:sldId id="655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BDD"/>
    <a:srgbClr val="E6E6FF"/>
    <a:srgbClr val="B6CBC9"/>
    <a:srgbClr val="CEE0E4"/>
    <a:srgbClr val="E6E6E6"/>
    <a:srgbClr val="D6DCE5"/>
    <a:srgbClr val="CAD1DD"/>
    <a:srgbClr val="C5D3ED"/>
    <a:srgbClr val="9FB7E1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2B58C-89A9-4360-A565-3ED16F527F76}" v="2" dt="2020-01-06T06:30:47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4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37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37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형" userId="2d4db5390552388b" providerId="LiveId" clId="{C752B58C-89A9-4360-A565-3ED16F527F76}"/>
    <pc:docChg chg="modSld">
      <pc:chgData name="김 준형" userId="2d4db5390552388b" providerId="LiveId" clId="{C752B58C-89A9-4360-A565-3ED16F527F76}" dt="2020-01-06T06:30:47.782" v="24"/>
      <pc:docMkLst>
        <pc:docMk/>
      </pc:docMkLst>
      <pc:sldChg chg="modSp">
        <pc:chgData name="김 준형" userId="2d4db5390552388b" providerId="LiveId" clId="{C752B58C-89A9-4360-A565-3ED16F527F76}" dt="2020-01-06T06:30:47.782" v="24"/>
        <pc:sldMkLst>
          <pc:docMk/>
          <pc:sldMk cId="1973120274" sldId="256"/>
        </pc:sldMkLst>
        <pc:spChg chg="mod">
          <ac:chgData name="김 준형" userId="2d4db5390552388b" providerId="LiveId" clId="{C752B58C-89A9-4360-A565-3ED16F527F76}" dt="2020-01-06T06:30:47.782" v="24"/>
          <ac:spMkLst>
            <pc:docMk/>
            <pc:sldMk cId="1973120274" sldId="256"/>
            <ac:spMk id="2" creationId="{A391D492-E288-403F-A852-570376DABE1C}"/>
          </ac:spMkLst>
        </pc:spChg>
      </pc:sldChg>
    </pc:docChg>
  </pc:docChgLst>
  <pc:docChgLst>
    <pc:chgData name="김 준형" userId="2d4db5390552388b" providerId="LiveId" clId="{F71988EA-9E6C-4B8D-BBB3-C928BB8841C7}"/>
    <pc:docChg chg="undo custSel addSld delSld modSld modMainMaster modHandout">
      <pc:chgData name="김 준형" userId="2d4db5390552388b" providerId="LiveId" clId="{F71988EA-9E6C-4B8D-BBB3-C928BB8841C7}" dt="2019-12-23T06:26:23.034" v="1160" actId="339"/>
      <pc:docMkLst>
        <pc:docMk/>
      </pc:docMkLst>
      <pc:sldChg chg="del">
        <pc:chgData name="김 준형" userId="2d4db5390552388b" providerId="LiveId" clId="{F71988EA-9E6C-4B8D-BBB3-C928BB8841C7}" dt="2019-12-23T06:16:16.484" v="281" actId="47"/>
        <pc:sldMkLst>
          <pc:docMk/>
          <pc:sldMk cId="1853601083" sldId="256"/>
        </pc:sldMkLst>
      </pc:sldChg>
      <pc:sldChg chg="modSp add">
        <pc:chgData name="김 준형" userId="2d4db5390552388b" providerId="LiveId" clId="{F71988EA-9E6C-4B8D-BBB3-C928BB8841C7}" dt="2019-12-23T06:17:43.014" v="368" actId="20577"/>
        <pc:sldMkLst>
          <pc:docMk/>
          <pc:sldMk cId="1973120274" sldId="256"/>
        </pc:sldMkLst>
        <pc:spChg chg="mod">
          <ac:chgData name="김 준형" userId="2d4db5390552388b" providerId="LiveId" clId="{F71988EA-9E6C-4B8D-BBB3-C928BB8841C7}" dt="2019-12-23T06:17:37.950" v="366"/>
          <ac:spMkLst>
            <pc:docMk/>
            <pc:sldMk cId="1973120274" sldId="256"/>
            <ac:spMk id="2" creationId="{A391D492-E288-403F-A852-570376DABE1C}"/>
          </ac:spMkLst>
        </pc:spChg>
        <pc:spChg chg="mod">
          <ac:chgData name="김 준형" userId="2d4db5390552388b" providerId="LiveId" clId="{F71988EA-9E6C-4B8D-BBB3-C928BB8841C7}" dt="2019-12-23T06:17:43.014" v="368" actId="20577"/>
          <ac:spMkLst>
            <pc:docMk/>
            <pc:sldMk cId="1973120274" sldId="256"/>
            <ac:spMk id="3" creationId="{8A5E59B6-6665-4535-9325-2CA428065B8E}"/>
          </ac:spMkLst>
        </pc:spChg>
      </pc:sldChg>
      <pc:sldChg chg="modSp add del">
        <pc:chgData name="김 준형" userId="2d4db5390552388b" providerId="LiveId" clId="{F71988EA-9E6C-4B8D-BBB3-C928BB8841C7}" dt="2019-12-23T06:16:16.663" v="282" actId="47"/>
        <pc:sldMkLst>
          <pc:docMk/>
          <pc:sldMk cId="2060544128" sldId="257"/>
        </pc:sldMkLst>
        <pc:spChg chg="mod">
          <ac:chgData name="김 준형" userId="2d4db5390552388b" providerId="LiveId" clId="{F71988EA-9E6C-4B8D-BBB3-C928BB8841C7}" dt="2019-12-23T06:14:19.523" v="238" actId="20577"/>
          <ac:spMkLst>
            <pc:docMk/>
            <pc:sldMk cId="2060544128" sldId="257"/>
            <ac:spMk id="3" creationId="{FC878306-F41F-48F4-8825-B8B90BC40563}"/>
          </ac:spMkLst>
        </pc:spChg>
      </pc:sldChg>
      <pc:sldChg chg="modSp add del">
        <pc:chgData name="김 준형" userId="2d4db5390552388b" providerId="LiveId" clId="{F71988EA-9E6C-4B8D-BBB3-C928BB8841C7}" dt="2019-12-23T06:21:54.248" v="476" actId="47"/>
        <pc:sldMkLst>
          <pc:docMk/>
          <pc:sldMk cId="2486978446" sldId="257"/>
        </pc:sldMkLst>
        <pc:spChg chg="mod">
          <ac:chgData name="김 준형" userId="2d4db5390552388b" providerId="LiveId" clId="{F71988EA-9E6C-4B8D-BBB3-C928BB8841C7}" dt="2019-12-23T06:18:02.713" v="385"/>
          <ac:spMkLst>
            <pc:docMk/>
            <pc:sldMk cId="2486978446" sldId="257"/>
            <ac:spMk id="2" creationId="{93C2662B-A8CF-4E0F-900E-82B495A53ABB}"/>
          </ac:spMkLst>
        </pc:spChg>
        <pc:spChg chg="mod">
          <ac:chgData name="김 준형" userId="2d4db5390552388b" providerId="LiveId" clId="{F71988EA-9E6C-4B8D-BBB3-C928BB8841C7}" dt="2019-12-23T06:17:50.427" v="383"/>
          <ac:spMkLst>
            <pc:docMk/>
            <pc:sldMk cId="2486978446" sldId="257"/>
            <ac:spMk id="3" creationId="{5540DEEA-B185-4665-8F08-A65F7A503849}"/>
          </ac:spMkLst>
        </pc:spChg>
      </pc:sldChg>
      <pc:sldChg chg="modSp add del">
        <pc:chgData name="김 준형" userId="2d4db5390552388b" providerId="LiveId" clId="{F71988EA-9E6C-4B8D-BBB3-C928BB8841C7}" dt="2019-12-23T06:14:11.514" v="214"/>
        <pc:sldMkLst>
          <pc:docMk/>
          <pc:sldMk cId="3096776316" sldId="257"/>
        </pc:sldMkLst>
        <pc:spChg chg="mod">
          <ac:chgData name="김 준형" userId="2d4db5390552388b" providerId="LiveId" clId="{F71988EA-9E6C-4B8D-BBB3-C928BB8841C7}" dt="2019-12-23T06:14:11.466" v="213" actId="20577"/>
          <ac:spMkLst>
            <pc:docMk/>
            <pc:sldMk cId="3096776316" sldId="257"/>
            <ac:spMk id="2" creationId="{22184B6C-A74A-4F1E-9805-3FF0763B0E0F}"/>
          </ac:spMkLst>
        </pc:spChg>
      </pc:sldChg>
      <pc:sldChg chg="modSp add del">
        <pc:chgData name="김 준형" userId="2d4db5390552388b" providerId="LiveId" clId="{F71988EA-9E6C-4B8D-BBB3-C928BB8841C7}" dt="2019-12-23T06:14:09.973" v="212"/>
        <pc:sldMkLst>
          <pc:docMk/>
          <pc:sldMk cId="213084201" sldId="258"/>
        </pc:sldMkLst>
        <pc:spChg chg="mod">
          <ac:chgData name="김 준형" userId="2d4db5390552388b" providerId="LiveId" clId="{F71988EA-9E6C-4B8D-BBB3-C928BB8841C7}" dt="2019-12-23T06:14:09.778" v="211" actId="20577"/>
          <ac:spMkLst>
            <pc:docMk/>
            <pc:sldMk cId="213084201" sldId="258"/>
            <ac:spMk id="2" creationId="{D7888599-4E71-4044-BD5F-EE9B7213BDB3}"/>
          </ac:spMkLst>
        </pc:spChg>
      </pc:sldChg>
      <pc:sldChg chg="modSp add del">
        <pc:chgData name="김 준형" userId="2d4db5390552388b" providerId="LiveId" clId="{F71988EA-9E6C-4B8D-BBB3-C928BB8841C7}" dt="2019-12-23T06:19:37.879" v="394" actId="47"/>
        <pc:sldMkLst>
          <pc:docMk/>
          <pc:sldMk cId="394691700" sldId="258"/>
        </pc:sldMkLst>
        <pc:spChg chg="mod">
          <ac:chgData name="김 준형" userId="2d4db5390552388b" providerId="LiveId" clId="{F71988EA-9E6C-4B8D-BBB3-C928BB8841C7}" dt="2019-12-23T06:18:53.269" v="388" actId="12"/>
          <ac:spMkLst>
            <pc:docMk/>
            <pc:sldMk cId="394691700" sldId="258"/>
            <ac:spMk id="2" creationId="{79795731-A62F-4F88-A17B-D0839175EFD6}"/>
          </ac:spMkLst>
        </pc:spChg>
      </pc:sldChg>
      <pc:sldChg chg="add del">
        <pc:chgData name="김 준형" userId="2d4db5390552388b" providerId="LiveId" clId="{F71988EA-9E6C-4B8D-BBB3-C928BB8841C7}" dt="2019-12-23T06:16:16.935" v="284" actId="47"/>
        <pc:sldMkLst>
          <pc:docMk/>
          <pc:sldMk cId="631219594" sldId="258"/>
        </pc:sldMkLst>
      </pc:sldChg>
      <pc:sldChg chg="modSp add del">
        <pc:chgData name="김 준형" userId="2d4db5390552388b" providerId="LiveId" clId="{F71988EA-9E6C-4B8D-BBB3-C928BB8841C7}" dt="2019-12-23T06:21:55.039" v="477" actId="47"/>
        <pc:sldMkLst>
          <pc:docMk/>
          <pc:sldMk cId="644982107" sldId="258"/>
        </pc:sldMkLst>
        <pc:spChg chg="mod">
          <ac:chgData name="김 준형" userId="2d4db5390552388b" providerId="LiveId" clId="{F71988EA-9E6C-4B8D-BBB3-C928BB8841C7}" dt="2019-12-23T06:19:52.461" v="419" actId="20577"/>
          <ac:spMkLst>
            <pc:docMk/>
            <pc:sldMk cId="644982107" sldId="258"/>
            <ac:spMk id="2" creationId="{CD78969B-F61A-4E07-B614-FED3605AF0F1}"/>
          </ac:spMkLst>
        </pc:spChg>
      </pc:sldChg>
      <pc:sldChg chg="modSp add del">
        <pc:chgData name="김 준형" userId="2d4db5390552388b" providerId="LiveId" clId="{F71988EA-9E6C-4B8D-BBB3-C928BB8841C7}" dt="2019-12-23T06:16:17.199" v="286" actId="47"/>
        <pc:sldMkLst>
          <pc:docMk/>
          <pc:sldMk cId="1477916413" sldId="259"/>
        </pc:sldMkLst>
        <pc:spChg chg="mod">
          <ac:chgData name="김 준형" userId="2d4db5390552388b" providerId="LiveId" clId="{F71988EA-9E6C-4B8D-BBB3-C928BB8841C7}" dt="2019-12-23T06:08:57.564" v="69"/>
          <ac:spMkLst>
            <pc:docMk/>
            <pc:sldMk cId="1477916413" sldId="259"/>
            <ac:spMk id="2" creationId="{747658D2-9504-4A84-8A4E-EA7197B20A3F}"/>
          </ac:spMkLst>
        </pc:spChg>
      </pc:sldChg>
      <pc:sldChg chg="modSp add">
        <pc:chgData name="김 준형" userId="2d4db5390552388b" providerId="LiveId" clId="{F71988EA-9E6C-4B8D-BBB3-C928BB8841C7}" dt="2019-12-23T06:22:11.827" v="495"/>
        <pc:sldMkLst>
          <pc:docMk/>
          <pc:sldMk cId="2449020434" sldId="259"/>
        </pc:sldMkLst>
        <pc:spChg chg="mod">
          <ac:chgData name="김 준형" userId="2d4db5390552388b" providerId="LiveId" clId="{F71988EA-9E6C-4B8D-BBB3-C928BB8841C7}" dt="2019-12-23T06:22:11.827" v="495"/>
          <ac:spMkLst>
            <pc:docMk/>
            <pc:sldMk cId="2449020434" sldId="259"/>
            <ac:spMk id="2" creationId="{43ACD7E5-40E4-4368-8479-528C75B0AB84}"/>
          </ac:spMkLst>
        </pc:spChg>
        <pc:spChg chg="mod">
          <ac:chgData name="김 준형" userId="2d4db5390552388b" providerId="LiveId" clId="{F71988EA-9E6C-4B8D-BBB3-C928BB8841C7}" dt="2019-12-23T06:21:51.502" v="475"/>
          <ac:spMkLst>
            <pc:docMk/>
            <pc:sldMk cId="2449020434" sldId="259"/>
            <ac:spMk id="3" creationId="{8E2C826D-9741-40FB-A2DF-F1C0FDD88F90}"/>
          </ac:spMkLst>
        </pc:spChg>
      </pc:sldChg>
      <pc:sldChg chg="modSp add del">
        <pc:chgData name="김 준형" userId="2d4db5390552388b" providerId="LiveId" clId="{F71988EA-9E6C-4B8D-BBB3-C928BB8841C7}" dt="2019-12-23T06:19:37.359" v="393" actId="47"/>
        <pc:sldMkLst>
          <pc:docMk/>
          <pc:sldMk cId="2900524072" sldId="259"/>
        </pc:sldMkLst>
        <pc:spChg chg="mod">
          <ac:chgData name="김 준형" userId="2d4db5390552388b" providerId="LiveId" clId="{F71988EA-9E6C-4B8D-BBB3-C928BB8841C7}" dt="2019-12-23T06:19:35.268" v="392" actId="12"/>
          <ac:spMkLst>
            <pc:docMk/>
            <pc:sldMk cId="2900524072" sldId="259"/>
            <ac:spMk id="2" creationId="{37FFB60A-20EE-4598-94D0-60DFCE2C6613}"/>
          </ac:spMkLst>
        </pc:spChg>
      </pc:sldChg>
      <pc:sldChg chg="modSp add del">
        <pc:chgData name="김 준형" userId="2d4db5390552388b" providerId="LiveId" clId="{F71988EA-9E6C-4B8D-BBB3-C928BB8841C7}" dt="2019-12-23T06:16:17.343" v="287" actId="47"/>
        <pc:sldMkLst>
          <pc:docMk/>
          <pc:sldMk cId="2937339471" sldId="260"/>
        </pc:sldMkLst>
        <pc:spChg chg="mod">
          <ac:chgData name="김 준형" userId="2d4db5390552388b" providerId="LiveId" clId="{F71988EA-9E6C-4B8D-BBB3-C928BB8841C7}" dt="2019-12-23T06:10:38.101" v="142"/>
          <ac:spMkLst>
            <pc:docMk/>
            <pc:sldMk cId="2937339471" sldId="260"/>
            <ac:spMk id="2" creationId="{57BB6444-9A49-44CB-9D84-BB13C7772B01}"/>
          </ac:spMkLst>
        </pc:spChg>
      </pc:sldChg>
      <pc:sldChg chg="addSp modSp add">
        <pc:chgData name="김 준형" userId="2d4db5390552388b" providerId="LiveId" clId="{F71988EA-9E6C-4B8D-BBB3-C928BB8841C7}" dt="2019-12-23T06:26:23.034" v="1160" actId="339"/>
        <pc:sldMkLst>
          <pc:docMk/>
          <pc:sldMk cId="3015331102" sldId="260"/>
        </pc:sldMkLst>
        <pc:spChg chg="mod">
          <ac:chgData name="김 준형" userId="2d4db5390552388b" providerId="LiveId" clId="{F71988EA-9E6C-4B8D-BBB3-C928BB8841C7}" dt="2019-12-23T06:22:30.150" v="523"/>
          <ac:spMkLst>
            <pc:docMk/>
            <pc:sldMk cId="3015331102" sldId="260"/>
            <ac:spMk id="2" creationId="{FCDD6399-64FC-4B9E-9E24-2F087CC5C6AB}"/>
          </ac:spMkLst>
        </pc:spChg>
        <pc:spChg chg="mod">
          <ac:chgData name="김 준형" userId="2d4db5390552388b" providerId="LiveId" clId="{F71988EA-9E6C-4B8D-BBB3-C928BB8841C7}" dt="2019-12-23T06:23:56.781" v="1071" actId="20577"/>
          <ac:spMkLst>
            <pc:docMk/>
            <pc:sldMk cId="3015331102" sldId="260"/>
            <ac:spMk id="3" creationId="{BBD41874-138B-4656-AC31-8EC8C4EE9A20}"/>
          </ac:spMkLst>
        </pc:spChg>
        <pc:spChg chg="add mod">
          <ac:chgData name="김 준형" userId="2d4db5390552388b" providerId="LiveId" clId="{F71988EA-9E6C-4B8D-BBB3-C928BB8841C7}" dt="2019-12-23T06:26:23.034" v="1160" actId="339"/>
          <ac:spMkLst>
            <pc:docMk/>
            <pc:sldMk cId="3015331102" sldId="260"/>
            <ac:spMk id="4" creationId="{2A673BD8-6A3E-4D12-BA81-B88617980D3A}"/>
          </ac:spMkLst>
        </pc:spChg>
        <pc:spChg chg="add mod">
          <ac:chgData name="김 준형" userId="2d4db5390552388b" providerId="LiveId" clId="{F71988EA-9E6C-4B8D-BBB3-C928BB8841C7}" dt="2019-12-23T06:25:43.731" v="1152" actId="12788"/>
          <ac:spMkLst>
            <pc:docMk/>
            <pc:sldMk cId="3015331102" sldId="260"/>
            <ac:spMk id="5" creationId="{4541A2B2-9C8F-41D7-A469-CF6B61D05DC4}"/>
          </ac:spMkLst>
        </pc:spChg>
        <pc:spChg chg="add mod">
          <ac:chgData name="김 준형" userId="2d4db5390552388b" providerId="LiveId" clId="{F71988EA-9E6C-4B8D-BBB3-C928BB8841C7}" dt="2019-12-23T06:25:49.996" v="1154" actId="1076"/>
          <ac:spMkLst>
            <pc:docMk/>
            <pc:sldMk cId="3015331102" sldId="260"/>
            <ac:spMk id="6" creationId="{B27A8BC6-9560-4D58-87A7-519AFCB1CF65}"/>
          </ac:spMkLst>
        </pc:spChg>
        <pc:spChg chg="add mod">
          <ac:chgData name="김 준형" userId="2d4db5390552388b" providerId="LiveId" clId="{F71988EA-9E6C-4B8D-BBB3-C928BB8841C7}" dt="2019-12-23T06:26:00.298" v="1157" actId="1076"/>
          <ac:spMkLst>
            <pc:docMk/>
            <pc:sldMk cId="3015331102" sldId="260"/>
            <ac:spMk id="13" creationId="{35E0BE2F-E277-4089-8D30-70401D5F4866}"/>
          </ac:spMkLst>
        </pc:spChg>
        <pc:cxnChg chg="add mod">
          <ac:chgData name="김 준형" userId="2d4db5390552388b" providerId="LiveId" clId="{F71988EA-9E6C-4B8D-BBB3-C928BB8841C7}" dt="2019-12-23T06:26:07.483" v="1159" actId="14100"/>
          <ac:cxnSpMkLst>
            <pc:docMk/>
            <pc:sldMk cId="3015331102" sldId="260"/>
            <ac:cxnSpMk id="8" creationId="{895C0F91-1580-4D48-B3FC-00084B14F10B}"/>
          </ac:cxnSpMkLst>
        </pc:cxnChg>
        <pc:cxnChg chg="add mod">
          <ac:chgData name="김 준형" userId="2d4db5390552388b" providerId="LiveId" clId="{F71988EA-9E6C-4B8D-BBB3-C928BB8841C7}" dt="2019-12-23T06:26:07.483" v="1159" actId="14100"/>
          <ac:cxnSpMkLst>
            <pc:docMk/>
            <pc:sldMk cId="3015331102" sldId="260"/>
            <ac:cxnSpMk id="10" creationId="{654FF13F-6AFE-4EAD-AE52-EFF571596351}"/>
          </ac:cxnSpMkLst>
        </pc:cxnChg>
      </pc:sldChg>
      <pc:sldChg chg="add del">
        <pc:chgData name="김 준형" userId="2d4db5390552388b" providerId="LiveId" clId="{F71988EA-9E6C-4B8D-BBB3-C928BB8841C7}" dt="2019-12-23T06:16:17.480" v="288" actId="47"/>
        <pc:sldMkLst>
          <pc:docMk/>
          <pc:sldMk cId="3374748551" sldId="261"/>
        </pc:sldMkLst>
      </pc:sldChg>
      <pc:sldChg chg="modSp add del">
        <pc:chgData name="김 준형" userId="2d4db5390552388b" providerId="LiveId" clId="{F71988EA-9E6C-4B8D-BBB3-C928BB8841C7}" dt="2019-12-23T06:16:17.614" v="289" actId="47"/>
        <pc:sldMkLst>
          <pc:docMk/>
          <pc:sldMk cId="556425601" sldId="262"/>
        </pc:sldMkLst>
        <pc:spChg chg="mod">
          <ac:chgData name="김 준형" userId="2d4db5390552388b" providerId="LiveId" clId="{F71988EA-9E6C-4B8D-BBB3-C928BB8841C7}" dt="2019-12-23T06:12:00.067" v="152" actId="20577"/>
          <ac:spMkLst>
            <pc:docMk/>
            <pc:sldMk cId="556425601" sldId="262"/>
            <ac:spMk id="2" creationId="{AE0404C5-C612-4BE8-97EB-291D3EEAAAAC}"/>
          </ac:spMkLst>
        </pc:spChg>
      </pc:sldChg>
      <pc:sldChg chg="modSp add del">
        <pc:chgData name="김 준형" userId="2d4db5390552388b" providerId="LiveId" clId="{F71988EA-9E6C-4B8D-BBB3-C928BB8841C7}" dt="2019-12-23T06:16:16.815" v="283" actId="47"/>
        <pc:sldMkLst>
          <pc:docMk/>
          <pc:sldMk cId="2542950257" sldId="263"/>
        </pc:sldMkLst>
        <pc:spChg chg="mod">
          <ac:chgData name="김 준형" userId="2d4db5390552388b" providerId="LiveId" clId="{F71988EA-9E6C-4B8D-BBB3-C928BB8841C7}" dt="2019-12-23T06:14:57.878" v="256" actId="20577"/>
          <ac:spMkLst>
            <pc:docMk/>
            <pc:sldMk cId="2542950257" sldId="263"/>
            <ac:spMk id="2" creationId="{EFBC6FC9-1064-4773-AE88-91E50338BC0A}"/>
          </ac:spMkLst>
        </pc:spChg>
      </pc:sldChg>
      <pc:sldChg chg="modSp add del">
        <pc:chgData name="김 준형" userId="2d4db5390552388b" providerId="LiveId" clId="{F71988EA-9E6C-4B8D-BBB3-C928BB8841C7}" dt="2019-12-23T06:16:17.055" v="285" actId="47"/>
        <pc:sldMkLst>
          <pc:docMk/>
          <pc:sldMk cId="848802777" sldId="264"/>
        </pc:sldMkLst>
        <pc:spChg chg="mod">
          <ac:chgData name="김 준형" userId="2d4db5390552388b" providerId="LiveId" clId="{F71988EA-9E6C-4B8D-BBB3-C928BB8841C7}" dt="2019-12-23T06:15:25.412" v="279" actId="20577"/>
          <ac:spMkLst>
            <pc:docMk/>
            <pc:sldMk cId="848802777" sldId="264"/>
            <ac:spMk id="2" creationId="{05C6789B-2B2B-47A1-933F-318E6EF24986}"/>
          </ac:spMkLst>
        </pc:spChg>
      </pc:sldChg>
      <pc:sldMasterChg chg="addSp delSp modSp modSldLayout">
        <pc:chgData name="김 준형" userId="2d4db5390552388b" providerId="LiveId" clId="{F71988EA-9E6C-4B8D-BBB3-C928BB8841C7}" dt="2019-12-23T06:21:16.355" v="426" actId="478"/>
        <pc:sldMasterMkLst>
          <pc:docMk/>
          <pc:sldMasterMk cId="3467479967" sldId="2147483648"/>
        </pc:sldMasterMkLst>
        <pc:spChg chg="del mod">
          <ac:chgData name="김 준형" userId="2d4db5390552388b" providerId="LiveId" clId="{F71988EA-9E6C-4B8D-BBB3-C928BB8841C7}" dt="2019-12-23T06:20:34.868" v="424" actId="478"/>
          <ac:spMkLst>
            <pc:docMk/>
            <pc:sldMasterMk cId="3467479967" sldId="2147483648"/>
            <ac:spMk id="3" creationId="{5CAA9A62-80DA-48B1-80A9-882057D46EF9}"/>
          </ac:spMkLst>
        </pc:spChg>
        <pc:spChg chg="add del">
          <ac:chgData name="김 준형" userId="2d4db5390552388b" providerId="LiveId" clId="{F71988EA-9E6C-4B8D-BBB3-C928BB8841C7}" dt="2019-12-23T06:21:16.355" v="426" actId="478"/>
          <ac:spMkLst>
            <pc:docMk/>
            <pc:sldMasterMk cId="3467479967" sldId="2147483648"/>
            <ac:spMk id="43" creationId="{3FF60344-6C8C-4EFE-A8D0-D5B7CD35A506}"/>
          </ac:spMkLst>
        </pc:spChg>
        <pc:sldLayoutChg chg="addSp delSp modSp">
          <pc:chgData name="김 준형" userId="2d4db5390552388b" providerId="LiveId" clId="{F71988EA-9E6C-4B8D-BBB3-C928BB8841C7}" dt="2019-12-23T06:20:27.707" v="423" actId="14100"/>
          <pc:sldLayoutMkLst>
            <pc:docMk/>
            <pc:sldMasterMk cId="3467479967" sldId="2147483648"/>
            <pc:sldLayoutMk cId="3231143172" sldId="2147483650"/>
          </pc:sldLayoutMkLst>
          <pc:spChg chg="add del mod">
            <ac:chgData name="김 준형" userId="2d4db5390552388b" providerId="LiveId" clId="{F71988EA-9E6C-4B8D-BBB3-C928BB8841C7}" dt="2019-12-23T06:20:17.963" v="420" actId="478"/>
            <ac:spMkLst>
              <pc:docMk/>
              <pc:sldMasterMk cId="3467479967" sldId="2147483648"/>
              <pc:sldLayoutMk cId="3231143172" sldId="2147483650"/>
              <ac:spMk id="3" creationId="{BF0F1889-7A63-4DE5-91CA-CB27362705D4}"/>
            </ac:spMkLst>
          </pc:spChg>
          <pc:spChg chg="add del">
            <ac:chgData name="김 준형" userId="2d4db5390552388b" providerId="LiveId" clId="{F71988EA-9E6C-4B8D-BBB3-C928BB8841C7}" dt="2019-12-23T06:07:57.585" v="4"/>
            <ac:spMkLst>
              <pc:docMk/>
              <pc:sldMasterMk cId="3467479967" sldId="2147483648"/>
              <pc:sldLayoutMk cId="3231143172" sldId="2147483650"/>
              <ac:spMk id="8" creationId="{CAA5E519-B578-4AA4-BA46-A82D5045C97F}"/>
            </ac:spMkLst>
          </pc:spChg>
          <pc:spChg chg="add del mod">
            <ac:chgData name="김 준형" userId="2d4db5390552388b" providerId="LiveId" clId="{F71988EA-9E6C-4B8D-BBB3-C928BB8841C7}" dt="2019-12-23T06:08:28.587" v="15"/>
            <ac:spMkLst>
              <pc:docMk/>
              <pc:sldMasterMk cId="3467479967" sldId="2147483648"/>
              <pc:sldLayoutMk cId="3231143172" sldId="2147483650"/>
              <ac:spMk id="9" creationId="{E9A12FFD-96E0-41C8-93F9-2CE01A573DED}"/>
            </ac:spMkLst>
          </pc:spChg>
          <pc:spChg chg="add del">
            <ac:chgData name="김 준형" userId="2d4db5390552388b" providerId="LiveId" clId="{F71988EA-9E6C-4B8D-BBB3-C928BB8841C7}" dt="2019-12-23T06:17:00.495" v="295"/>
            <ac:spMkLst>
              <pc:docMk/>
              <pc:sldMasterMk cId="3467479967" sldId="2147483648"/>
              <pc:sldLayoutMk cId="3231143172" sldId="2147483650"/>
              <ac:spMk id="10" creationId="{96C4A02D-06FB-4967-B301-433DC5A26BD9}"/>
            </ac:spMkLst>
          </pc:spChg>
          <pc:spChg chg="add mod">
            <ac:chgData name="김 준형" userId="2d4db5390552388b" providerId="LiveId" clId="{F71988EA-9E6C-4B8D-BBB3-C928BB8841C7}" dt="2019-12-23T06:20:27.707" v="423" actId="14100"/>
            <ac:spMkLst>
              <pc:docMk/>
              <pc:sldMasterMk cId="3467479967" sldId="2147483648"/>
              <pc:sldLayoutMk cId="3231143172" sldId="2147483650"/>
              <ac:spMk id="11" creationId="{C73BF201-4517-4953-8325-4ABE8E654D8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389B91-1E8C-43E9-AE90-B04253A529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26CF6-EAED-4640-B05E-B152631809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032A0-4D12-4C29-A5FF-00E256C635E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6575A-1A48-4425-9DE8-616DA94EB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7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F5FAF-C6D7-447F-BCDA-8A126847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E18AA-91B5-4DFE-82E8-2B41D17F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92520-3DBE-4126-9EAA-FA57E81B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3759B-3537-40E2-8371-581E9E6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96648-F67C-4665-B9E8-E01010A9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87E1D-9607-423B-AE8C-612ED944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89692"/>
            <a:ext cx="10515600" cy="49872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E1391-CCB4-4B06-B865-08615AD3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81333-B474-487C-86FB-4D4A75E9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FFA0D-7A78-450C-9B0F-972954A4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F331FAD-6487-474A-A98B-D00FAA69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630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98865-1CD1-4550-9452-4A7E3438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03869"/>
            <a:ext cx="2628900" cy="507309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97D89-6EE7-48F8-95B9-7AB9D72C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3869"/>
            <a:ext cx="7734300" cy="50730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99032-9216-4055-89B5-08C5F3D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7F149-69F1-4643-B79E-F81BB2D1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D4BFF-0A42-473E-AE7F-5A4D769E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385C0-9105-4131-BA2D-CBDD3D47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23EC5-4D9C-4D26-9F68-2FE209E7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FE99D-E54A-41B4-BD7E-030C7DC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42D0324D-DFFD-4FD1-968F-9A1BAF22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3BF201-4517-4953-8325-4ABE8E65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092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4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3E35-44CC-4D4C-8871-C39EC368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9F986-A769-4881-829F-D3E68C4B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27752-4D62-460B-B194-7D31F4F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9842F-EA7E-4AA6-8C98-0FA3C3C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3E58-659F-42DF-8528-606E9696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24E4A-39A3-4484-95CC-6A12591E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27ACB-A66C-4CD9-832D-3BCC48154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C2DD5-3B4C-4FA2-B872-C34A64EF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E8160-B326-46AA-B5AB-25A28947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5B35D-4476-40F7-8B7B-90C4F43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AEA7B94-0F4B-4B15-8688-786510C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75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210FA-6033-48EA-8DC0-C01A0AB5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279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4FC3E-A462-4559-9C24-BCC2331E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6704"/>
            <a:ext cx="5157787" cy="403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686BBD-74A9-4DE1-A80D-6A3C0DF5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279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AC2ED-C5CF-453D-AC9B-8E3EAAC23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6704"/>
            <a:ext cx="5183188" cy="403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127564-2E18-45B8-BEA8-4E708B6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F102B-9B20-44B4-BFCC-C38591EB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53604-F8D9-4CCE-9732-60D72179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104FCE3D-7230-4542-BEA5-CDEE8E9D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23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7E5C29-118A-467A-A6AA-4E7C7E42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23BD5-AD08-4FA8-A6A7-C29DFD0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2648B-332B-4CA9-A840-166C30C2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>
            <a:extLst>
              <a:ext uri="{FF2B5EF4-FFF2-40B4-BE49-F238E27FC236}">
                <a16:creationId xmlns:a16="http://schemas.microsoft.com/office/drawing/2014/main" id="{16E61B0E-F0BB-4C4E-B78C-A2FCDF6B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214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EC4EF9-3BF3-46C3-B55D-6280ADC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19BA2-06E6-47D1-A9B1-D44C4A4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32DD7-27E2-42FD-87BA-73FC5BA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5C29-C15E-48BC-A1E3-8CE7BEA8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2680"/>
            <a:ext cx="3932237" cy="99471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DF6BE-1CC7-45E0-8D73-FFADB27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2680"/>
            <a:ext cx="6172200" cy="4798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86DF6-7840-4301-9E83-DF4C7013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FA00C-BDF3-4728-A93D-2AA58AAE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8917F-F496-4FA6-AF9E-534BC216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53F90-C1F3-40CA-B07F-CF33815C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BE88E-84ED-49D1-8C00-9642FB57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0346"/>
            <a:ext cx="3932237" cy="93705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831EB-1E99-483C-A9EA-6A32A3ED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20346"/>
            <a:ext cx="6172200" cy="4740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C38F9-6099-419F-B584-DFCAD7B7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3AEFB-078C-42DF-98C1-3F4FFEE8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1AC6F-7A44-4D51-92C6-8676F97C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52E36-4936-41E0-93CB-BCBDB866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6E6E6"/>
          </a:fgClr>
          <a:bgClr>
            <a:srgbClr val="D6DCE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EA90D4-BFB3-4BFD-9758-3C5B0E0D558F}"/>
              </a:ext>
            </a:extLst>
          </p:cNvPr>
          <p:cNvGrpSpPr/>
          <p:nvPr userDrawn="1"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27" name="사각형: 둥근 위쪽 모서리 16">
              <a:extLst>
                <a:ext uri="{FF2B5EF4-FFF2-40B4-BE49-F238E27FC236}">
                  <a16:creationId xmlns:a16="http://schemas.microsoft.com/office/drawing/2014/main" id="{5EC56172-62FB-4018-8F78-93922C10612F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1ED784-BB88-4684-B9B6-9624B6B97E48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4개 42">
              <a:extLst>
                <a:ext uri="{FF2B5EF4-FFF2-40B4-BE49-F238E27FC236}">
                  <a16:creationId xmlns:a16="http://schemas.microsoft.com/office/drawing/2014/main" id="{977D5464-0AE7-410A-826B-5A1815AD9044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사각형: 둥근 위쪽 모서리 16">
              <a:extLst>
                <a:ext uri="{FF2B5EF4-FFF2-40B4-BE49-F238E27FC236}">
                  <a16:creationId xmlns:a16="http://schemas.microsoft.com/office/drawing/2014/main" id="{CC2B5DD6-8AEA-4394-8B32-2DAF16184600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6BBEE08-02D7-4D6D-AB1A-E1AD0B6F034E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별: 꼭짓점 4개 42">
              <a:extLst>
                <a:ext uri="{FF2B5EF4-FFF2-40B4-BE49-F238E27FC236}">
                  <a16:creationId xmlns:a16="http://schemas.microsoft.com/office/drawing/2014/main" id="{E6C804EB-180E-46D5-9ADF-3A7CEFF2F278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88F66A-D2AE-4C82-824E-DE8219AA9F6B}"/>
                </a:ext>
              </a:extLst>
            </p:cNvPr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62">
              <a:extLst>
                <a:ext uri="{FF2B5EF4-FFF2-40B4-BE49-F238E27FC236}">
                  <a16:creationId xmlns:a16="http://schemas.microsoft.com/office/drawing/2014/main" id="{82113B90-D246-45EC-831D-B36773512F24}"/>
                </a:ext>
              </a:extLst>
            </p:cNvPr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자유형 58">
              <a:extLst>
                <a:ext uri="{FF2B5EF4-FFF2-40B4-BE49-F238E27FC236}">
                  <a16:creationId xmlns:a16="http://schemas.microsoft.com/office/drawing/2014/main" id="{1950132C-E6BB-4C80-A6C2-D4C16DFD18E8}"/>
                </a:ext>
              </a:extLst>
            </p:cNvPr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59">
              <a:extLst>
                <a:ext uri="{FF2B5EF4-FFF2-40B4-BE49-F238E27FC236}">
                  <a16:creationId xmlns:a16="http://schemas.microsoft.com/office/drawing/2014/main" id="{06351B08-3F38-4C3C-95D1-2EB8B314D313}"/>
                </a:ext>
              </a:extLst>
            </p:cNvPr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60">
              <a:extLst>
                <a:ext uri="{FF2B5EF4-FFF2-40B4-BE49-F238E27FC236}">
                  <a16:creationId xmlns:a16="http://schemas.microsoft.com/office/drawing/2014/main" id="{4934BAC4-46C8-44CE-9F1C-160133FEDAC4}"/>
                </a:ext>
              </a:extLst>
            </p:cNvPr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61">
              <a:extLst>
                <a:ext uri="{FF2B5EF4-FFF2-40B4-BE49-F238E27FC236}">
                  <a16:creationId xmlns:a16="http://schemas.microsoft.com/office/drawing/2014/main" id="{722E75D6-1BE9-4F92-9A48-83B99AE2B2F0}"/>
                </a:ext>
              </a:extLst>
            </p:cNvPr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4">
              <a:extLst>
                <a:ext uri="{FF2B5EF4-FFF2-40B4-BE49-F238E27FC236}">
                  <a16:creationId xmlns:a16="http://schemas.microsoft.com/office/drawing/2014/main" id="{FCAEF83D-8F10-4859-B475-2B78DE81D76D}"/>
                </a:ext>
              </a:extLst>
            </p:cNvPr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69">
              <a:extLst>
                <a:ext uri="{FF2B5EF4-FFF2-40B4-BE49-F238E27FC236}">
                  <a16:creationId xmlns:a16="http://schemas.microsoft.com/office/drawing/2014/main" id="{5EDA7AE2-F67E-4E15-A0BF-794B1E983DC1}"/>
                </a:ext>
              </a:extLst>
            </p:cNvPr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70">
              <a:extLst>
                <a:ext uri="{FF2B5EF4-FFF2-40B4-BE49-F238E27FC236}">
                  <a16:creationId xmlns:a16="http://schemas.microsoft.com/office/drawing/2014/main" id="{293CFEBE-82A8-412B-86D3-05BF94A3453C}"/>
                </a:ext>
              </a:extLst>
            </p:cNvPr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71">
              <a:extLst>
                <a:ext uri="{FF2B5EF4-FFF2-40B4-BE49-F238E27FC236}">
                  <a16:creationId xmlns:a16="http://schemas.microsoft.com/office/drawing/2014/main" id="{6C788FE9-CF41-442C-B794-8AFCD9A89067}"/>
                </a:ext>
              </a:extLst>
            </p:cNvPr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F7727-EDE1-4FE7-87E8-9E73832B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E612-D15A-4BF7-A409-F7A9B200D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AF367-8E3F-49B5-8841-556341EF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5263-0D6F-44B9-86EE-406BA917A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10A8CB"/>
        </a:buClr>
        <a:buSzPct val="80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39F11"/>
        </a:buClr>
        <a:buSzPct val="75000"/>
        <a:buFont typeface="Wingdings" pitchFamily="2" charset="2"/>
        <a:buChar char="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E9980F"/>
        </a:buClr>
        <a:buSzPct val="70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5B62"/>
        </a:buClr>
        <a:buSzPct val="65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B926"/>
        </a:buClr>
        <a:buSzPct val="60000"/>
        <a:buFont typeface="Wingdings" pitchFamily="2" charset="2"/>
        <a:buChar char="¢"/>
        <a:tabLst/>
        <a:defRPr lang="en-US" altLang="ko-KR" sz="32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rqPobwPOz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/>
              <a:t>명령 실행과 제어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정보처리산업기사</a:t>
            </a:r>
          </a:p>
        </p:txBody>
      </p:sp>
    </p:spTree>
    <p:extLst>
      <p:ext uri="{BB962C8B-B14F-4D97-AF65-F5344CB8AC3E}">
        <p14:creationId xmlns:p14="http://schemas.microsoft.com/office/powerpoint/2010/main" val="405707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인출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en-US" altLang="ko-KR" dirty="0"/>
              <a:t>Fetch Cycle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Fetch </a:t>
            </a:r>
            <a:r>
              <a:rPr lang="en-US" altLang="ko-KR" sz="2000" dirty="0"/>
              <a:t>Cycle</a:t>
            </a:r>
            <a:r>
              <a:rPr lang="ko-KR" altLang="en-US" sz="2000" dirty="0"/>
              <a:t>은 명령어를 주 기억장치에서 중앙 처리 장치의 명령 레지스터로 가져와 해독하는 단계로</a:t>
            </a:r>
            <a:r>
              <a:rPr lang="en-US" altLang="ko-KR" sz="2000" dirty="0"/>
              <a:t>, </a:t>
            </a:r>
            <a:r>
              <a:rPr lang="ko-KR" altLang="en-US" sz="2000" dirty="0"/>
              <a:t>명령이 실행되기 위해서 가장 먼저 수행되는 동작이다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읽어와 </a:t>
            </a:r>
            <a:r>
              <a:rPr lang="ko-KR" altLang="en-US" sz="2000" dirty="0"/>
              <a:t>해석된 명령어가 </a:t>
            </a:r>
            <a:r>
              <a:rPr lang="en-US" altLang="ko-KR" sz="2000" dirty="0"/>
              <a:t>1Cycle </a:t>
            </a:r>
            <a:r>
              <a:rPr lang="ko-KR" altLang="en-US" sz="2000" dirty="0"/>
              <a:t>명령이면 이를 수행한 후 다시 </a:t>
            </a:r>
            <a:r>
              <a:rPr lang="en-US" altLang="ko-KR" sz="2000" dirty="0"/>
              <a:t>Fetch Cycle</a:t>
            </a:r>
            <a:r>
              <a:rPr lang="ko-KR" altLang="en-US" sz="2000" dirty="0"/>
              <a:t>로 변천한다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1Cycle </a:t>
            </a:r>
            <a:r>
              <a:rPr lang="ko-KR" altLang="en-US" sz="2000" dirty="0"/>
              <a:t>명령이 아니면</a:t>
            </a:r>
            <a:r>
              <a:rPr lang="en-US" altLang="ko-KR" sz="2000" dirty="0"/>
              <a:t>, </a:t>
            </a:r>
            <a:r>
              <a:rPr lang="ko-KR" altLang="en-US" sz="2000" dirty="0"/>
              <a:t>해석된 명령어의 모든 비트에 따라 직접 주소와 간접 주소를 판단한다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비트가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직접 주소 이므로 </a:t>
            </a:r>
            <a:r>
              <a:rPr lang="en-US" altLang="ko-KR" sz="2000" dirty="0"/>
              <a:t>Execute </a:t>
            </a:r>
            <a:r>
              <a:rPr lang="ko-KR" altLang="en-US" sz="2000" dirty="0"/>
              <a:t>단계로 변천한다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비트가 </a:t>
            </a:r>
            <a:r>
              <a:rPr lang="en-US" altLang="ko-KR" sz="2000" dirty="0"/>
              <a:t>1</a:t>
            </a:r>
            <a:r>
              <a:rPr lang="ko-KR" altLang="en-US" sz="2000" dirty="0"/>
              <a:t>이면 간접 주소 이므로 </a:t>
            </a:r>
            <a:r>
              <a:rPr lang="en-US" altLang="ko-KR" sz="2000" dirty="0"/>
              <a:t>Indirect </a:t>
            </a:r>
            <a:r>
              <a:rPr lang="ko-KR" altLang="en-US" sz="2000" dirty="0"/>
              <a:t>단계로 변천한다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7703" y="3832175"/>
              <a:ext cx="9091251" cy="205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234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234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PC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번지를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MAR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ko-KR" altLang="en-US" sz="1200" baseline="0" dirty="0" err="1">
                              <a:solidFill>
                                <a:sysClr val="windowText" lastClr="000000"/>
                              </a:solidFill>
                            </a:rPr>
                            <a:t>전송시킨다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234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],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PC + 1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다음에 실행할 명령의 위치를 지정하기 위해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증가 시킨다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234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IR ← MBR[OP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],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 ← MBR[I]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명령어의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OP-Code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부분을 명령 레지스터에 전송한다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명령어의 모드 비트를 </a:t>
                          </a:r>
                          <a:r>
                            <a:rPr lang="ko-KR" altLang="en-US" sz="1200" baseline="0" dirty="0" err="1">
                              <a:solidFill>
                                <a:sysClr val="windowText" lastClr="000000"/>
                              </a:solidFill>
                            </a:rPr>
                            <a:t>플립플롭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2348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또는 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플립플롭에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Execute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변천하고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, I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가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R </a:t>
                          </a:r>
                          <a:r>
                            <a:rPr lang="ko-KR" altLang="en-US" sz="1200" baseline="0" dirty="0" err="1">
                              <a:solidFill>
                                <a:sysClr val="windowText" lastClr="000000"/>
                              </a:solidFill>
                            </a:rPr>
                            <a:t>플립플롭에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Indirect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867684"/>
                  </p:ext>
                </p:extLst>
              </p:nvPr>
            </p:nvGraphicFramePr>
            <p:xfrm>
              <a:off x="1427703" y="3832175"/>
              <a:ext cx="9091251" cy="205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234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2348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148" r="-572523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PC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번지를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MAR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ko-KR" altLang="en-US" sz="1200" baseline="0" dirty="0" err="1">
                              <a:solidFill>
                                <a:sysClr val="windowText" lastClr="000000"/>
                              </a:solidFill>
                            </a:rPr>
                            <a:t>전송시킨다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68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8961" r="-572523" b="-2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],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PC + 1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다음에 실행할 명령의 위치를 지정하기 위해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증가 시킨다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68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38961" r="-572523" b="-1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IR ← MBR[OP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],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 ← MBR[I]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명령어의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OP-Code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부분을 명령 레지스터에 전송한다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명령어의 모드 비트를 </a:t>
                          </a:r>
                          <a:r>
                            <a:rPr lang="ko-KR" altLang="en-US" sz="1200" baseline="0" dirty="0" err="1">
                              <a:solidFill>
                                <a:sysClr val="windowText" lastClr="000000"/>
                              </a:solidFill>
                            </a:rPr>
                            <a:t>플립플롭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468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38961" r="-572523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또는 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플립플롭에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Execute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변천하고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, I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가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R </a:t>
                          </a:r>
                          <a:r>
                            <a:rPr lang="ko-KR" altLang="en-US" sz="1200" baseline="0" dirty="0" err="1">
                              <a:solidFill>
                                <a:sysClr val="windowText" lastClr="000000"/>
                              </a:solidFill>
                            </a:rPr>
                            <a:t>플립플롭에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Indirect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457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간접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(Indirect </a:t>
            </a:r>
            <a:r>
              <a:rPr lang="en-US" altLang="ko-KR" dirty="0"/>
              <a:t>Cycle)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Fetch </a:t>
            </a:r>
            <a:r>
              <a:rPr lang="ko-KR" altLang="en-US" sz="2000" dirty="0"/>
              <a:t>단계에서 해석된 명령의 </a:t>
            </a:r>
            <a:r>
              <a:rPr lang="ko-KR" altLang="en-US" sz="2000" dirty="0" err="1"/>
              <a:t>주소부가</a:t>
            </a:r>
            <a:r>
              <a:rPr lang="ko-KR" altLang="en-US" sz="2000" dirty="0"/>
              <a:t> 간접 주소인 경우 수행된다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사이클에서 </a:t>
            </a:r>
            <a:r>
              <a:rPr lang="en-US" altLang="ko-KR" sz="2000" dirty="0"/>
              <a:t>Fetch </a:t>
            </a:r>
            <a:r>
              <a:rPr lang="ko-KR" altLang="en-US" sz="2000" dirty="0"/>
              <a:t>단계에서 해석한 주소를 읽어온 후 그 주소가 </a:t>
            </a:r>
            <a:r>
              <a:rPr lang="ko-KR" altLang="en-US" sz="2000" dirty="0" err="1"/>
              <a:t>간접주소</a:t>
            </a:r>
            <a:r>
              <a:rPr lang="ko-KR" altLang="en-US" sz="2000" dirty="0"/>
              <a:t> 이면 유효 주소를 계산하기 위해 다시 </a:t>
            </a:r>
            <a:r>
              <a:rPr lang="en-US" altLang="ko-KR" sz="2000" dirty="0"/>
              <a:t>Indirect </a:t>
            </a:r>
            <a:r>
              <a:rPr lang="ko-KR" altLang="en-US" sz="2000" dirty="0"/>
              <a:t>단계를 수행한다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분기 </a:t>
            </a:r>
            <a:r>
              <a:rPr lang="ko-KR" altLang="en-US" sz="2000" dirty="0"/>
              <a:t>같은 </a:t>
            </a:r>
            <a:r>
              <a:rPr lang="en-US" altLang="ko-KR" sz="2000" dirty="0"/>
              <a:t>1Cycle </a:t>
            </a:r>
            <a:r>
              <a:rPr lang="ko-KR" altLang="en-US" sz="2000" dirty="0"/>
              <a:t>명령이면 </a:t>
            </a:r>
            <a:r>
              <a:rPr lang="en-US" altLang="ko-KR" sz="2000" dirty="0"/>
              <a:t>Fetch Cycle</a:t>
            </a:r>
            <a:r>
              <a:rPr lang="ko-KR" altLang="en-US" sz="2000" dirty="0"/>
              <a:t>로 변천한다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실행 </a:t>
            </a:r>
            <a:r>
              <a:rPr lang="ko-KR" altLang="en-US" sz="2000" dirty="0"/>
              <a:t>명령이면 </a:t>
            </a:r>
            <a:r>
              <a:rPr lang="en-US" altLang="ko-KR" sz="2000" dirty="0"/>
              <a:t>Execute Cycle</a:t>
            </a:r>
            <a:r>
              <a:rPr lang="ko-KR" altLang="en-US" sz="2000" dirty="0"/>
              <a:t>로 변천한다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374" y="3295696"/>
              <a:ext cx="9091251" cy="16086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2386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238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238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238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No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동작 없음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2386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1,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1, 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Execute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009855"/>
                  </p:ext>
                </p:extLst>
              </p:nvPr>
            </p:nvGraphicFramePr>
            <p:xfrm>
              <a:off x="1550374" y="3295696"/>
              <a:ext cx="9091251" cy="16086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2851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2851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572523" b="-3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2851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572523" b="-2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28515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572523" b="-1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No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동작 없음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468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4156" r="-572523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1,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1, 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Execute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39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(Execute </a:t>
            </a:r>
            <a:r>
              <a:rPr lang="en-US" altLang="ko-KR" dirty="0"/>
              <a:t>Cycle)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Fetch </a:t>
            </a:r>
            <a:r>
              <a:rPr lang="ko-KR" altLang="en-US" sz="2000" dirty="0"/>
              <a:t>단계에서 인출하여 해석한 명령을 실행하는 단계이다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Execute </a:t>
            </a:r>
            <a:r>
              <a:rPr lang="ko-KR" altLang="en-US" sz="2000" dirty="0"/>
              <a:t>단계에서는 플래그 레지스터의 상태 변화를 검사하여 </a:t>
            </a:r>
            <a:r>
              <a:rPr lang="en-US" altLang="ko-KR" sz="2000" dirty="0"/>
              <a:t>Interrupt </a:t>
            </a:r>
            <a:r>
              <a:rPr lang="ko-KR" altLang="en-US" sz="2000" dirty="0"/>
              <a:t>단계로 변천할 것인지를 판단한다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Execute </a:t>
            </a:r>
            <a:r>
              <a:rPr lang="ko-KR" altLang="en-US" sz="2000" dirty="0"/>
              <a:t>단계에서는 </a:t>
            </a:r>
            <a:r>
              <a:rPr lang="en-US" altLang="ko-KR" sz="2000" dirty="0"/>
              <a:t>Interrupt </a:t>
            </a:r>
            <a:r>
              <a:rPr lang="ko-KR" altLang="en-US" sz="2000" dirty="0"/>
              <a:t>요청 신호를 나타내는 플래그 레지스터의 변화가 없으면 </a:t>
            </a:r>
            <a:r>
              <a:rPr lang="en-US" altLang="ko-KR" sz="2000" dirty="0"/>
              <a:t>Fetch </a:t>
            </a:r>
            <a:r>
              <a:rPr lang="ko-KR" altLang="en-US" sz="2000" dirty="0"/>
              <a:t>단계로 변천한다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다음은 </a:t>
            </a:r>
            <a:r>
              <a:rPr lang="en-US" altLang="ko-KR" sz="2000" dirty="0"/>
              <a:t>ADD </a:t>
            </a:r>
            <a:r>
              <a:rPr lang="ko-KR" altLang="en-US" sz="2000" dirty="0"/>
              <a:t>연산을 수행하는 </a:t>
            </a:r>
            <a:r>
              <a:rPr lang="en-US" altLang="ko-KR" sz="2000" dirty="0"/>
              <a:t>Execute </a:t>
            </a:r>
            <a:r>
              <a:rPr lang="ko-KR" altLang="en-US" sz="2000" dirty="0"/>
              <a:t>단계이다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374" y="3507777"/>
              <a:ext cx="9091251" cy="191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162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+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누산기의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값과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더해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1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또는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Execute Cycle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플립플롭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상태가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F=1, R=0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F=0,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R=0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변천하고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, 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을 주면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F=1, R=1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849442"/>
                  </p:ext>
                </p:extLst>
              </p:nvPr>
            </p:nvGraphicFramePr>
            <p:xfrm>
              <a:off x="1550374" y="3507777"/>
              <a:ext cx="9091251" cy="1916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1629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572523" b="-4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572523" b="-3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162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572523" b="-2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+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누산기의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값과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더해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6509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4393" r="-572523" b="-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1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또는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Execute Cycle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플립플롭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상태가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F=1, R=0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F=0,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R=0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변천하고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, 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을 주면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F=1, R=1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755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단계 </a:t>
            </a:r>
            <a:r>
              <a:rPr lang="en-US" altLang="ko-KR" dirty="0"/>
              <a:t>( Interrupt Cycle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인터럽트 발생 시 복귀 주소를 저장시키고</a:t>
            </a:r>
            <a:r>
              <a:rPr lang="en-US" altLang="ko-KR" sz="2000" dirty="0"/>
              <a:t>, </a:t>
            </a:r>
            <a:r>
              <a:rPr lang="ko-KR" altLang="en-US" sz="2000" dirty="0"/>
              <a:t>제어 순서를 인터럽트 처리 프로그램의 첫 번째 명령으로 옮기는 단계이다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인터럽트 </a:t>
            </a:r>
            <a:r>
              <a:rPr lang="ko-KR" altLang="en-US" sz="2000" dirty="0"/>
              <a:t>단계를 마친 후에는 항상 </a:t>
            </a:r>
            <a:r>
              <a:rPr lang="en-US" altLang="ko-KR" sz="2000" dirty="0"/>
              <a:t>Fetch </a:t>
            </a:r>
            <a:r>
              <a:rPr lang="ko-KR" altLang="en-US" sz="2000" dirty="0"/>
              <a:t>단계로 변천한다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다음은 </a:t>
            </a:r>
            <a:r>
              <a:rPr lang="en-US" altLang="ko-KR" sz="2000" dirty="0"/>
              <a:t>Interrupt Cycle</a:t>
            </a:r>
            <a:r>
              <a:rPr lang="ko-KR" altLang="en-US" sz="2000" dirty="0"/>
              <a:t>의 동작 순서이다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176" y="2883702"/>
              <a:ext cx="9091251" cy="2796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760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760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MBR[AD]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PC ,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ysClr val="windowText" lastClr="000000"/>
                              </a:solidFill>
                            </a:rPr>
                            <a:t>PC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0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가 가지고 있는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,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다음에 실행할 명령의 주소를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의 주소 부분으로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b="0" dirty="0" smtClean="0">
                              <a:solidFill>
                                <a:sysClr val="windowText" lastClr="000000"/>
                              </a:solidFill>
                            </a:rPr>
                            <a:t>복귀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주소를 저장할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번지를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980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 ←PC,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PC + </a:t>
                          </a:r>
                          <a:r>
                            <a:rPr lang="en-US" altLang="ko-KR" sz="12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pPr algn="ctr" latinLnBrk="1"/>
                          <a:endParaRPr lang="en-US" altLang="ko-KR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가 가지고 있는 값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번지를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b="0" dirty="0" smtClean="0">
                              <a:solidFill>
                                <a:sysClr val="windowText" lastClr="000000"/>
                              </a:solidFill>
                            </a:rPr>
                            <a:t>인터럽트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처리 루틴으로 이동할 수 있는 인터럽트 벡터의 위치를 지정하기 위해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증가시켜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로 </a:t>
                          </a:r>
                          <a:r>
                            <a:rPr lang="ko-KR" altLang="en-US" sz="1200" b="0" dirty="0" err="1">
                              <a:solidFill>
                                <a:sysClr val="windowText" lastClr="000000"/>
                              </a:solidFill>
                            </a:rPr>
                            <a:t>세트시킨다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8533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M[MAR]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MBR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, </a:t>
                          </a:r>
                          <a:endParaRPr lang="en-US" altLang="ko-KR" sz="1200" b="0" baseline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200" b="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IEN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</a:t>
                          </a:r>
                          <a:r>
                            <a:rPr lang="en-US" altLang="ko-KR" sz="12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pPr algn="ctr" latinLnBrk="1"/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이 가지고 있는 다음에 실행할 명령의 주소를 메모리의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ysClr val="windowText" lastClr="000000"/>
                              </a:solidFill>
                            </a:rPr>
                            <a:t>가르키는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 위치에 저장한다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b="0" dirty="0" smtClean="0">
                              <a:solidFill>
                                <a:sysClr val="windowText" lastClr="000000"/>
                              </a:solidFill>
                            </a:rPr>
                            <a:t>인터럽트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단계가 끝날 </a:t>
                          </a:r>
                          <a:r>
                            <a:rPr lang="ko-KR" altLang="en-US" sz="1200" b="0" dirty="0" err="1">
                              <a:solidFill>
                                <a:sysClr val="windowText" lastClr="000000"/>
                              </a:solidFill>
                            </a:rPr>
                            <a:t>떄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 까지 다른 인터럽트가 발생하지 않게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을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760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0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0, 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738759"/>
                  </p:ext>
                </p:extLst>
              </p:nvPr>
            </p:nvGraphicFramePr>
            <p:xfrm>
              <a:off x="1446176" y="2883702"/>
              <a:ext cx="9091251" cy="2796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760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68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519" r="-572523" b="-424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MBR[AD]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PC ,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ysClr val="windowText" lastClr="000000"/>
                              </a:solidFill>
                            </a:rPr>
                            <a:t>PC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0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가 가지고 있는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,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다음에 실행할 명령의 주소를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의 주소 부분으로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b="0" dirty="0" smtClean="0">
                              <a:solidFill>
                                <a:sysClr val="windowText" lastClr="000000"/>
                              </a:solidFill>
                            </a:rPr>
                            <a:t>복귀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주소를 저장할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번지를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6509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1132" r="-572523" b="-2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 ←PC,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PC + </a:t>
                          </a:r>
                          <a:r>
                            <a:rPr lang="en-US" altLang="ko-KR" sz="1200" b="0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  <a:p>
                          <a:pPr algn="ctr" latinLnBrk="1"/>
                          <a:endParaRPr lang="en-US" altLang="ko-KR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가 가지고 있는 값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번지를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b="0" dirty="0" smtClean="0">
                              <a:solidFill>
                                <a:sysClr val="windowText" lastClr="000000"/>
                              </a:solidFill>
                            </a:rPr>
                            <a:t>인터럽트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처리 루틴으로 이동할 수 있는 인터럽트 벡터의 위치를 지정하기 위해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증가시켜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로 </a:t>
                          </a:r>
                          <a:r>
                            <a:rPr lang="ko-KR" altLang="en-US" sz="1200" b="0" dirty="0" err="1">
                              <a:solidFill>
                                <a:sysClr val="windowText" lastClr="000000"/>
                              </a:solidFill>
                            </a:rPr>
                            <a:t>세트시킨다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8337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8832" r="-572523" b="-61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M[MAR]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MBR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, </a:t>
                          </a:r>
                          <a:endParaRPr lang="en-US" altLang="ko-KR" sz="1200" b="0" baseline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200" b="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IEN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</a:t>
                          </a:r>
                          <a:r>
                            <a:rPr lang="en-US" altLang="ko-KR" sz="1200" b="0" dirty="0" smtClean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  <a:p>
                          <a:pPr algn="ctr" latinLnBrk="1"/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이 가지고 있는 다음에 실행할 명령의 주소를 메모리의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이 </a:t>
                          </a:r>
                          <a:r>
                            <a:rPr lang="ko-KR" altLang="en-US" sz="1200" b="0" dirty="0" err="1">
                              <a:solidFill>
                                <a:sysClr val="windowText" lastClr="000000"/>
                              </a:solidFill>
                            </a:rPr>
                            <a:t>가르키는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 위치에 저장한다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b="0" dirty="0" smtClean="0">
                              <a:solidFill>
                                <a:sysClr val="windowText" lastClr="000000"/>
                              </a:solidFill>
                            </a:rPr>
                            <a:t>인터럽트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단계가 끝날 </a:t>
                          </a:r>
                          <a:r>
                            <a:rPr lang="ko-KR" altLang="en-US" sz="1200" b="0" dirty="0" err="1">
                              <a:solidFill>
                                <a:sysClr val="windowText" lastClr="000000"/>
                              </a:solidFill>
                            </a:rPr>
                            <a:t>떄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 까지 다른 인터럽트가 발생하지 않게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을 전송한다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46803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96104" r="-572523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en-US" altLang="ko-KR" sz="1200" b="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← 0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0, R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b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68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1333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57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주요 명령의 </a:t>
            </a:r>
            <a:endParaRPr lang="en-US" altLang="ko-KR" sz="4800" dirty="0" smtClean="0"/>
          </a:p>
          <a:p>
            <a:r>
              <a:rPr lang="ko-KR" altLang="en-US" sz="4800" dirty="0" smtClean="0"/>
              <a:t>마이크로 오퍼레이션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928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명령의 마이크로 오퍼레이션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AND : AC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← AC ∧ M[AD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2400" dirty="0" smtClean="0"/>
              <a:t>AND</a:t>
            </a:r>
            <a:r>
              <a:rPr lang="ko-KR" altLang="en-US" sz="2400" dirty="0"/>
              <a:t>는 </a:t>
            </a:r>
            <a:r>
              <a:rPr lang="en-US" altLang="ko-KR" sz="2400" dirty="0"/>
              <a:t>AC ( </a:t>
            </a:r>
            <a:r>
              <a:rPr lang="ko-KR" altLang="en-US" sz="2400" dirty="0" err="1"/>
              <a:t>누산기</a:t>
            </a:r>
            <a:r>
              <a:rPr lang="ko-KR" altLang="en-US" sz="2400" dirty="0"/>
              <a:t> </a:t>
            </a:r>
            <a:r>
              <a:rPr lang="en-US" altLang="ko-KR" sz="2400" dirty="0"/>
              <a:t>)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메모리의 내용을 </a:t>
            </a:r>
            <a:r>
              <a:rPr lang="en-US" altLang="ko-KR" sz="2400" dirty="0"/>
              <a:t>AND (</a:t>
            </a:r>
            <a:r>
              <a:rPr lang="ko-KR" altLang="en-US" sz="2400" dirty="0"/>
              <a:t> 논리곱 </a:t>
            </a:r>
            <a:r>
              <a:rPr lang="en-US" altLang="ko-KR" sz="2400" dirty="0"/>
              <a:t>) </a:t>
            </a:r>
            <a:r>
              <a:rPr lang="ko-KR" altLang="en-US" sz="2400" dirty="0"/>
              <a:t>하여 결과를 </a:t>
            </a:r>
            <a:r>
              <a:rPr lang="en-US" altLang="ko-KR" sz="2400" dirty="0"/>
              <a:t>AC</a:t>
            </a:r>
            <a:r>
              <a:rPr lang="ko-KR" altLang="en-US" sz="2400" dirty="0"/>
              <a:t>에 저장하는 연산 명령이다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374" y="2946399"/>
              <a:ext cx="9091251" cy="2737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43281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32811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현재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에는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단계에서 읽어온 명령어가 들어 있다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32811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M[MAR] 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32811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∧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누산기의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값과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AND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연산하여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실질적인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AND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연산이 이루어지는 부분이다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290630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𝐼𝐸𝑁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인터럽트 요청 신호가 없으므로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, 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0dl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되어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 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29063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인터럽트 요청 신호가 있으므로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, 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= 1, R = 1dl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되어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Interrupt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430374"/>
                  </p:ext>
                </p:extLst>
              </p:nvPr>
            </p:nvGraphicFramePr>
            <p:xfrm>
              <a:off x="1550374" y="2946399"/>
              <a:ext cx="9091251" cy="2737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43281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68036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2208" r="-572523" b="-40129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현재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에는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단계에서 읽어온 명령어가 들어 있다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32811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8451" r="-572523" b="-3352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M[MAR] 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68036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84416" r="-572523" b="-20909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∧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누산기의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값과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AND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연산하여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실질적인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AND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연산이 이루어지는 부분이다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468036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2208" r="-1245045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84416" r="-1145045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인터럽트 요청 신호가 없으므로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, 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0dl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되어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 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4680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인터럽트 요청 신호가 있으므로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, 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= 1, R = 1dl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되어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Interrupt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782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명령의 마이크로 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ADD : AC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← AC + M[AD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2400" dirty="0" smtClean="0"/>
              <a:t>ADD</a:t>
            </a:r>
            <a:r>
              <a:rPr lang="ko-KR" altLang="en-US" sz="2400" dirty="0"/>
              <a:t>는 </a:t>
            </a:r>
            <a:r>
              <a:rPr lang="en-US" altLang="ko-KR" sz="2400" dirty="0"/>
              <a:t>AC (</a:t>
            </a:r>
            <a:r>
              <a:rPr lang="ko-KR" altLang="en-US" sz="2400" dirty="0" err="1"/>
              <a:t>누산기</a:t>
            </a:r>
            <a:r>
              <a:rPr lang="en-US" altLang="ko-KR" sz="2400" dirty="0"/>
              <a:t>)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ko-KR" altLang="en-US" sz="2400" dirty="0"/>
              <a:t>메모리의 내용을 더하여 결과를 </a:t>
            </a:r>
            <a:r>
              <a:rPr lang="en-US" altLang="ko-KR" sz="2400" dirty="0"/>
              <a:t>AC</a:t>
            </a:r>
            <a:r>
              <a:rPr lang="ko-KR" altLang="en-US" sz="2400" dirty="0"/>
              <a:t>에 저장하는 연산 명령이다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4648" y="2856630"/>
              <a:ext cx="9091251" cy="2047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413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41313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41313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M[MAR] 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41313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+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누산기의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값과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더해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41313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𝐼𝐸𝑁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변환한다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4131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60845"/>
                  </p:ext>
                </p:extLst>
              </p:nvPr>
            </p:nvGraphicFramePr>
            <p:xfrm>
              <a:off x="1464648" y="2856630"/>
              <a:ext cx="9091251" cy="20478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413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41313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572523" b="-4053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41313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6491" r="-572523" b="-2982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M[MAR] 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41313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1786" r="-572523" b="-2035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+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누산기의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값과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더해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누산기에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41313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893" r="-1245045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01786" r="-1145045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변환한다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4131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830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명령의 마이크로 </a:t>
            </a:r>
            <a:r>
              <a:rPr lang="ko-KR" altLang="en-US" dirty="0" smtClean="0"/>
              <a:t>오퍼레이션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LDA(Load </a:t>
            </a:r>
            <a:r>
              <a:rPr lang="en-US" altLang="ko-KR" sz="2400" dirty="0"/>
              <a:t>to </a:t>
            </a:r>
            <a:r>
              <a:rPr lang="en-US" altLang="ko-KR" sz="2400" dirty="0" smtClean="0"/>
              <a:t>AC) </a:t>
            </a:r>
            <a:r>
              <a:rPr lang="en-US" altLang="ko-KR" sz="2400" dirty="0"/>
              <a:t>: AC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← M[AD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2400" dirty="0" smtClean="0"/>
              <a:t>LDA</a:t>
            </a:r>
            <a:r>
              <a:rPr lang="ko-KR" altLang="en-US" sz="2400" dirty="0"/>
              <a:t>는 메모리의 내용을 </a:t>
            </a:r>
            <a:r>
              <a:rPr lang="en-US" altLang="ko-KR" sz="2400" dirty="0"/>
              <a:t>AC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가져오는</a:t>
            </a:r>
            <a:r>
              <a:rPr lang="en-US" altLang="ko-KR" sz="2400" dirty="0" smtClean="0"/>
              <a:t>(Load) </a:t>
            </a:r>
            <a:r>
              <a:rPr lang="ko-KR" altLang="en-US" sz="2400" dirty="0" smtClean="0"/>
              <a:t>명령이다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4648" y="2324905"/>
              <a:ext cx="9091251" cy="29121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9986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99869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656318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M[MAR]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0 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를 초기화 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656318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+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가져온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를 더해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초기화된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더해지므로 메모리의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로 불러오는 것과 같다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9869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𝐼𝐸𝑁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986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1dl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되어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 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769840"/>
                  </p:ext>
                </p:extLst>
              </p:nvPr>
            </p:nvGraphicFramePr>
            <p:xfrm>
              <a:off x="1464648" y="2324905"/>
              <a:ext cx="9091251" cy="29121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9986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399869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572523" b="-52878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656318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22222" r="-572523" b="-223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M[MAR]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0 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전송하여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를 초기화 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656318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24299" r="-572523" b="-1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 ← AC +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가져온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과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를 더해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초기화된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더해지므로 메모리의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로 불러오는 것과 같다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986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62879" r="-1245045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25758" r="-114504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986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1dl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되어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 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379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명령의 마이크로 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STA(Store AC) </a:t>
            </a:r>
            <a:r>
              <a:rPr lang="en-US" altLang="ko-KR" sz="2400" dirty="0"/>
              <a:t>: M[AD]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← </a:t>
            </a:r>
            <a:r>
              <a:rPr lang="en-US" altLang="ko-KR" sz="2400" dirty="0" smtClean="0">
                <a:solidFill>
                  <a:sysClr val="windowText" lastClr="000000"/>
                </a:solidFill>
              </a:rPr>
              <a:t>AC</a:t>
            </a:r>
          </a:p>
          <a:p>
            <a:pPr marL="0" indent="0">
              <a:buNone/>
            </a:pPr>
            <a:r>
              <a:rPr lang="en-US" altLang="ko-KR" sz="2400" dirty="0" smtClean="0"/>
              <a:t>STA</a:t>
            </a:r>
            <a:r>
              <a:rPr lang="ko-KR" altLang="en-US" sz="2400" dirty="0"/>
              <a:t>는 </a:t>
            </a:r>
            <a:r>
              <a:rPr lang="en-US" altLang="ko-KR" sz="2400" dirty="0"/>
              <a:t>AC</a:t>
            </a:r>
            <a:r>
              <a:rPr lang="ko-KR" altLang="en-US" sz="2400" dirty="0"/>
              <a:t>의 내용을 메모리에 저장 하는 명령이다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374" y="2453956"/>
              <a:ext cx="9091251" cy="2616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45886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58869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 [ AD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58869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AC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58869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M[ MAR ] ←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메모리의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0665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𝐼𝐸𝑁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06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973350"/>
                  </p:ext>
                </p:extLst>
              </p:nvPr>
            </p:nvGraphicFramePr>
            <p:xfrm>
              <a:off x="1550374" y="2453956"/>
              <a:ext cx="9091251" cy="2616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458869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58869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8684" r="-572523" b="-3697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 [ AD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58869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1333" r="-572523" b="-274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AC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AC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58869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7368" r="-572523" b="-1710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M[ MAR ] ← MBR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메모리의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0665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35938" r="-1245045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71875" r="-1145045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06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1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121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55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마이크로 오퍼레이션</a:t>
            </a:r>
            <a:endParaRPr lang="en-US" altLang="ko-KR" sz="4800" dirty="0" smtClean="0"/>
          </a:p>
          <a:p>
            <a:r>
              <a:rPr lang="en-US" altLang="ko-KR" sz="4800" dirty="0" smtClean="0"/>
              <a:t>(Micro Operation)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31745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명령의 마이크로 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BUN(Branch Unconditionally)</a:t>
            </a:r>
          </a:p>
          <a:p>
            <a:pPr marL="0" indent="0">
              <a:buNone/>
            </a:pPr>
            <a:r>
              <a:rPr lang="en-US" altLang="ko-KR" sz="2400" dirty="0" smtClean="0"/>
              <a:t>BUN</a:t>
            </a:r>
            <a:r>
              <a:rPr lang="ko-KR" altLang="en-US" sz="2400" dirty="0"/>
              <a:t>은 </a:t>
            </a:r>
            <a:r>
              <a:rPr lang="en-US" altLang="ko-KR" sz="2400" dirty="0"/>
              <a:t>PC</a:t>
            </a:r>
            <a:r>
              <a:rPr lang="ko-KR" altLang="en-US" sz="2400" dirty="0"/>
              <a:t>에 특정한 주소를 전송하여 실행 명령의 위치를 변경하는 무조건 분기 명령이다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374" y="2634068"/>
              <a:ext cx="9091251" cy="2843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9039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89113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다음에 실행할 명령의 주소를 갖는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값이 변경되었으므로 변경된 주소에서 다음 명령이 실행된다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90392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No Operation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동작 없음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90392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No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동작 없음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0392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𝐼𝐸𝑁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r>
                            <a:rPr lang="en-US" altLang="ko-KR" sz="1200" baseline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03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214870"/>
                  </p:ext>
                </p:extLst>
              </p:nvPr>
            </p:nvGraphicFramePr>
            <p:xfrm>
              <a:off x="1550374" y="2634068"/>
              <a:ext cx="9091251" cy="2843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9039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891135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3537" r="-572523" b="-1755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다음에 실행할 명령의 주소를 갖는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값이 변경되었으므로 변경된 주소에서 다음 명령이 실행된다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90392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29688" r="-572523" b="-3031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No Operation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동작 없음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90392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29688" r="-572523" b="-20312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No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동작 없음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039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64844" r="-1245045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29688" r="-1145045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r>
                            <a:rPr lang="en-US" altLang="ko-KR" sz="1200" baseline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03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62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명령의 마이크로 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BSA(Branch </a:t>
            </a:r>
            <a:r>
              <a:rPr lang="en-US" altLang="ko-KR" sz="2400" dirty="0"/>
              <a:t>and Save Return Address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BSA</a:t>
            </a:r>
            <a:r>
              <a:rPr lang="ko-KR" altLang="en-US" sz="2400" dirty="0"/>
              <a:t>는 복귀 주소를 저장하고 부 프로그램을 호출하는 명령이다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7703" y="2357908"/>
              <a:ext cx="9091251" cy="2860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9280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896633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[AD],</a:t>
                          </a:r>
                          <a:endParaRPr lang="en-US" altLang="ko-KR" sz="120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MBR[AD]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PC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주소 부분으로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주소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로 전소한다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92801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M[MAR] ← MBR[AD]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메모리의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가르키는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위치에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92801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PC +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증가시킨다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2801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𝐼𝐸𝑁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280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228724"/>
                  </p:ext>
                </p:extLst>
              </p:nvPr>
            </p:nvGraphicFramePr>
            <p:xfrm>
              <a:off x="1427703" y="2357908"/>
              <a:ext cx="9091251" cy="2860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955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675955">
                      <a:extLst>
                        <a:ext uri="{9D8B030D-6E8A-4147-A177-3AD203B41FA5}">
                          <a16:colId xmlns:a16="http://schemas.microsoft.com/office/drawing/2014/main" val="1948466315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39280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896633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4218" r="-572523" b="-1775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[AD],</a:t>
                          </a:r>
                          <a:endParaRPr lang="en-US" altLang="ko-KR" sz="120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MBR[AD]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← PC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,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MBR[AD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주소 부분으로 전송한다</a:t>
                          </a:r>
                          <a:r>
                            <a:rPr lang="en-US" altLang="ko-KR" sz="120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주소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로 전소한다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392801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26154" r="-572523" b="-30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M[MAR] ← MBR[AD]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메모리의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</a:t>
                          </a:r>
                          <a:r>
                            <a:rPr lang="ko-KR" altLang="en-US" sz="1200" dirty="0" err="1">
                              <a:solidFill>
                                <a:sysClr val="windowText" lastClr="000000"/>
                              </a:solidFill>
                            </a:rPr>
                            <a:t>가르키는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 위치에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392801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26154" r="-572523" b="-20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 ← PC +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증가시킨다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39280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65116" r="-1245045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34375" r="-1145045" b="-1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← 0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0, R = 0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  <a:tr h="392801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IEN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 ←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을 전송하면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F = 1, R = 1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되어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Interrupt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단계로 변천한다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29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98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명령의 마이크로 오퍼레이션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ISZ(Increment </a:t>
            </a:r>
            <a:r>
              <a:rPr lang="en-US" altLang="ko-KR" sz="2400" dirty="0"/>
              <a:t>and Skip if </a:t>
            </a:r>
            <a:r>
              <a:rPr lang="en-US" altLang="ko-KR" sz="2400" dirty="0" smtClean="0"/>
              <a:t>Zero)</a:t>
            </a:r>
          </a:p>
          <a:p>
            <a:pPr marL="0" indent="0">
              <a:buNone/>
            </a:pPr>
            <a:r>
              <a:rPr lang="en-US" altLang="ko-KR" sz="2400" dirty="0" smtClean="0"/>
              <a:t>ISZ</a:t>
            </a:r>
            <a:r>
              <a:rPr lang="ko-KR" altLang="en-US" sz="2400" dirty="0"/>
              <a:t>는 메모리의 값을 읽어 그 값을 </a:t>
            </a:r>
            <a:r>
              <a:rPr lang="en-US" altLang="ko-KR" sz="2400" dirty="0"/>
              <a:t>1 </a:t>
            </a:r>
            <a:r>
              <a:rPr lang="ko-KR" altLang="en-US" sz="2400" dirty="0"/>
              <a:t>증가시킨 후 음수에서 시작한 그 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이면 현재 명령을 건너 띄어 다음 명령으로 이동한다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374" y="2646442"/>
              <a:ext cx="9091251" cy="30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4799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799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 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799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799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MBR + 1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증가시킨다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109559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M[MAR] ← MBR,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IF(MBR = 0) THEN ←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+ 1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메모리의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지정하는 위치에 전송한다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의 값이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이면 다음 명령을 수행한다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434480"/>
                  </p:ext>
                </p:extLst>
              </p:nvPr>
            </p:nvGraphicFramePr>
            <p:xfrm>
              <a:off x="1550374" y="2646442"/>
              <a:ext cx="9091251" cy="301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910">
                      <a:extLst>
                        <a:ext uri="{9D8B030D-6E8A-4147-A177-3AD203B41FA5}">
                          <a16:colId xmlns:a16="http://schemas.microsoft.com/office/drawing/2014/main" val="2969939949"/>
                        </a:ext>
                      </a:extLst>
                    </a:gridCol>
                    <a:gridCol w="2004646">
                      <a:extLst>
                        <a:ext uri="{9D8B030D-6E8A-4147-A177-3AD203B41FA5}">
                          <a16:colId xmlns:a16="http://schemas.microsoft.com/office/drawing/2014/main" val="1620148765"/>
                        </a:ext>
                      </a:extLst>
                    </a:gridCol>
                    <a:gridCol w="5734695">
                      <a:extLst>
                        <a:ext uri="{9D8B030D-6E8A-4147-A177-3AD203B41FA5}">
                          <a16:colId xmlns:a16="http://schemas.microsoft.com/office/drawing/2014/main" val="3268366309"/>
                        </a:ext>
                      </a:extLst>
                    </a:gridCol>
                  </a:tblGrid>
                  <a:tr h="4799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제어 신호</a:t>
                          </a:r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Micro Operation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의미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47137"/>
                      </a:ext>
                    </a:extLst>
                  </a:tr>
                  <a:tr h="4799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572523" b="-427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 ← MBR[AD]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 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있는 명령어의 번지 부분을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934096"/>
                      </a:ext>
                    </a:extLst>
                  </a:tr>
                  <a:tr h="4799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564" r="-572523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M[MAR]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메모리에서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이 지정하는 위치의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에 전송한다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62"/>
                      </a:ext>
                    </a:extLst>
                  </a:tr>
                  <a:tr h="4799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8734" r="-572523" b="-229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 ← MBR + 1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1 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증가시킨다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037429"/>
                      </a:ext>
                    </a:extLst>
                  </a:tr>
                  <a:tr h="10955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2277" marR="102277" marT="51138" marB="5113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75000" r="-572523" b="-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M[MAR] ← MBR,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IF(MBR = 0) THEN ←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PC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 + 1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</a:rPr>
                            <a:t>의 값을 메모리의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MAR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 지정하는 위치에 전송한다</a:t>
                          </a:r>
                          <a:r>
                            <a:rPr lang="en-US" altLang="ko-KR" sz="1200" baseline="0" dirty="0" smtClean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en-US" altLang="ko-KR" sz="1200" baseline="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MBR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의 값이 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r>
                            <a:rPr lang="ko-KR" altLang="en-US" sz="1200" baseline="0" dirty="0">
                              <a:solidFill>
                                <a:sysClr val="windowText" lastClr="000000"/>
                              </a:solidFill>
                            </a:rPr>
                            <a:t>이면 다음 명령을 수행한다</a:t>
                          </a:r>
                          <a:r>
                            <a:rPr lang="en-US" altLang="ko-KR" sz="1200" baseline="0" dirty="0">
                              <a:solidFill>
                                <a:sysClr val="windowText" lastClr="000000"/>
                              </a:solidFill>
                            </a:rPr>
                            <a:t>.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2277" marR="102277" marT="51138" marB="51138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370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4498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58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제어기의 구현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8525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제어 </a:t>
            </a:r>
            <a:r>
              <a:rPr lang="ko-KR" altLang="en-US" sz="2000" dirty="0"/>
              <a:t>데이터는 제어 장치가 제어 신호를 발생하기 위한 자료로서</a:t>
            </a:r>
            <a:r>
              <a:rPr lang="en-US" altLang="ko-KR" sz="2000" dirty="0"/>
              <a:t>, CPU</a:t>
            </a:r>
            <a:r>
              <a:rPr lang="ko-KR" altLang="en-US" sz="2000" dirty="0"/>
              <a:t>가 특정한 메이저 상태와 타이밍 상태에 있을 </a:t>
            </a:r>
            <a:r>
              <a:rPr lang="ko-KR" altLang="en-US" sz="2000" dirty="0" err="1"/>
              <a:t>떄</a:t>
            </a:r>
            <a:r>
              <a:rPr lang="ko-KR" altLang="en-US" sz="2000" dirty="0"/>
              <a:t> 제어 자료에 따른 제어 규칙에 의해 제어 신호가 발생한다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제어 데이터 종류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메이저 </a:t>
            </a:r>
            <a:r>
              <a:rPr lang="ko-KR" altLang="en-US" sz="2000" dirty="0" err="1"/>
              <a:t>스테이트</a:t>
            </a:r>
            <a:r>
              <a:rPr lang="ko-KR" altLang="en-US" sz="2000" dirty="0"/>
              <a:t> 사이의 변천을 제어하는 </a:t>
            </a:r>
            <a:r>
              <a:rPr lang="ko-KR" altLang="en-US" sz="2000" dirty="0" smtClean="0"/>
              <a:t>데이터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중앙처리장치의 </a:t>
            </a:r>
            <a:r>
              <a:rPr lang="ko-KR" altLang="en-US" sz="2000" dirty="0" err="1"/>
              <a:t>제어점을</a:t>
            </a:r>
            <a:r>
              <a:rPr lang="ko-KR" altLang="en-US" sz="2000" dirty="0"/>
              <a:t> 제어하는 </a:t>
            </a:r>
            <a:r>
              <a:rPr lang="ko-KR" altLang="en-US" sz="2000" dirty="0" smtClean="0"/>
              <a:t>데이터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인스트럭션의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수행 순서를 결정하는 데 필요한 제어 데이터</a:t>
            </a:r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22184" y="3813106"/>
          <a:ext cx="9809925" cy="217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985">
                  <a:extLst>
                    <a:ext uri="{9D8B030D-6E8A-4147-A177-3AD203B41FA5}">
                      <a16:colId xmlns:a16="http://schemas.microsoft.com/office/drawing/2014/main" val="652610370"/>
                    </a:ext>
                  </a:extLst>
                </a:gridCol>
                <a:gridCol w="1961985">
                  <a:extLst>
                    <a:ext uri="{9D8B030D-6E8A-4147-A177-3AD203B41FA5}">
                      <a16:colId xmlns:a16="http://schemas.microsoft.com/office/drawing/2014/main" val="1523451972"/>
                    </a:ext>
                  </a:extLst>
                </a:gridCol>
                <a:gridCol w="1961985">
                  <a:extLst>
                    <a:ext uri="{9D8B030D-6E8A-4147-A177-3AD203B41FA5}">
                      <a16:colId xmlns:a16="http://schemas.microsoft.com/office/drawing/2014/main" val="4123958236"/>
                    </a:ext>
                  </a:extLst>
                </a:gridCol>
                <a:gridCol w="1961985">
                  <a:extLst>
                    <a:ext uri="{9D8B030D-6E8A-4147-A177-3AD203B41FA5}">
                      <a16:colId xmlns:a16="http://schemas.microsoft.com/office/drawing/2014/main" val="1466696647"/>
                    </a:ext>
                  </a:extLst>
                </a:gridCol>
                <a:gridCol w="1961985">
                  <a:extLst>
                    <a:ext uri="{9D8B030D-6E8A-4147-A177-3AD203B41FA5}">
                      <a16:colId xmlns:a16="http://schemas.microsoft.com/office/drawing/2014/main" val="330643259"/>
                    </a:ext>
                  </a:extLst>
                </a:gridCol>
              </a:tblGrid>
              <a:tr h="410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Fetch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Indirect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Execute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Interrupt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19761"/>
                  </a:ext>
                </a:extLst>
              </a:tr>
              <a:tr h="587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  <a:r>
                        <a:rPr lang="en-US" altLang="ko-KR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ysClr val="windowText" lastClr="000000"/>
                          </a:solidFill>
                        </a:rPr>
                        <a:t>간 </a:t>
                      </a:r>
                      <a:r>
                        <a:rPr lang="ko-KR" altLang="en-US" sz="1400" baseline="0" dirty="0" err="1">
                          <a:solidFill>
                            <a:sysClr val="windowText" lastClr="000000"/>
                          </a:solidFill>
                        </a:rPr>
                        <a:t>변이용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명령어 종류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주소지정방식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주소 지정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인터럽트 요청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719191"/>
                  </a:ext>
                </a:extLst>
              </a:tr>
              <a:tr h="5873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제어점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제어용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유효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명령어의 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Interrupt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체제에 따라 달라짐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583983"/>
                  </a:ext>
                </a:extLst>
              </a:tr>
              <a:tr h="5873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수행</a:t>
                      </a:r>
                      <a:r>
                        <a:rPr lang="ko-KR" altLang="en-US" sz="1400" baseline="0" dirty="0">
                          <a:solidFill>
                            <a:sysClr val="windowText" lastClr="000000"/>
                          </a:solidFill>
                        </a:rPr>
                        <a:t> 순서 제어용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PC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Interrupt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체제에 따라 달라짐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8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제어기의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제어기 </a:t>
            </a:r>
            <a:r>
              <a:rPr lang="en-US" altLang="ko-KR" sz="2000" dirty="0"/>
              <a:t>(</a:t>
            </a:r>
            <a:r>
              <a:rPr lang="ko-KR" altLang="en-US" sz="2000" dirty="0"/>
              <a:t>제어 장치</a:t>
            </a:r>
            <a:r>
              <a:rPr lang="en-US" altLang="ko-KR" sz="2000" dirty="0"/>
              <a:t>)</a:t>
            </a:r>
            <a:r>
              <a:rPr lang="ko-KR" altLang="en-US" sz="2000" dirty="0"/>
              <a:t>는 필요한 마이크로 연산들이 연속적으로 수행할 수 있도록 제어 신호를 보내는 역할을 하는 장치를 말한다</a:t>
            </a:r>
            <a:r>
              <a:rPr lang="en-US" altLang="ko-KR" sz="2000" dirty="0"/>
              <a:t>. </a:t>
            </a:r>
            <a:r>
              <a:rPr lang="ko-KR" altLang="en-US" sz="2000" dirty="0"/>
              <a:t>제어 장치는 하드웨어적으로 구현하는 고정 배선 제어 장치와 소프트웨어적으로 구현하는 마이크로 프로그래밍 기법이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고정 배선 </a:t>
            </a:r>
            <a:r>
              <a:rPr lang="ko-KR" altLang="en-US" sz="2000" dirty="0" smtClean="0"/>
              <a:t>제어장치</a:t>
            </a:r>
            <a:r>
              <a:rPr lang="en-US" altLang="ko-KR" sz="2000" dirty="0" smtClean="0"/>
              <a:t>(Hard-wired </a:t>
            </a:r>
            <a:r>
              <a:rPr lang="en-US" altLang="ko-KR" sz="2000" dirty="0"/>
              <a:t>Control Unit)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독립 </a:t>
            </a:r>
            <a:r>
              <a:rPr lang="ko-KR" altLang="en-US" sz="2000" dirty="0" err="1"/>
              <a:t>제어점에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제어신호를</a:t>
            </a:r>
            <a:r>
              <a:rPr lang="ko-KR" altLang="en-US" sz="2000" dirty="0"/>
              <a:t> 가해야 할 조건들을 제어 데이터와 제어기의 상태로 표현한 후 이를 만족하는 </a:t>
            </a:r>
            <a:r>
              <a:rPr lang="ko-KR" altLang="en-US" sz="2000" dirty="0" smtClean="0"/>
              <a:t>조합논리회로를 </a:t>
            </a:r>
            <a:r>
              <a:rPr lang="ko-KR" altLang="en-US" sz="2000" dirty="0"/>
              <a:t>설계하여 해당 </a:t>
            </a:r>
            <a:r>
              <a:rPr lang="ko-KR" altLang="en-US" sz="2000" dirty="0" err="1"/>
              <a:t>제어점에</a:t>
            </a:r>
            <a:r>
              <a:rPr lang="ko-KR" altLang="en-US" sz="2000" dirty="0"/>
              <a:t> 연결하는 </a:t>
            </a:r>
            <a:r>
              <a:rPr lang="ko-KR" altLang="en-US" sz="2000" dirty="0" smtClean="0"/>
              <a:t>방식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Hardware</a:t>
            </a:r>
            <a:r>
              <a:rPr lang="ko-KR" altLang="en-US" sz="2000" dirty="0"/>
              <a:t>적인 구성 방법이다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속도가 빠르다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마이크로 </a:t>
            </a:r>
            <a:r>
              <a:rPr lang="ko-KR" altLang="en-US" sz="2000" dirty="0"/>
              <a:t>프로그램 방식에 비해 </a:t>
            </a:r>
            <a:r>
              <a:rPr lang="ko-KR" altLang="en-US" sz="2000" dirty="0" smtClean="0"/>
              <a:t>비싸다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RISC </a:t>
            </a:r>
            <a:r>
              <a:rPr lang="ko-KR" altLang="en-US" sz="2000" dirty="0"/>
              <a:t>구조를 기본으로 하는 컴퓨터에서 주로 </a:t>
            </a:r>
            <a:r>
              <a:rPr lang="ko-KR" altLang="en-US" sz="2000" dirty="0" smtClean="0"/>
              <a:t>사용된다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한 </a:t>
            </a:r>
            <a:r>
              <a:rPr lang="ko-KR" altLang="en-US" sz="2000" dirty="0"/>
              <a:t>번 만들어진 명령어 세트를 변경할 수 없다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회로 </a:t>
            </a:r>
            <a:r>
              <a:rPr lang="ko-KR" altLang="en-US" sz="2000" dirty="0"/>
              <a:t>구성이 복잡하다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7172" name="Picture 4" descr="Microprogrammed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43" y="3949268"/>
            <a:ext cx="4075257" cy="20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21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마이크로 프로그래밍 </a:t>
            </a:r>
            <a:r>
              <a:rPr lang="ko-KR" altLang="en-US" sz="2400" dirty="0" smtClean="0"/>
              <a:t>기법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Micro Programmed Control Unit)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66018"/>
            <a:ext cx="5671127" cy="5092169"/>
          </a:xfrm>
        </p:spPr>
        <p:txBody>
          <a:bodyPr/>
          <a:lstStyle/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프로그램은 내부 제어 신호를 지정하는 여러 가지 마이크로 </a:t>
            </a:r>
            <a:r>
              <a:rPr lang="ko-KR" altLang="en-US" sz="2000" dirty="0" err="1"/>
              <a:t>인스트럭션으로</a:t>
            </a:r>
            <a:r>
              <a:rPr lang="ko-KR" altLang="en-US" sz="2000" dirty="0"/>
              <a:t> 작성하는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Software</a:t>
            </a:r>
            <a:r>
              <a:rPr lang="ko-KR" altLang="en-US" sz="2000" dirty="0"/>
              <a:t>적인 구성 방법이다</a:t>
            </a:r>
            <a:r>
              <a:rPr lang="en-US" altLang="ko-KR" sz="2000" dirty="0"/>
              <a:t>. </a:t>
            </a:r>
            <a:r>
              <a:rPr lang="ko-KR" altLang="en-US" sz="2000" dirty="0"/>
              <a:t>정확히 말하면 펌웨어를 이용하는 방식이다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 err="1"/>
              <a:t>프로그램된</a:t>
            </a:r>
            <a:r>
              <a:rPr lang="ko-KR" altLang="en-US" sz="2000" dirty="0"/>
              <a:t> 제어장치를 사용하는 컴퓨터는 주 메모리 외에 마이크로 프로그램이 저장되는 제어 메모리가 필요하다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프로그램을 이용하여 명령어 세트를 쉽게 변경할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다양한 어드레스 모드를 갖는다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하드웨어 </a:t>
            </a:r>
            <a:r>
              <a:rPr lang="ko-KR" altLang="en-US" sz="2000" dirty="0"/>
              <a:t>방식에 비해 속도가 느리다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유지보수 </a:t>
            </a:r>
            <a:r>
              <a:rPr lang="ko-KR" altLang="en-US" sz="2000" dirty="0"/>
              <a:t>및 수정이 용이하다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비교적 </a:t>
            </a:r>
            <a:r>
              <a:rPr lang="ko-KR" altLang="en-US" sz="2000" dirty="0"/>
              <a:t>복잡한  명령 세트를 가진 시스템에 적합하다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9218" name="Picture 2" descr="Microprogrammed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38" y="1374919"/>
            <a:ext cx="48768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70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제어장치의 특징 비교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2417330" y="1164601"/>
          <a:ext cx="7133073" cy="200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91">
                  <a:extLst>
                    <a:ext uri="{9D8B030D-6E8A-4147-A177-3AD203B41FA5}">
                      <a16:colId xmlns:a16="http://schemas.microsoft.com/office/drawing/2014/main" val="325288575"/>
                    </a:ext>
                  </a:extLst>
                </a:gridCol>
                <a:gridCol w="2377691">
                  <a:extLst>
                    <a:ext uri="{9D8B030D-6E8A-4147-A177-3AD203B41FA5}">
                      <a16:colId xmlns:a16="http://schemas.microsoft.com/office/drawing/2014/main" val="3069244716"/>
                    </a:ext>
                  </a:extLst>
                </a:gridCol>
                <a:gridCol w="2377691">
                  <a:extLst>
                    <a:ext uri="{9D8B030D-6E8A-4147-A177-3AD203B41FA5}">
                      <a16:colId xmlns:a16="http://schemas.microsoft.com/office/drawing/2014/main" val="2130145564"/>
                    </a:ext>
                  </a:extLst>
                </a:gridCol>
              </a:tblGrid>
              <a:tr h="33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ysClr val="windowText" lastClr="000000"/>
                          </a:solidFill>
                        </a:rPr>
                        <a:t>고정배선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제어장치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마이크로 프로그래밍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89041"/>
                  </a:ext>
                </a:extLst>
              </a:tr>
              <a:tr h="33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반응</a:t>
                      </a:r>
                      <a:r>
                        <a:rPr lang="ko-KR" altLang="en-US" sz="1200" baseline="0" dirty="0">
                          <a:solidFill>
                            <a:sysClr val="windowText" lastClr="000000"/>
                          </a:solidFill>
                        </a:rPr>
                        <a:t> 속도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고속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저속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814134"/>
                  </a:ext>
                </a:extLst>
              </a:tr>
              <a:tr h="33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회로 복잡도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복잡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간단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31819"/>
                  </a:ext>
                </a:extLst>
              </a:tr>
              <a:tr h="33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경제성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비경제적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경제적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50517"/>
                  </a:ext>
                </a:extLst>
              </a:tr>
              <a:tr h="33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융통성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857"/>
                  </a:ext>
                </a:extLst>
              </a:tr>
              <a:tr h="33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구성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하드웨어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소프트웨어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62410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609600" y="1166018"/>
            <a:ext cx="10972800" cy="509216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A8CB"/>
              </a:buClr>
              <a:buSzPct val="80000"/>
              <a:buFont typeface="Wingdings" pitchFamily="2" charset="2"/>
              <a:buChar char="¢"/>
              <a:tabLst/>
              <a:defRPr lang="ko-KR" alt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39F11"/>
              </a:buClr>
              <a:buSzPct val="75000"/>
              <a:buFont typeface="Wingdings" pitchFamily="2" charset="2"/>
              <a:buChar char=""/>
              <a:tabLst/>
              <a:defRPr lang="ko-KR" alt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9980F"/>
              </a:buClr>
              <a:buSzPct val="70000"/>
              <a:buFont typeface="Wingdings" pitchFamily="2" charset="2"/>
              <a:buChar char="¢"/>
              <a:tabLst/>
              <a:defRPr lang="ko-KR" alt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5B62"/>
              </a:buClr>
              <a:buSzPct val="65000"/>
              <a:buFont typeface="Wingdings" pitchFamily="2" charset="2"/>
              <a:buChar char="¢"/>
              <a:tabLst/>
              <a:defRPr lang="ko-KR" alt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4B926"/>
              </a:buClr>
              <a:buSzPct val="60000"/>
              <a:buFont typeface="Wingdings" pitchFamily="2" charset="2"/>
              <a:buChar char="¢"/>
              <a:tabLst/>
              <a:defRPr lang="en-US" altLang="ko-KR" sz="3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마이크로 프로그램에서 제어 메모리의 번지 결정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제어 메모리에서는 계속적인 마이크로 명령어를 수행하기 위하여 다음과 같은 방향으로 다음에 실행할 제어 메모리의 번지를 결정한다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제어 </a:t>
            </a:r>
            <a:r>
              <a:rPr lang="ko-KR" altLang="en-US" sz="2000" dirty="0"/>
              <a:t>주소 </a:t>
            </a:r>
            <a:r>
              <a:rPr lang="ko-KR" altLang="en-US" sz="2000" dirty="0" smtClean="0"/>
              <a:t>레지스터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CAR) : </a:t>
            </a:r>
            <a:r>
              <a:rPr lang="ko-KR" altLang="en-US" sz="2000" dirty="0"/>
              <a:t>값을 </a:t>
            </a:r>
            <a:r>
              <a:rPr lang="en-US" altLang="ko-KR" sz="2000" dirty="0"/>
              <a:t>1 </a:t>
            </a:r>
            <a:r>
              <a:rPr lang="ko-KR" altLang="en-US" sz="2000" dirty="0" smtClean="0"/>
              <a:t>증가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명령 레지스터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IR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지정하는 </a:t>
            </a:r>
            <a:r>
              <a:rPr lang="ko-KR" altLang="en-US" sz="2000" dirty="0"/>
              <a:t>번지로 무조건 </a:t>
            </a:r>
            <a:r>
              <a:rPr lang="ko-KR" altLang="en-US" sz="2000" dirty="0" smtClean="0"/>
              <a:t>분기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주소 </a:t>
            </a:r>
            <a:r>
              <a:rPr lang="ko-KR" altLang="en-US" sz="2000" dirty="0" err="1"/>
              <a:t>필드로부터</a:t>
            </a:r>
            <a:r>
              <a:rPr lang="ko-KR" altLang="en-US" sz="2000" dirty="0"/>
              <a:t> 제어 메모리의 주소로 매핑</a:t>
            </a:r>
            <a:r>
              <a:rPr lang="en-US" altLang="ko-KR" sz="2000" dirty="0"/>
              <a:t>(Mapping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상대 레지스터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SR) : </a:t>
            </a:r>
            <a:r>
              <a:rPr lang="ko-KR" altLang="en-US" sz="2000" dirty="0"/>
              <a:t>조건에 따른 조건부 </a:t>
            </a:r>
            <a:r>
              <a:rPr lang="ko-KR" altLang="en-US" sz="2000" dirty="0" smtClean="0"/>
              <a:t>분기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서브루틴의 </a:t>
            </a:r>
            <a:r>
              <a:rPr lang="en-US" altLang="ko-KR" sz="2000" dirty="0"/>
              <a:t>Call</a:t>
            </a:r>
            <a:r>
              <a:rPr lang="ko-KR" altLang="en-US" sz="2000" dirty="0"/>
              <a:t>과 </a:t>
            </a:r>
            <a:r>
              <a:rPr lang="en-US" altLang="ko-KR" sz="2000" dirty="0"/>
              <a:t>Return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marL="0" indent="0">
              <a:buFont typeface="Wingdings" pitchFamily="2" charset="2"/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235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 명령의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수평 마이크로 </a:t>
            </a:r>
            <a:r>
              <a:rPr lang="ko-KR" altLang="en-US" sz="2400" b="1" dirty="0" smtClean="0"/>
              <a:t>명령</a:t>
            </a:r>
            <a:r>
              <a:rPr lang="en-US" altLang="ko-KR" sz="2400" b="1" dirty="0" smtClean="0"/>
              <a:t>(Horizontal </a:t>
            </a:r>
            <a:r>
              <a:rPr lang="en-US" altLang="ko-KR" sz="2400" b="1" dirty="0"/>
              <a:t>Micro Instruction)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마이크로 </a:t>
            </a:r>
            <a:r>
              <a:rPr lang="ko-KR" altLang="en-US" sz="2000" dirty="0"/>
              <a:t>명령의 한 비트가 한 개의 마이크로 동작을 관할하는 명령이다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Micro </a:t>
            </a:r>
            <a:r>
              <a:rPr lang="en-US" altLang="ko-KR" sz="2000" dirty="0"/>
              <a:t>Operation</a:t>
            </a:r>
            <a:r>
              <a:rPr lang="ko-KR" altLang="en-US" sz="2000" dirty="0"/>
              <a:t>부가 </a:t>
            </a:r>
            <a:r>
              <a:rPr lang="en-US" altLang="ko-KR" sz="2000" dirty="0"/>
              <a:t>m Bit</a:t>
            </a:r>
            <a:r>
              <a:rPr lang="ko-KR" altLang="en-US" sz="2000" dirty="0"/>
              <a:t>일 때 </a:t>
            </a:r>
            <a:r>
              <a:rPr lang="en-US" altLang="ko-KR" sz="2000" dirty="0"/>
              <a:t>m</a:t>
            </a:r>
            <a:r>
              <a:rPr lang="ko-KR" altLang="en-US" sz="2000" dirty="0"/>
              <a:t>개의 마이크로 동작을 표현할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</a:t>
            </a:r>
            <a:r>
              <a:rPr lang="ko-KR" altLang="en-US" sz="2000" dirty="0"/>
              <a:t>비트가 하나의 마이크로 동작을 제어하기 때문에 제어 비트를 디코딩할 필요가 없고</a:t>
            </a:r>
            <a:r>
              <a:rPr lang="en-US" altLang="ko-KR" sz="2000" dirty="0"/>
              <a:t>, </a:t>
            </a:r>
            <a:r>
              <a:rPr lang="ko-KR" altLang="en-US" sz="2000" dirty="0"/>
              <a:t>마이크로 명령 한 개로 여러 개의 하드웨어 구성 요소를 동시에 동작시킬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제어 </a:t>
            </a:r>
            <a:r>
              <a:rPr lang="ko-KR" altLang="en-US" sz="2000" dirty="0"/>
              <a:t>워드의 비트들이 충분히 활용되지 못하며</a:t>
            </a:r>
            <a:r>
              <a:rPr lang="en-US" altLang="ko-KR" sz="2000" dirty="0"/>
              <a:t>, </a:t>
            </a:r>
            <a:r>
              <a:rPr lang="ko-KR" altLang="en-US" sz="2000" dirty="0"/>
              <a:t>제어 워드의 길이가 길어지기 때문에 비용이 많이 든다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11975" y="2623498"/>
          <a:ext cx="7111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88">
                  <a:extLst>
                    <a:ext uri="{9D8B030D-6E8A-4147-A177-3AD203B41FA5}">
                      <a16:colId xmlns:a16="http://schemas.microsoft.com/office/drawing/2014/main" val="2100877455"/>
                    </a:ext>
                  </a:extLst>
                </a:gridCol>
                <a:gridCol w="1777988">
                  <a:extLst>
                    <a:ext uri="{9D8B030D-6E8A-4147-A177-3AD203B41FA5}">
                      <a16:colId xmlns:a16="http://schemas.microsoft.com/office/drawing/2014/main" val="1662383880"/>
                    </a:ext>
                  </a:extLst>
                </a:gridCol>
                <a:gridCol w="1777988">
                  <a:extLst>
                    <a:ext uri="{9D8B030D-6E8A-4147-A177-3AD203B41FA5}">
                      <a16:colId xmlns:a16="http://schemas.microsoft.com/office/drawing/2014/main" val="1161456002"/>
                    </a:ext>
                  </a:extLst>
                </a:gridCol>
                <a:gridCol w="1777988">
                  <a:extLst>
                    <a:ext uri="{9D8B030D-6E8A-4147-A177-3AD203B41FA5}">
                      <a16:colId xmlns:a16="http://schemas.microsoft.com/office/drawing/2014/main" val="412642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Micro-Operation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Condition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Branch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90556"/>
                  </a:ext>
                </a:extLst>
              </a:tr>
            </a:tbl>
          </a:graphicData>
        </a:graphic>
      </p:graphicFrame>
      <p:pic>
        <p:nvPicPr>
          <p:cNvPr id="10242" name="Picture 2" descr="PPT - Chapter 17. Microprogrammed Control ( Cont. ) PowerPoint Presentation  - ID:567276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t="16668" r="297" b="60986"/>
          <a:stretch/>
        </p:blipFill>
        <p:spPr bwMode="auto">
          <a:xfrm>
            <a:off x="857539" y="3305443"/>
            <a:ext cx="6014315" cy="10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H="1">
            <a:off x="1681018" y="2994338"/>
            <a:ext cx="230957" cy="31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89975" y="2994338"/>
            <a:ext cx="2535334" cy="31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PPT - Chapter 17. Microprogrammed Control ( Cont. ) PowerPoint Presentation  - ID:567276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41478" r="284" b="38825"/>
          <a:stretch/>
        </p:blipFill>
        <p:spPr bwMode="auto">
          <a:xfrm>
            <a:off x="6560923" y="3363666"/>
            <a:ext cx="4926007" cy="89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9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마이크로 명령의 형식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smtClean="0"/>
              <a:t>수직 </a:t>
            </a:r>
            <a:r>
              <a:rPr lang="ko-KR" altLang="en-US" sz="2400" b="1" dirty="0"/>
              <a:t>마이크로 </a:t>
            </a:r>
            <a:r>
              <a:rPr lang="ko-KR" altLang="en-US" sz="2400" b="1" dirty="0" smtClean="0"/>
              <a:t>명령</a:t>
            </a:r>
            <a:r>
              <a:rPr lang="en-US" altLang="ko-KR" sz="2400" b="1" dirty="0" smtClean="0"/>
              <a:t>(Vertical </a:t>
            </a:r>
            <a:r>
              <a:rPr lang="en-US" altLang="ko-KR" sz="2400" b="1" dirty="0"/>
              <a:t>Micro </a:t>
            </a:r>
            <a:r>
              <a:rPr lang="en-US" altLang="ko-KR" sz="2400" b="1" dirty="0" smtClean="0"/>
              <a:t>Instruction)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제어 </a:t>
            </a:r>
            <a:r>
              <a:rPr lang="ko-KR" altLang="en-US" sz="2000" dirty="0"/>
              <a:t>메모리 외부에서 </a:t>
            </a:r>
            <a:r>
              <a:rPr lang="ko-KR" altLang="en-US" sz="2000" dirty="0" err="1"/>
              <a:t>디코딩</a:t>
            </a:r>
            <a:r>
              <a:rPr lang="ko-KR" altLang="en-US" sz="2000" dirty="0"/>
              <a:t> 회로를 필요로 하는 마이크로 명령이다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err="1" smtClean="0"/>
              <a:t>디코더의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출력을 제어 신호로 사용한다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한 </a:t>
            </a:r>
            <a:r>
              <a:rPr lang="ko-KR" altLang="en-US" sz="2000" dirty="0"/>
              <a:t>개의 마이크로 명령으로 한 개의 마이크로 동작만 제어할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11266" name="Picture 2" descr="Microprogrammed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83" y="3500286"/>
            <a:ext cx="3087008" cy="19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마이크로프로그램의 순서 제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96" y="2884264"/>
            <a:ext cx="3742170" cy="253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2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 오퍼레이션의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www.youtube.com/watch?v=urqPobwPOzs</a:t>
            </a:r>
            <a:endParaRPr lang="en-US" altLang="ko-KR" sz="2000" dirty="0"/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오퍼레이션은 </a:t>
            </a:r>
            <a:r>
              <a:rPr lang="en-US" altLang="ko-KR" sz="2000" dirty="0" smtClean="0"/>
              <a:t>Instruction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수행하기 위해 </a:t>
            </a:r>
            <a:r>
              <a:rPr lang="en-US" altLang="ko-KR" sz="2000" dirty="0"/>
              <a:t>CPU </a:t>
            </a:r>
            <a:r>
              <a:rPr lang="ko-KR" altLang="en-US" sz="2000" dirty="0"/>
              <a:t>내의 레지스터와 플래그가 의미 있는 상태 변환을 하도록 하는 동작이다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오퍼레이션은 레지스터에 저장된 데이터에 의해 이루어지는 동작이다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오퍼레이션은 한 개의 </a:t>
            </a:r>
            <a:r>
              <a:rPr lang="en-US" altLang="ko-KR" sz="2000" dirty="0"/>
              <a:t>Clock </a:t>
            </a:r>
            <a:r>
              <a:rPr lang="ko-KR" altLang="en-US" sz="2000" dirty="0"/>
              <a:t>펄스 동안 실행되는 기본 동작으로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마이크로 오퍼레이션은 </a:t>
            </a:r>
            <a:r>
              <a:rPr lang="en-US" altLang="ko-KR" sz="2000" dirty="0"/>
              <a:t>CPU</a:t>
            </a:r>
            <a:r>
              <a:rPr lang="ko-KR" altLang="en-US" sz="2000" dirty="0"/>
              <a:t>의 </a:t>
            </a:r>
            <a:r>
              <a:rPr lang="en-US" altLang="ko-KR" sz="2000" dirty="0" smtClean="0"/>
              <a:t>Clock </a:t>
            </a:r>
            <a:r>
              <a:rPr lang="ko-KR" altLang="en-US" sz="2000" dirty="0"/>
              <a:t>펄스에 맞춰 실행된다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마이크로 오퍼레이션은 컴퓨터의 모든 명령을 구성하고 있는 몇 가지 종류의 기본 동작으로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프로그램에 의한 명령의 수행은 마이크로 오퍼레이션의 수행으로 이루어진다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오퍼레이션의 순서를 결정하기 위해 제어장치가 발생하는 신호를 제어 신호라고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마이크로 오퍼레이션은 명령을 수행하기 위해 진행되는 가장 작은 단위의 동작을 의미하는 것으로</a:t>
            </a:r>
            <a:r>
              <a:rPr lang="en-US" altLang="ko-KR" sz="2000" dirty="0"/>
              <a:t>, </a:t>
            </a:r>
            <a:r>
              <a:rPr lang="ko-KR" altLang="en-US" sz="2000" dirty="0"/>
              <a:t>더 이상 세분화될 수 없고 실행 중에는 중단되지 않는다는 의미에서 원자 연산 이라고도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마이크로 </a:t>
            </a:r>
            <a:r>
              <a:rPr lang="ko-KR" altLang="en-US" sz="2000" dirty="0"/>
              <a:t>오퍼레이션은 </a:t>
            </a:r>
            <a:r>
              <a:rPr lang="en-US" altLang="ko-KR" sz="2000" dirty="0"/>
              <a:t>Instruction </a:t>
            </a:r>
            <a:r>
              <a:rPr lang="ko-KR" altLang="en-US" sz="2000" dirty="0"/>
              <a:t>실행 과정에서 한 단계씩 이루어지는 동작으로</a:t>
            </a:r>
            <a:r>
              <a:rPr lang="en-US" altLang="ko-KR" sz="2000" dirty="0"/>
              <a:t>, </a:t>
            </a:r>
            <a:r>
              <a:rPr lang="ko-KR" altLang="en-US" sz="2000" dirty="0"/>
              <a:t>한 개의 </a:t>
            </a:r>
            <a:r>
              <a:rPr lang="en-US" altLang="ko-KR" sz="2000" dirty="0"/>
              <a:t>Instruction</a:t>
            </a:r>
            <a:r>
              <a:rPr lang="ko-KR" altLang="en-US" sz="2000" dirty="0"/>
              <a:t>은 여러 개의 마이크로 오퍼레이션이 동작되어 실행된다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3897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 명령의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나노 </a:t>
            </a:r>
            <a:r>
              <a:rPr lang="ko-KR" altLang="en-US" sz="2400" b="1" dirty="0" smtClean="0"/>
              <a:t>명령</a:t>
            </a:r>
            <a:r>
              <a:rPr lang="en-US" altLang="ko-KR" sz="2400" b="1" dirty="0" smtClean="0"/>
              <a:t>(Nano </a:t>
            </a:r>
            <a:r>
              <a:rPr lang="en-US" altLang="ko-KR" sz="2400" b="1" dirty="0"/>
              <a:t>Instruction </a:t>
            </a:r>
            <a:r>
              <a:rPr lang="en-US" altLang="ko-KR" sz="2400" b="1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나노 </a:t>
            </a:r>
            <a:r>
              <a:rPr lang="ko-KR" altLang="en-US" sz="2000" dirty="0"/>
              <a:t>메모리라는 낮은 레벨의 메모리에 저장된 마이크로 명령을 나노 명령이라 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나노 </a:t>
            </a:r>
            <a:r>
              <a:rPr lang="ko-KR" altLang="en-US" sz="2000" dirty="0"/>
              <a:t>명령은 수직 마이크로 명령을 수행하는 제어기에서 </a:t>
            </a:r>
            <a:r>
              <a:rPr lang="ko-KR" altLang="en-US" sz="2000" dirty="0" err="1"/>
              <a:t>디코더를</a:t>
            </a:r>
            <a:r>
              <a:rPr lang="ko-KR" altLang="en-US" sz="2000" dirty="0"/>
              <a:t> </a:t>
            </a:r>
            <a:r>
              <a:rPr lang="en-US" altLang="ko-KR" sz="2000" dirty="0"/>
              <a:t>ROM (</a:t>
            </a:r>
            <a:r>
              <a:rPr lang="ko-KR" altLang="en-US" sz="2000" dirty="0"/>
              <a:t>나노 메모리</a:t>
            </a:r>
            <a:r>
              <a:rPr lang="en-US" altLang="ko-KR" sz="2000" dirty="0"/>
              <a:t>)</a:t>
            </a:r>
            <a:r>
              <a:rPr lang="ko-KR" altLang="en-US" sz="2000" dirty="0"/>
              <a:t>로 대치하여 두 메모리 </a:t>
            </a:r>
            <a:r>
              <a:rPr lang="ko-KR" altLang="en-US" sz="2000" dirty="0" smtClean="0"/>
              <a:t>레벨로 </a:t>
            </a:r>
            <a:r>
              <a:rPr lang="ko-KR" altLang="en-US" sz="2000" dirty="0"/>
              <a:t>구성한다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제어 </a:t>
            </a:r>
            <a:r>
              <a:rPr lang="ko-KR" altLang="en-US" sz="2000" dirty="0"/>
              <a:t>메모리의 각 </a:t>
            </a:r>
            <a:r>
              <a:rPr lang="en-US" altLang="ko-KR" sz="2000" dirty="0"/>
              <a:t>Word</a:t>
            </a:r>
            <a:r>
              <a:rPr lang="ko-KR" altLang="en-US" sz="2000" dirty="0"/>
              <a:t>에는 나노 명령이 저장되어 있는 나노 메모리의 번지들을 저장하고 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제어 </a:t>
            </a:r>
            <a:r>
              <a:rPr lang="ko-KR" altLang="en-US" sz="2000" dirty="0"/>
              <a:t>메모리에서 인출한 번지에 해당하는 나노 메모리 내의 기억 장소를 지정하여 그곳의 나노 명령을 인출해서 마이크로 동작을 제어한다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107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51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마이크로 사이클 </a:t>
            </a:r>
            <a:r>
              <a:rPr lang="ko-KR" altLang="en-US" dirty="0" smtClean="0"/>
              <a:t>타임</a:t>
            </a:r>
            <a:r>
              <a:rPr lang="en-US" altLang="ko-KR" dirty="0" smtClean="0"/>
              <a:t>(Micro </a:t>
            </a:r>
            <a:r>
              <a:rPr lang="en-US" altLang="ko-KR" dirty="0"/>
              <a:t>Cycle Time)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600" dirty="0"/>
              <a:t>한 개의 </a:t>
            </a:r>
            <a:r>
              <a:rPr lang="en-US" altLang="ko-KR" sz="2600" dirty="0"/>
              <a:t>Micro Operation</a:t>
            </a:r>
            <a:r>
              <a:rPr lang="ko-KR" altLang="en-US" sz="2600" dirty="0"/>
              <a:t>을 수행하는 데 걸리는 시간을 </a:t>
            </a:r>
            <a:r>
              <a:rPr lang="en-US" altLang="ko-KR" sz="2600" dirty="0"/>
              <a:t>Micro Cycle Time </a:t>
            </a:r>
            <a:r>
              <a:rPr lang="ko-KR" altLang="en-US" sz="2600" dirty="0"/>
              <a:t>이라 한다</a:t>
            </a:r>
            <a:r>
              <a:rPr lang="en-US" altLang="ko-KR" sz="2600" dirty="0" smtClean="0"/>
              <a:t>.</a:t>
            </a:r>
            <a:endParaRPr lang="en-US" altLang="ko-KR" sz="2600" dirty="0"/>
          </a:p>
          <a:p>
            <a:r>
              <a:rPr lang="ko-KR" altLang="en-US" sz="2600" dirty="0"/>
              <a:t>모든 순서 논리 회로는 </a:t>
            </a:r>
            <a:r>
              <a:rPr lang="en-US" altLang="ko-KR" sz="2600" dirty="0"/>
              <a:t>Clock Pulse</a:t>
            </a:r>
            <a:r>
              <a:rPr lang="ko-KR" altLang="en-US" sz="2600" dirty="0"/>
              <a:t>의 동기화에 의해 동작되는데</a:t>
            </a:r>
            <a:r>
              <a:rPr lang="en-US" altLang="ko-KR" sz="2600" dirty="0"/>
              <a:t>, CPU</a:t>
            </a:r>
            <a:r>
              <a:rPr lang="ko-KR" altLang="en-US" sz="2600" dirty="0"/>
              <a:t>도 하나의 거대한 순서 논리 회로 이므로 </a:t>
            </a:r>
            <a:r>
              <a:rPr lang="en-US" altLang="ko-KR" sz="2600" dirty="0"/>
              <a:t>CPU </a:t>
            </a:r>
            <a:r>
              <a:rPr lang="ko-KR" altLang="en-US" sz="2600" dirty="0"/>
              <a:t>역시 이 </a:t>
            </a:r>
            <a:r>
              <a:rPr lang="en-US" altLang="ko-KR" sz="2600" dirty="0"/>
              <a:t>Clock Pulse</a:t>
            </a:r>
            <a:r>
              <a:rPr lang="ko-KR" altLang="en-US" sz="2600" dirty="0"/>
              <a:t>에 동기화되어 동작된다</a:t>
            </a:r>
            <a:r>
              <a:rPr lang="en-US" altLang="ko-KR" sz="2600" dirty="0"/>
              <a:t>. </a:t>
            </a:r>
            <a:r>
              <a:rPr lang="ko-KR" altLang="en-US" sz="2600" dirty="0"/>
              <a:t>이 때의 </a:t>
            </a:r>
            <a:r>
              <a:rPr lang="en-US" altLang="ko-KR" sz="2600" dirty="0"/>
              <a:t>Pulse</a:t>
            </a:r>
            <a:r>
              <a:rPr lang="ko-KR" altLang="en-US" sz="2600" dirty="0"/>
              <a:t>를 </a:t>
            </a:r>
            <a:r>
              <a:rPr lang="en-US" altLang="ko-KR" sz="2600" dirty="0"/>
              <a:t>CPU Pulse</a:t>
            </a:r>
            <a:r>
              <a:rPr lang="ko-KR" altLang="en-US" sz="2600" dirty="0"/>
              <a:t>이라 하며</a:t>
            </a:r>
            <a:r>
              <a:rPr lang="en-US" altLang="ko-KR" sz="2600" dirty="0"/>
              <a:t>, </a:t>
            </a:r>
            <a:r>
              <a:rPr lang="ko-KR" altLang="en-US" sz="2600" dirty="0"/>
              <a:t>한 개의 </a:t>
            </a:r>
            <a:r>
              <a:rPr lang="en-US" altLang="ko-KR" sz="2600" dirty="0"/>
              <a:t>Micro Operation</a:t>
            </a:r>
            <a:r>
              <a:rPr lang="ko-KR" altLang="en-US" sz="2600" dirty="0"/>
              <a:t>은 이 </a:t>
            </a:r>
            <a:r>
              <a:rPr lang="en-US" altLang="ko-KR" sz="2600" dirty="0"/>
              <a:t>CPU Clock</a:t>
            </a:r>
            <a:r>
              <a:rPr lang="ko-KR" altLang="en-US" sz="2600" dirty="0"/>
              <a:t>의 발생 주기의 간격 시간 내에 실행된다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 smtClean="0"/>
              <a:t>CPU </a:t>
            </a:r>
            <a:r>
              <a:rPr lang="en-US" altLang="ko-KR" sz="2600" dirty="0"/>
              <a:t>Cycle Time </a:t>
            </a:r>
            <a:r>
              <a:rPr lang="ko-KR" altLang="en-US" sz="2600" dirty="0"/>
              <a:t>또는 </a:t>
            </a:r>
            <a:r>
              <a:rPr lang="en-US" altLang="ko-KR" sz="2600" dirty="0"/>
              <a:t>CPU Clock Time</a:t>
            </a:r>
            <a:r>
              <a:rPr lang="ko-KR" altLang="en-US" sz="2600" dirty="0"/>
              <a:t>이라고도 하며</a:t>
            </a:r>
            <a:r>
              <a:rPr lang="en-US" altLang="ko-KR" sz="2600" dirty="0"/>
              <a:t>, CPU </a:t>
            </a:r>
            <a:r>
              <a:rPr lang="ko-KR" altLang="en-US" sz="2600" dirty="0"/>
              <a:t>속도를 나타내는 척도로 이용한다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38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 Cycle Time </a:t>
            </a:r>
            <a:r>
              <a:rPr lang="ko-KR" altLang="en-US" dirty="0"/>
              <a:t>부여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Micro </a:t>
            </a:r>
            <a:r>
              <a:rPr lang="en-US" altLang="ko-KR" sz="2400" dirty="0"/>
              <a:t>Cycle Time</a:t>
            </a:r>
            <a:r>
              <a:rPr lang="ko-KR" altLang="en-US" sz="2400" dirty="0"/>
              <a:t>은 </a:t>
            </a:r>
            <a:r>
              <a:rPr lang="en-US" altLang="ko-KR" sz="2400" dirty="0"/>
              <a:t>CPU </a:t>
            </a:r>
            <a:r>
              <a:rPr lang="ko-KR" altLang="en-US" sz="2400" dirty="0"/>
              <a:t>클럭 주기와 </a:t>
            </a:r>
            <a:r>
              <a:rPr lang="en-US" altLang="ko-KR" sz="2400" dirty="0"/>
              <a:t>Micro Cycle Time</a:t>
            </a:r>
            <a:r>
              <a:rPr lang="ko-KR" altLang="en-US" sz="2400" dirty="0"/>
              <a:t>의 관계에 따라 </a:t>
            </a:r>
            <a:r>
              <a:rPr lang="ko-KR" altLang="en-US" sz="2400" dirty="0" smtClean="0"/>
              <a:t>동기 </a:t>
            </a:r>
            <a:r>
              <a:rPr lang="ko-KR" altLang="en-US" sz="2400" dirty="0"/>
              <a:t>고정식</a:t>
            </a:r>
            <a:r>
              <a:rPr lang="en-US" altLang="ko-KR" sz="2400" dirty="0"/>
              <a:t>, </a:t>
            </a:r>
            <a:r>
              <a:rPr lang="ko-KR" altLang="en-US" sz="2400" dirty="0"/>
              <a:t>동기 가변식</a:t>
            </a:r>
            <a:r>
              <a:rPr lang="en-US" altLang="ko-KR" sz="2400" dirty="0"/>
              <a:t>, </a:t>
            </a:r>
            <a:r>
              <a:rPr lang="ko-KR" altLang="en-US" sz="2400" dirty="0"/>
              <a:t>비동기식으로 구분된다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동기 고정식</a:t>
            </a:r>
            <a:r>
              <a:rPr lang="en-US" altLang="ko-KR" sz="2400" dirty="0"/>
              <a:t>(Synchronous </a:t>
            </a:r>
            <a:r>
              <a:rPr lang="en-US" altLang="ko-KR" sz="2400" dirty="0" smtClean="0"/>
              <a:t>Fixed)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모든 </a:t>
            </a:r>
            <a:r>
              <a:rPr lang="ko-KR" altLang="en-US" sz="2400" dirty="0"/>
              <a:t>마이크로 오퍼레이션의 </a:t>
            </a:r>
            <a:r>
              <a:rPr lang="ko-KR" altLang="en-US" sz="2400" dirty="0" err="1"/>
              <a:t>동작시간이</a:t>
            </a:r>
            <a:r>
              <a:rPr lang="ko-KR" altLang="en-US" sz="2400" dirty="0"/>
              <a:t> 같다고 가정하여 </a:t>
            </a:r>
            <a:r>
              <a:rPr lang="en-US" altLang="ko-KR" sz="2400" dirty="0"/>
              <a:t>CPU Clock</a:t>
            </a:r>
            <a:r>
              <a:rPr lang="ko-KR" altLang="en-US" sz="2400" dirty="0"/>
              <a:t>의 주기를 </a:t>
            </a:r>
            <a:r>
              <a:rPr lang="en-US" altLang="ko-KR" sz="2400" dirty="0"/>
              <a:t>Micro Cycle Time</a:t>
            </a:r>
            <a:r>
              <a:rPr lang="ko-KR" altLang="en-US" sz="2400" dirty="0"/>
              <a:t>과 같도록 정의하는 방식이다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동기 </a:t>
            </a:r>
            <a:r>
              <a:rPr lang="ko-KR" altLang="en-US" sz="2400" dirty="0"/>
              <a:t>고정식은 모든 마이크로 오퍼레이션 중에서 </a:t>
            </a:r>
            <a:r>
              <a:rPr lang="ko-KR" altLang="en-US" sz="2400" dirty="0" err="1"/>
              <a:t>동작시간이</a:t>
            </a:r>
            <a:r>
              <a:rPr lang="ko-KR" altLang="en-US" sz="2400" dirty="0"/>
              <a:t> 가장 긴 마이크로 오퍼레이션의 동작시간을 </a:t>
            </a:r>
            <a:r>
              <a:rPr lang="en-US" altLang="ko-KR" sz="2400" dirty="0"/>
              <a:t>Micro Cycle Time</a:t>
            </a:r>
            <a:r>
              <a:rPr lang="ko-KR" altLang="en-US" sz="2400" dirty="0"/>
              <a:t>으로 정한다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동기 </a:t>
            </a:r>
            <a:r>
              <a:rPr lang="ko-KR" altLang="en-US" sz="2400" dirty="0"/>
              <a:t>고정식은 모든 마이크로 오퍼레이션의 </a:t>
            </a:r>
            <a:r>
              <a:rPr lang="ko-KR" altLang="en-US" sz="2400" dirty="0" err="1"/>
              <a:t>동작시간이</a:t>
            </a:r>
            <a:r>
              <a:rPr lang="ko-KR" altLang="en-US" sz="2400" dirty="0"/>
              <a:t> 비슷할 때 유리한 방식이다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장점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제어기의 </a:t>
            </a:r>
            <a:r>
              <a:rPr lang="ko-KR" altLang="en-US" sz="2400" dirty="0"/>
              <a:t>구현이 단순하다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단점 </a:t>
            </a:r>
            <a:r>
              <a:rPr lang="en-US" altLang="ko-KR" sz="2400" dirty="0" smtClean="0"/>
              <a:t>: CPU</a:t>
            </a:r>
            <a:r>
              <a:rPr lang="ko-KR" altLang="en-US" sz="2400" dirty="0"/>
              <a:t>의 시간 낭비가 심하다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57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Micro Cycle Time </a:t>
            </a:r>
            <a:r>
              <a:rPr lang="ko-KR" altLang="en-US" dirty="0"/>
              <a:t>부여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동기 가변식</a:t>
            </a:r>
            <a:r>
              <a:rPr lang="en-US" altLang="ko-KR" sz="2400" dirty="0" smtClean="0"/>
              <a:t>(Synchronous Variable)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수행시간이 </a:t>
            </a:r>
            <a:r>
              <a:rPr lang="ko-KR" altLang="en-US" sz="2400" dirty="0"/>
              <a:t>유사한 </a:t>
            </a:r>
            <a:r>
              <a:rPr lang="en-US" altLang="ko-KR" sz="2400" dirty="0"/>
              <a:t>Micro Operation</a:t>
            </a:r>
            <a:r>
              <a:rPr lang="ko-KR" altLang="en-US" sz="2400" dirty="0"/>
              <a:t>끼리 그룹을 만들어</a:t>
            </a:r>
            <a:r>
              <a:rPr lang="en-US" altLang="ko-KR" sz="2400" dirty="0"/>
              <a:t>, </a:t>
            </a:r>
            <a:r>
              <a:rPr lang="ko-KR" altLang="en-US" sz="2400" dirty="0"/>
              <a:t>각 그룹별로 서로 다른 </a:t>
            </a:r>
            <a:r>
              <a:rPr lang="en-US" altLang="ko-KR" sz="2400" dirty="0"/>
              <a:t>Micro Cycle Time</a:t>
            </a:r>
            <a:r>
              <a:rPr lang="ko-KR" altLang="en-US" sz="2400" dirty="0"/>
              <a:t>을 정의하는 방식이다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마이크로 </a:t>
            </a:r>
            <a:r>
              <a:rPr lang="ko-KR" altLang="en-US" sz="2400" dirty="0"/>
              <a:t>오퍼레이션 수행시간이 현저한 차이를 나타낼 때 사용한다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동기 </a:t>
            </a:r>
            <a:r>
              <a:rPr lang="ko-KR" altLang="en-US" sz="2400" dirty="0"/>
              <a:t>가변식은 동기 고정식에 비해 </a:t>
            </a:r>
            <a:r>
              <a:rPr lang="en-US" altLang="ko-KR" sz="2400" dirty="0"/>
              <a:t>CPU </a:t>
            </a:r>
            <a:r>
              <a:rPr lang="ko-KR" altLang="en-US" sz="2400" dirty="0"/>
              <a:t>시간 낭비를 줄일 수 있는 반면</a:t>
            </a:r>
            <a:r>
              <a:rPr lang="en-US" altLang="ko-KR" sz="2400" dirty="0"/>
              <a:t>, </a:t>
            </a:r>
            <a:r>
              <a:rPr lang="ko-KR" altLang="en-US" sz="2400" dirty="0"/>
              <a:t>제어기의 구현은 조금 복잡하다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/>
              <a:t>비 </a:t>
            </a:r>
            <a:r>
              <a:rPr lang="ko-KR" altLang="en-US" sz="2400" dirty="0" smtClean="0"/>
              <a:t>동기식</a:t>
            </a:r>
            <a:r>
              <a:rPr lang="en-US" altLang="ko-KR" sz="2400" dirty="0" smtClean="0"/>
              <a:t>(Asynchronous)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모든 </a:t>
            </a:r>
            <a:r>
              <a:rPr lang="ko-KR" altLang="en-US" sz="2400" dirty="0"/>
              <a:t>마이크로 오퍼레이션에 대하여 서로 다른 </a:t>
            </a:r>
            <a:r>
              <a:rPr lang="en-US" altLang="ko-KR" sz="2400" dirty="0"/>
              <a:t>Micro Cycle Time</a:t>
            </a:r>
            <a:r>
              <a:rPr lang="ko-KR" altLang="en-US" sz="2400" dirty="0"/>
              <a:t>을 정의하는 방식이다</a:t>
            </a:r>
            <a:r>
              <a:rPr lang="en-US" altLang="ko-KR" sz="24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CPU</a:t>
            </a:r>
            <a:r>
              <a:rPr lang="ko-KR" altLang="en-US" sz="2400" dirty="0"/>
              <a:t>의 시간 낭비는 전혀 없으나</a:t>
            </a:r>
            <a:r>
              <a:rPr lang="en-US" altLang="ko-KR" sz="2400" dirty="0"/>
              <a:t>, </a:t>
            </a:r>
            <a:r>
              <a:rPr lang="ko-KR" altLang="en-US" sz="2400" dirty="0"/>
              <a:t>제어기가 매우 복잡해지기 </a:t>
            </a:r>
            <a:r>
              <a:rPr lang="ko-KR" altLang="en-US" sz="2400" dirty="0" err="1"/>
              <a:t>떄문에</a:t>
            </a:r>
            <a:r>
              <a:rPr lang="ko-KR" altLang="en-US" sz="2400" dirty="0"/>
              <a:t> 실제로는 거의 사용되지 않는다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3002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7282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56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메이저</a:t>
            </a:r>
            <a:r>
              <a:rPr lang="en-US" altLang="ko-KR" sz="4800" dirty="0" smtClean="0"/>
              <a:t> </a:t>
            </a:r>
            <a:r>
              <a:rPr lang="ko-KR" altLang="en-US" sz="4800" dirty="0" err="1" smtClean="0"/>
              <a:t>스테이트</a:t>
            </a:r>
            <a:endParaRPr lang="en-US" altLang="ko-KR" sz="4800" dirty="0" smtClean="0"/>
          </a:p>
          <a:p>
            <a:r>
              <a:rPr lang="en-US" altLang="ko-KR" sz="4800" dirty="0" smtClean="0"/>
              <a:t>(Major State)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0432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메이저 </a:t>
            </a:r>
            <a:r>
              <a:rPr lang="ko-KR" altLang="en-US" dirty="0" err="1"/>
              <a:t>스테이트의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메이저 </a:t>
            </a:r>
            <a:r>
              <a:rPr lang="ko-KR" altLang="en-US" sz="2000" dirty="0" err="1"/>
              <a:t>스테이트는</a:t>
            </a:r>
            <a:r>
              <a:rPr lang="ko-KR" altLang="en-US" sz="2000" dirty="0"/>
              <a:t> 현재 </a:t>
            </a:r>
            <a:r>
              <a:rPr lang="en-US" altLang="ko-KR" sz="2000" dirty="0"/>
              <a:t>CPU</a:t>
            </a:r>
            <a:r>
              <a:rPr lang="ko-KR" altLang="en-US" sz="2000" dirty="0"/>
              <a:t>가 무엇을 하고 있는가를 나타내는 상태로서</a:t>
            </a:r>
            <a:r>
              <a:rPr lang="en-US" altLang="ko-KR" sz="2000" dirty="0"/>
              <a:t>, CPU</a:t>
            </a:r>
            <a:r>
              <a:rPr lang="ko-KR" altLang="en-US" sz="2000" dirty="0"/>
              <a:t>가 무엇을 위해 주기억장치에 접근하느냐에 따라 </a:t>
            </a:r>
            <a:r>
              <a:rPr lang="en-US" altLang="ko-KR" sz="2000" dirty="0"/>
              <a:t>Fetch, Indirect, Execute, Interrupt </a:t>
            </a:r>
            <a:r>
              <a:rPr lang="ko-KR" altLang="en-US" sz="2000" dirty="0"/>
              <a:t>이렇게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상태가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CPU</a:t>
            </a:r>
            <a:r>
              <a:rPr lang="ko-KR" altLang="en-US" sz="2000" dirty="0"/>
              <a:t>는 메이저 </a:t>
            </a:r>
            <a:r>
              <a:rPr lang="ko-KR" altLang="en-US" sz="2000" dirty="0" err="1"/>
              <a:t>스테이트의</a:t>
            </a:r>
            <a:r>
              <a:rPr lang="ko-KR" altLang="en-US" sz="2000" dirty="0"/>
              <a:t> 네 가지 단계를 반복적으로 거치면서 동작을 수행한다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메이저 </a:t>
            </a:r>
            <a:r>
              <a:rPr lang="ko-KR" altLang="en-US" sz="2000" dirty="0" err="1"/>
              <a:t>스테이트는</a:t>
            </a:r>
            <a:r>
              <a:rPr lang="ko-KR" altLang="en-US" sz="2000" dirty="0"/>
              <a:t> 메이저 </a:t>
            </a:r>
            <a:r>
              <a:rPr lang="ko-KR" altLang="en-US" sz="2000" dirty="0" err="1"/>
              <a:t>스테이트</a:t>
            </a:r>
            <a:r>
              <a:rPr lang="ko-KR" altLang="en-US" sz="2000" dirty="0"/>
              <a:t> 레지스터를 통해서 알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Major </a:t>
            </a:r>
            <a:r>
              <a:rPr lang="en-US" altLang="ko-KR" sz="2000" dirty="0"/>
              <a:t>Cycle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Machine Cycle</a:t>
            </a:r>
            <a:r>
              <a:rPr lang="ko-KR" altLang="en-US" sz="2000" dirty="0"/>
              <a:t>이라고도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4"/>
              <p:cNvGraphicFramePr>
                <a:graphicFrameLocks/>
              </p:cNvGraphicFramePr>
              <p:nvPr>
                <p:extLst/>
              </p:nvPr>
            </p:nvGraphicFramePr>
            <p:xfrm>
              <a:off x="929629" y="4100029"/>
              <a:ext cx="3445164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291">
                      <a:extLst>
                        <a:ext uri="{9D8B030D-6E8A-4147-A177-3AD203B41FA5}">
                          <a16:colId xmlns:a16="http://schemas.microsoft.com/office/drawing/2014/main" val="3935472646"/>
                        </a:ext>
                      </a:extLst>
                    </a:gridCol>
                    <a:gridCol w="861291">
                      <a:extLst>
                        <a:ext uri="{9D8B030D-6E8A-4147-A177-3AD203B41FA5}">
                          <a16:colId xmlns:a16="http://schemas.microsoft.com/office/drawing/2014/main" val="90299270"/>
                        </a:ext>
                      </a:extLst>
                    </a:gridCol>
                    <a:gridCol w="861291">
                      <a:extLst>
                        <a:ext uri="{9D8B030D-6E8A-4147-A177-3AD203B41FA5}">
                          <a16:colId xmlns:a16="http://schemas.microsoft.com/office/drawing/2014/main" val="2117307380"/>
                        </a:ext>
                      </a:extLst>
                    </a:gridCol>
                    <a:gridCol w="861291">
                      <a:extLst>
                        <a:ext uri="{9D8B030D-6E8A-4147-A177-3AD203B41FA5}">
                          <a16:colId xmlns:a16="http://schemas.microsoft.com/office/drawing/2014/main" val="183800705"/>
                        </a:ext>
                      </a:extLst>
                    </a:gridCol>
                  </a:tblGrid>
                  <a:tr h="11868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0" dirty="0" err="1">
                              <a:solidFill>
                                <a:sysClr val="windowText" lastClr="000000"/>
                              </a:solidFill>
                            </a:rPr>
                            <a:t>플립플롭</a:t>
                          </a:r>
                          <a:r>
                            <a:rPr lang="ko-KR" altLang="en-US" sz="1100" b="0" dirty="0">
                              <a:solidFill>
                                <a:sysClr val="windowText" lastClr="000000"/>
                              </a:solidFill>
                            </a:rPr>
                            <a:t> 상태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0" dirty="0">
                              <a:solidFill>
                                <a:sysClr val="windowText" lastClr="000000"/>
                              </a:solidFill>
                            </a:rPr>
                            <a:t>신호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0" dirty="0">
                              <a:solidFill>
                                <a:sysClr val="windowText" lastClr="000000"/>
                              </a:solidFill>
                            </a:rPr>
                            <a:t>메이저 </a:t>
                          </a:r>
                          <a:endParaRPr lang="en-US" altLang="ko-KR" sz="1100" b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100" b="0" dirty="0" err="1" smtClean="0">
                              <a:solidFill>
                                <a:sysClr val="windowText" lastClr="000000"/>
                              </a:solidFill>
                            </a:rPr>
                            <a:t>스테이트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666467"/>
                      </a:ext>
                    </a:extLst>
                  </a:tr>
                  <a:tr h="1186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342161"/>
                      </a:ext>
                    </a:extLst>
                  </a:tr>
                  <a:tr h="1186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72454"/>
                      </a:ext>
                    </a:extLst>
                  </a:tr>
                  <a:tr h="1186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Indirect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691563"/>
                      </a:ext>
                    </a:extLst>
                  </a:tr>
                  <a:tr h="1186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Execute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250655"/>
                      </a:ext>
                    </a:extLst>
                  </a:tr>
                  <a:tr h="1186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Interrupt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625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0517978"/>
                  </p:ext>
                </p:extLst>
              </p:nvPr>
            </p:nvGraphicFramePr>
            <p:xfrm>
              <a:off x="929629" y="4100029"/>
              <a:ext cx="3445164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291">
                      <a:extLst>
                        <a:ext uri="{9D8B030D-6E8A-4147-A177-3AD203B41FA5}">
                          <a16:colId xmlns:a16="http://schemas.microsoft.com/office/drawing/2014/main" val="3935472646"/>
                        </a:ext>
                      </a:extLst>
                    </a:gridCol>
                    <a:gridCol w="861291">
                      <a:extLst>
                        <a:ext uri="{9D8B030D-6E8A-4147-A177-3AD203B41FA5}">
                          <a16:colId xmlns:a16="http://schemas.microsoft.com/office/drawing/2014/main" val="90299270"/>
                        </a:ext>
                      </a:extLst>
                    </a:gridCol>
                    <a:gridCol w="861291">
                      <a:extLst>
                        <a:ext uri="{9D8B030D-6E8A-4147-A177-3AD203B41FA5}">
                          <a16:colId xmlns:a16="http://schemas.microsoft.com/office/drawing/2014/main" val="2117307380"/>
                        </a:ext>
                      </a:extLst>
                    </a:gridCol>
                    <a:gridCol w="861291">
                      <a:extLst>
                        <a:ext uri="{9D8B030D-6E8A-4147-A177-3AD203B41FA5}">
                          <a16:colId xmlns:a16="http://schemas.microsoft.com/office/drawing/2014/main" val="183800705"/>
                        </a:ext>
                      </a:extLst>
                    </a:gridCol>
                  </a:tblGrid>
                  <a:tr h="2590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0" dirty="0" err="1">
                              <a:solidFill>
                                <a:sysClr val="windowText" lastClr="000000"/>
                              </a:solidFill>
                            </a:rPr>
                            <a:t>플립플롭</a:t>
                          </a:r>
                          <a:r>
                            <a:rPr lang="ko-KR" altLang="en-US" sz="1100" b="0" dirty="0">
                              <a:solidFill>
                                <a:sysClr val="windowText" lastClr="000000"/>
                              </a:solidFill>
                            </a:rPr>
                            <a:t> 상태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0" dirty="0">
                              <a:solidFill>
                                <a:sysClr val="windowText" lastClr="000000"/>
                              </a:solidFill>
                            </a:rPr>
                            <a:t>신호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0" dirty="0">
                              <a:solidFill>
                                <a:sysClr val="windowText" lastClr="000000"/>
                              </a:solidFill>
                            </a:rPr>
                            <a:t>메이저 </a:t>
                          </a:r>
                          <a:endParaRPr lang="en-US" altLang="ko-KR" sz="1100" b="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100" b="0" dirty="0" err="1" smtClean="0">
                              <a:solidFill>
                                <a:sysClr val="windowText" lastClr="000000"/>
                              </a:solidFill>
                            </a:rPr>
                            <a:t>스테이트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6664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F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R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34216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100704" b="-3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Fetch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7245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0000" r="-100704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Indirect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69156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9524" r="-100704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Execute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2506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97674" r="-100704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solidFill>
                                <a:sysClr val="windowText" lastClr="000000"/>
                              </a:solidFill>
                            </a:rPr>
                            <a:t>Interrupt</a:t>
                          </a:r>
                          <a:endParaRPr lang="ko-KR" altLang="en-US" sz="11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625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22" y="3400635"/>
            <a:ext cx="6534896" cy="24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3083</Words>
  <Application>Microsoft Office PowerPoint</Application>
  <PresentationFormat>와이드스크린</PresentationFormat>
  <Paragraphs>441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Wingdings</vt:lpstr>
      <vt:lpstr>Office 테마</vt:lpstr>
      <vt:lpstr>4장 / 명령 실행과 제어</vt:lpstr>
      <vt:lpstr>SECTION 55</vt:lpstr>
      <vt:lpstr>마이크로 오퍼레이션의 정의</vt:lpstr>
      <vt:lpstr>마이크로 사이클 타임(Micro Cycle Time)</vt:lpstr>
      <vt:lpstr>Micro Cycle Time 부여 방식</vt:lpstr>
      <vt:lpstr>Micro Cycle Time 부여 방식</vt:lpstr>
      <vt:lpstr>기출문제</vt:lpstr>
      <vt:lpstr>SECTION 56</vt:lpstr>
      <vt:lpstr>메이저 스테이트의 정의</vt:lpstr>
      <vt:lpstr>인출 단계(Fetch Cycle)</vt:lpstr>
      <vt:lpstr>간접 단계(Indirect Cycle)</vt:lpstr>
      <vt:lpstr>실행 단계(Execute Cycle)</vt:lpstr>
      <vt:lpstr>인터럽트 단계 ( Interrupt Cycle )</vt:lpstr>
      <vt:lpstr>기출문제</vt:lpstr>
      <vt:lpstr>SECTION 57</vt:lpstr>
      <vt:lpstr>주요 명령의 마이크로 오퍼레이션</vt:lpstr>
      <vt:lpstr>주요 명령의 마이크로 오퍼레이션</vt:lpstr>
      <vt:lpstr>주요 명령의 마이크로 오퍼레이션</vt:lpstr>
      <vt:lpstr>주요 명령의 마이크로 오퍼레이션</vt:lpstr>
      <vt:lpstr>주요 명령의 마이크로 오퍼레이션</vt:lpstr>
      <vt:lpstr>주요 명령의 마이크로 오퍼레이션</vt:lpstr>
      <vt:lpstr>주요 명령의 마이크로 오퍼레이션</vt:lpstr>
      <vt:lpstr>SECTION 58</vt:lpstr>
      <vt:lpstr>제어 데이터</vt:lpstr>
      <vt:lpstr>제어기의 구현</vt:lpstr>
      <vt:lpstr>마이크로 프로그래밍 기법(Micro Programmed Control Unit)</vt:lpstr>
      <vt:lpstr>제어장치의 특징 비교</vt:lpstr>
      <vt:lpstr>마이크로 명령의 형식</vt:lpstr>
      <vt:lpstr>마이크로 명령의 형식</vt:lpstr>
      <vt:lpstr>마이크로 명령의 형식</vt:lpstr>
      <vt:lpstr>기출문제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김준형</dc:creator>
  <cp:lastModifiedBy>ync</cp:lastModifiedBy>
  <cp:revision>227</cp:revision>
  <dcterms:created xsi:type="dcterms:W3CDTF">2019-12-23T05:56:17Z</dcterms:created>
  <dcterms:modified xsi:type="dcterms:W3CDTF">2021-01-03T08:50:35Z</dcterms:modified>
</cp:coreProperties>
</file>