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7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6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5" y="732013"/>
            <a:ext cx="3133085" cy="1745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9" y="732013"/>
            <a:ext cx="4733921" cy="2245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89" y="3626830"/>
            <a:ext cx="5620780" cy="2380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08" y="3626829"/>
            <a:ext cx="5268100" cy="1731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7945" y="362681"/>
            <a:ext cx="16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department1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75657" y="362681"/>
            <a:ext cx="235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Employee_projects2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089" y="3250799"/>
            <a:ext cx="13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employees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608" y="325749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79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79" y="605869"/>
            <a:ext cx="4474193" cy="2231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50" y="605869"/>
            <a:ext cx="3827002" cy="16694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3" y="605869"/>
            <a:ext cx="2489108" cy="1238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1" y="3778823"/>
            <a:ext cx="4694191" cy="2100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211" y="3778823"/>
            <a:ext cx="3676073" cy="1186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793" y="236537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categories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6280" y="236537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order_items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9281" y="23653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224" y="3335849"/>
            <a:ext cx="10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6211" y="333584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22901" y="3778823"/>
            <a:ext cx="802801" cy="304079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2642" y="605869"/>
            <a:ext cx="802801" cy="3040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42117" y="914400"/>
            <a:ext cx="1764878" cy="2860158"/>
          </a:xfrm>
          <a:custGeom>
            <a:avLst/>
            <a:gdLst>
              <a:gd name="connsiteX0" fmla="*/ 169995 w 1764878"/>
              <a:gd name="connsiteY0" fmla="*/ 0 h 2860158"/>
              <a:gd name="connsiteX1" fmla="*/ 148730 w 1764878"/>
              <a:gd name="connsiteY1" fmla="*/ 1488558 h 2860158"/>
              <a:gd name="connsiteX2" fmla="*/ 1764878 w 1764878"/>
              <a:gd name="connsiteY2" fmla="*/ 2860158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878" h="2860158">
                <a:moveTo>
                  <a:pt x="169995" y="0"/>
                </a:moveTo>
                <a:cubicBezTo>
                  <a:pt x="26455" y="505932"/>
                  <a:pt x="-117084" y="1011865"/>
                  <a:pt x="148730" y="1488558"/>
                </a:cubicBezTo>
                <a:cubicBezTo>
                  <a:pt x="414544" y="1965251"/>
                  <a:pt x="1520329" y="2670544"/>
                  <a:pt x="1764878" y="2860158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86063" y="608865"/>
            <a:ext cx="678933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74718" y="3780320"/>
            <a:ext cx="678933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353651" y="909948"/>
            <a:ext cx="2688633" cy="2795233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43348" y="669666"/>
            <a:ext cx="678933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8350" y="669665"/>
            <a:ext cx="676879" cy="301084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2055" y="610530"/>
            <a:ext cx="678933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733365" y="255292"/>
            <a:ext cx="3590364" cy="390167"/>
          </a:xfrm>
          <a:custGeom>
            <a:avLst/>
            <a:gdLst>
              <a:gd name="connsiteX0" fmla="*/ 0 w 3590364"/>
              <a:gd name="connsiteY0" fmla="*/ 390167 h 390167"/>
              <a:gd name="connsiteX1" fmla="*/ 2353235 w 3590364"/>
              <a:gd name="connsiteY1" fmla="*/ 202 h 390167"/>
              <a:gd name="connsiteX2" fmla="*/ 3590364 w 3590364"/>
              <a:gd name="connsiteY2" fmla="*/ 336379 h 39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364" h="390167">
                <a:moveTo>
                  <a:pt x="0" y="390167"/>
                </a:moveTo>
                <a:cubicBezTo>
                  <a:pt x="877420" y="199667"/>
                  <a:pt x="1754841" y="9167"/>
                  <a:pt x="2353235" y="202"/>
                </a:cubicBezTo>
                <a:cubicBezTo>
                  <a:pt x="2951629" y="-8763"/>
                  <a:pt x="3375211" y="282591"/>
                  <a:pt x="3590364" y="33637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154042" y="970749"/>
            <a:ext cx="4520676" cy="2803809"/>
          </a:xfrm>
          <a:prstGeom prst="straightConnector1">
            <a:avLst/>
          </a:prstGeom>
          <a:ln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84207" y="3772506"/>
            <a:ext cx="735534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503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조정현</dc:creator>
  <cp:lastModifiedBy>조정현</cp:lastModifiedBy>
  <cp:revision>11</cp:revision>
  <dcterms:created xsi:type="dcterms:W3CDTF">2025-09-24T23:49:04Z</dcterms:created>
  <dcterms:modified xsi:type="dcterms:W3CDTF">2025-10-17T01:16:47Z</dcterms:modified>
</cp:coreProperties>
</file>