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7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1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4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5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6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0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678A-B4FF-46D9-B3EA-C7565AD2A1F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1A79-249A-4700-8B10-A512E495A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5" y="732013"/>
            <a:ext cx="3133085" cy="1745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339" y="732013"/>
            <a:ext cx="4733921" cy="2245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89" y="3626830"/>
            <a:ext cx="5620780" cy="23805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608" y="3626829"/>
            <a:ext cx="5268100" cy="17319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7945" y="362681"/>
            <a:ext cx="161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department1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75657" y="362681"/>
            <a:ext cx="235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Employee_projects2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9089" y="3250799"/>
            <a:ext cx="13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employees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96608" y="325749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projects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79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79" y="1148125"/>
            <a:ext cx="4474193" cy="2231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50" y="1148125"/>
            <a:ext cx="3827002" cy="16694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93" y="1148125"/>
            <a:ext cx="2489108" cy="12384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1" y="4321079"/>
            <a:ext cx="4694191" cy="2100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211" y="4321079"/>
            <a:ext cx="3676073" cy="11865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3793" y="778793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categories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6280" y="778793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order_items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9281" y="77879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orders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3224" y="3878105"/>
            <a:ext cx="10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66211" y="3878105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22901" y="4321079"/>
            <a:ext cx="802801" cy="304079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2642" y="1148125"/>
            <a:ext cx="802801" cy="3040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042117" y="1456656"/>
            <a:ext cx="1764878" cy="2860158"/>
          </a:xfrm>
          <a:custGeom>
            <a:avLst/>
            <a:gdLst>
              <a:gd name="connsiteX0" fmla="*/ 169995 w 1764878"/>
              <a:gd name="connsiteY0" fmla="*/ 0 h 2860158"/>
              <a:gd name="connsiteX1" fmla="*/ 148730 w 1764878"/>
              <a:gd name="connsiteY1" fmla="*/ 1488558 h 2860158"/>
              <a:gd name="connsiteX2" fmla="*/ 1764878 w 1764878"/>
              <a:gd name="connsiteY2" fmla="*/ 2860158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878" h="2860158">
                <a:moveTo>
                  <a:pt x="169995" y="0"/>
                </a:moveTo>
                <a:cubicBezTo>
                  <a:pt x="26455" y="505932"/>
                  <a:pt x="-117084" y="1011865"/>
                  <a:pt x="148730" y="1488558"/>
                </a:cubicBezTo>
                <a:cubicBezTo>
                  <a:pt x="414544" y="1965251"/>
                  <a:pt x="1520329" y="2670544"/>
                  <a:pt x="1764878" y="2860158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986063" y="1151121"/>
            <a:ext cx="678933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74718" y="4322576"/>
            <a:ext cx="678933" cy="3010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6353651" y="1452204"/>
            <a:ext cx="2688633" cy="2795233"/>
          </a:xfrm>
          <a:prstGeom prst="straightConnector1">
            <a:avLst/>
          </a:prstGeom>
          <a:ln w="127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43348" y="1211922"/>
            <a:ext cx="678933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8350" y="1211921"/>
            <a:ext cx="676879" cy="301084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52055" y="1152786"/>
            <a:ext cx="678933" cy="3010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4733365" y="797548"/>
            <a:ext cx="3590364" cy="390167"/>
          </a:xfrm>
          <a:custGeom>
            <a:avLst/>
            <a:gdLst>
              <a:gd name="connsiteX0" fmla="*/ 0 w 3590364"/>
              <a:gd name="connsiteY0" fmla="*/ 390167 h 390167"/>
              <a:gd name="connsiteX1" fmla="*/ 2353235 w 3590364"/>
              <a:gd name="connsiteY1" fmla="*/ 202 h 390167"/>
              <a:gd name="connsiteX2" fmla="*/ 3590364 w 3590364"/>
              <a:gd name="connsiteY2" fmla="*/ 336379 h 39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364" h="390167">
                <a:moveTo>
                  <a:pt x="0" y="390167"/>
                </a:moveTo>
                <a:cubicBezTo>
                  <a:pt x="877420" y="199667"/>
                  <a:pt x="1754841" y="9167"/>
                  <a:pt x="2353235" y="202"/>
                </a:cubicBezTo>
                <a:cubicBezTo>
                  <a:pt x="2951629" y="-8763"/>
                  <a:pt x="3375211" y="282591"/>
                  <a:pt x="3590364" y="336379"/>
                </a:cubicBezTo>
              </a:path>
            </a:pathLst>
          </a:custGeom>
          <a:noFill/>
          <a:ln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1154042" y="1513005"/>
            <a:ext cx="4520676" cy="2803809"/>
          </a:xfrm>
          <a:prstGeom prst="straightConnector1">
            <a:avLst/>
          </a:prstGeom>
          <a:ln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84207" y="4314762"/>
            <a:ext cx="735534" cy="30108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1895" y="21322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shop_db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036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3793" y="778793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customers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1895" y="213229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myshop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2" y="1148125"/>
            <a:ext cx="4515741" cy="19353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273" y="3802793"/>
            <a:ext cx="3273223" cy="19683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765" y="1148125"/>
            <a:ext cx="4139414" cy="19584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2" y="3802794"/>
            <a:ext cx="3366338" cy="196835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549" y="3802793"/>
            <a:ext cx="4049191" cy="196835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401465" y="3433461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order_items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79765" y="78438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orders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1895" y="3433461"/>
            <a:ext cx="10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products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107904" y="3433461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6312" y="1148125"/>
            <a:ext cx="802801" cy="3040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1463" y="1165133"/>
            <a:ext cx="657949" cy="28707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085" y="3802793"/>
            <a:ext cx="732081" cy="28707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751865" y="3833779"/>
            <a:ext cx="881233" cy="28707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421942" y="3802793"/>
            <a:ext cx="657949" cy="28707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77875" y="1165133"/>
            <a:ext cx="738346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683171" y="3819768"/>
            <a:ext cx="534717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319380" y="3812513"/>
            <a:ext cx="685318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35762" y="3802793"/>
            <a:ext cx="690879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08681" y="3803573"/>
            <a:ext cx="768566" cy="301083"/>
          </a:xfrm>
          <a:prstGeom prst="rect">
            <a:avLst/>
          </a:prstGeom>
          <a:noFill/>
          <a:ln w="19050">
            <a:solidFill>
              <a:srgbClr val="E6A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1488558" y="414664"/>
            <a:ext cx="5719066" cy="747744"/>
          </a:xfrm>
          <a:custGeom>
            <a:avLst/>
            <a:gdLst>
              <a:gd name="connsiteX0" fmla="*/ 5103628 w 5103628"/>
              <a:gd name="connsiteY0" fmla="*/ 701755 h 712387"/>
              <a:gd name="connsiteX1" fmla="*/ 3678865 w 5103628"/>
              <a:gd name="connsiteY1" fmla="*/ 6 h 712387"/>
              <a:gd name="connsiteX2" fmla="*/ 0 w 5103628"/>
              <a:gd name="connsiteY2" fmla="*/ 712387 h 71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28" h="712387">
                <a:moveTo>
                  <a:pt x="5103628" y="701755"/>
                </a:moveTo>
                <a:cubicBezTo>
                  <a:pt x="4816549" y="349994"/>
                  <a:pt x="4529470" y="-1766"/>
                  <a:pt x="3678865" y="6"/>
                </a:cubicBezTo>
                <a:cubicBezTo>
                  <a:pt x="2828260" y="1778"/>
                  <a:pt x="490870" y="547582"/>
                  <a:pt x="0" y="712387"/>
                </a:cubicBezTo>
              </a:path>
            </a:pathLst>
          </a:custGeom>
          <a:noFill/>
          <a:ln>
            <a:solidFill>
              <a:srgbClr val="00B0F0"/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3" idx="0"/>
          </p:cNvCxnSpPr>
          <p:nvPr/>
        </p:nvCxnSpPr>
        <p:spPr>
          <a:xfrm flipH="1" flipV="1">
            <a:off x="6549240" y="1526146"/>
            <a:ext cx="3517645" cy="2276647"/>
          </a:xfrm>
          <a:prstGeom prst="straightConnector1">
            <a:avLst/>
          </a:prstGeom>
          <a:ln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자유형 51"/>
          <p:cNvSpPr/>
          <p:nvPr/>
        </p:nvSpPr>
        <p:spPr>
          <a:xfrm>
            <a:off x="987490" y="4074459"/>
            <a:ext cx="9595345" cy="2377407"/>
          </a:xfrm>
          <a:custGeom>
            <a:avLst/>
            <a:gdLst>
              <a:gd name="connsiteX0" fmla="*/ 9595345 w 9595345"/>
              <a:gd name="connsiteY0" fmla="*/ 0 h 2551661"/>
              <a:gd name="connsiteX1" fmla="*/ 8116169 w 9595345"/>
              <a:gd name="connsiteY1" fmla="*/ 2393576 h 2551661"/>
              <a:gd name="connsiteX2" fmla="*/ 1123698 w 9595345"/>
              <a:gd name="connsiteY2" fmla="*/ 2070847 h 2551661"/>
              <a:gd name="connsiteX3" fmla="*/ 101722 w 9595345"/>
              <a:gd name="connsiteY3" fmla="*/ 13447 h 255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5345" h="2551661">
                <a:moveTo>
                  <a:pt x="9595345" y="0"/>
                </a:moveTo>
                <a:cubicBezTo>
                  <a:pt x="9561727" y="1024217"/>
                  <a:pt x="9528110" y="2048435"/>
                  <a:pt x="8116169" y="2393576"/>
                </a:cubicBezTo>
                <a:cubicBezTo>
                  <a:pt x="6704228" y="2738717"/>
                  <a:pt x="2459439" y="2467535"/>
                  <a:pt x="1123698" y="2070847"/>
                </a:cubicBezTo>
                <a:cubicBezTo>
                  <a:pt x="-212043" y="1674159"/>
                  <a:pt x="-55161" y="843803"/>
                  <a:pt x="101722" y="13447"/>
                </a:cubicBezTo>
              </a:path>
            </a:pathLst>
          </a:custGeom>
          <a:noFill/>
          <a:ln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1425388" y="3361247"/>
            <a:ext cx="4086936" cy="430823"/>
          </a:xfrm>
          <a:custGeom>
            <a:avLst/>
            <a:gdLst>
              <a:gd name="connsiteX0" fmla="*/ 4034118 w 4086936"/>
              <a:gd name="connsiteY0" fmla="*/ 524450 h 524450"/>
              <a:gd name="connsiteX1" fmla="*/ 3523130 w 4086936"/>
              <a:gd name="connsiteY1" fmla="*/ 14 h 524450"/>
              <a:gd name="connsiteX2" fmla="*/ 0 w 4086936"/>
              <a:gd name="connsiteY2" fmla="*/ 511003 h 5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6936" h="524450">
                <a:moveTo>
                  <a:pt x="4034118" y="524450"/>
                </a:moveTo>
                <a:cubicBezTo>
                  <a:pt x="4114800" y="263352"/>
                  <a:pt x="4195483" y="2255"/>
                  <a:pt x="3523130" y="14"/>
                </a:cubicBezTo>
                <a:cubicBezTo>
                  <a:pt x="2850777" y="-2227"/>
                  <a:pt x="1425388" y="254388"/>
                  <a:pt x="0" y="511003"/>
                </a:cubicBezTo>
              </a:path>
            </a:pathLst>
          </a:custGeom>
          <a:noFill/>
          <a:ln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1264024" y="1506071"/>
            <a:ext cx="5183724" cy="2299447"/>
          </a:xfrm>
          <a:custGeom>
            <a:avLst/>
            <a:gdLst>
              <a:gd name="connsiteX0" fmla="*/ 5177117 w 5183724"/>
              <a:gd name="connsiteY0" fmla="*/ 2299447 h 2299447"/>
              <a:gd name="connsiteX1" fmla="*/ 4356847 w 5183724"/>
              <a:gd name="connsiteY1" fmla="*/ 1721223 h 2299447"/>
              <a:gd name="connsiteX2" fmla="*/ 0 w 5183724"/>
              <a:gd name="connsiteY2" fmla="*/ 0 h 2299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3724" h="2299447">
                <a:moveTo>
                  <a:pt x="5177117" y="2299447"/>
                </a:moveTo>
                <a:cubicBezTo>
                  <a:pt x="5198408" y="2201955"/>
                  <a:pt x="5219700" y="2104464"/>
                  <a:pt x="4356847" y="1721223"/>
                </a:cubicBezTo>
                <a:cubicBezTo>
                  <a:pt x="3493994" y="1337982"/>
                  <a:pt x="591671" y="262218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조정현</dc:creator>
  <cp:lastModifiedBy>조정현</cp:lastModifiedBy>
  <cp:revision>13</cp:revision>
  <dcterms:created xsi:type="dcterms:W3CDTF">2025-09-24T23:49:04Z</dcterms:created>
  <dcterms:modified xsi:type="dcterms:W3CDTF">2025-10-18T08:12:02Z</dcterms:modified>
</cp:coreProperties>
</file>