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3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646" y="635563"/>
            <a:ext cx="6264696" cy="734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2021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학기말 프로젝트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모바일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웹앱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제작</a:t>
            </a:r>
            <a:endParaRPr lang="en-US" altLang="ko-KR" sz="1400" b="1" dirty="0" smtClean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주제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(1)</a:t>
            </a:r>
            <a:r>
              <a:rPr lang="ko-KR" altLang="en-US" sz="12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자유주제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or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(2)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프로필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주메뉴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카테고리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 이상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컨텐츠에는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동영상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지도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Ajax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기능을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반드시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포함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콘텐츠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양과 미디어 종류를 풍부하게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구성하도록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프로필인 경우</a:t>
            </a: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이력서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서식 찾아서 구성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사진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연락처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전화걸기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문자보내기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메일보내기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기능 지원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자기소개서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1.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성장과정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2.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장래계획</a:t>
            </a:r>
            <a:endParaRPr lang="ko-KR" altLang="en-US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추천동영상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3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 이상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유투브에서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발췌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이전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다음 연결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포트폴리오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사진첩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슬라이더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플러그인을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학습해서 추가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직접 촬영 사진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 이상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Header :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컨텐츠 제목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Footer :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성명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학번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Panel :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제작자 정보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사진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이름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메일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전화번호 등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4.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평가기준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완성도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UI/UX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보고서 작성 정도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다양한 기술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활용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5. </a:t>
            </a:r>
            <a:r>
              <a:rPr lang="ko-KR" altLang="en-US" sz="12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평가일정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학기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마지막주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수업시간에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2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.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결과보고서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작성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인쇄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면에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쪽 인쇄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하여 검사할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 제출해야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함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결과물을 폰으로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시연하여 평가받은 후 압축해서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LMS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제출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 2"/>
              </a:rPr>
              <a:t>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경험을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통한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학습이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가장 좋은 </a:t>
            </a:r>
            <a:r>
              <a:rPr lang="ko-KR" altLang="en-US" sz="12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공부법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작업중 자료수집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협업과 질문은 얼마든지 환영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84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200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함초롬바탕</vt:lpstr>
      <vt:lpstr>Arial</vt:lpstr>
      <vt:lpstr>Wingdings 2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ync</cp:lastModifiedBy>
  <cp:revision>29</cp:revision>
  <cp:lastPrinted>2017-05-12T01:54:42Z</cp:lastPrinted>
  <dcterms:created xsi:type="dcterms:W3CDTF">2006-10-05T04:04:58Z</dcterms:created>
  <dcterms:modified xsi:type="dcterms:W3CDTF">2021-05-11T06:49:22Z</dcterms:modified>
</cp:coreProperties>
</file>