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20"/>
  </p:notesMasterIdLst>
  <p:handoutMasterIdLst>
    <p:handoutMasterId r:id="rId21"/>
  </p:handoutMasterIdLst>
  <p:sldIdLst>
    <p:sldId id="610" r:id="rId2"/>
    <p:sldId id="595" r:id="rId3"/>
    <p:sldId id="612" r:id="rId4"/>
    <p:sldId id="613" r:id="rId5"/>
    <p:sldId id="615" r:id="rId6"/>
    <p:sldId id="597" r:id="rId7"/>
    <p:sldId id="600" r:id="rId8"/>
    <p:sldId id="601" r:id="rId9"/>
    <p:sldId id="617" r:id="rId10"/>
    <p:sldId id="604" r:id="rId11"/>
    <p:sldId id="605" r:id="rId12"/>
    <p:sldId id="621" r:id="rId13"/>
    <p:sldId id="622" r:id="rId14"/>
    <p:sldId id="606" r:id="rId15"/>
    <p:sldId id="624" r:id="rId16"/>
    <p:sldId id="627" r:id="rId17"/>
    <p:sldId id="628" r:id="rId18"/>
    <p:sldId id="630" r:id="rId1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CC"/>
    <a:srgbClr val="CCFFCC"/>
    <a:srgbClr val="008000"/>
    <a:srgbClr val="CCFFFF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81185" autoAdjust="0"/>
  </p:normalViewPr>
  <p:slideViewPr>
    <p:cSldViewPr snapToGrid="0">
      <p:cViewPr varScale="1">
        <p:scale>
          <a:sx n="81" d="100"/>
          <a:sy n="81" d="100"/>
        </p:scale>
        <p:origin x="5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4BDCEE-F12F-4A87-8F85-644C1F9C972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931486C-7CA8-4469-89B4-8027B5FBDE31}">
      <dgm:prSet phldrT="[텍스트]"/>
      <dgm:spPr/>
      <dgm:t>
        <a:bodyPr/>
        <a:lstStyle/>
        <a:p>
          <a:pPr latinLnBrk="1"/>
          <a:r>
            <a:rPr lang="ko-KR" altLang="en-US" dirty="0"/>
            <a:t>입력 처리</a:t>
          </a:r>
        </a:p>
      </dgm:t>
    </dgm:pt>
    <dgm:pt modelId="{249948D5-E990-4D9D-8B07-60C9FD3F4163}" type="parTrans" cxnId="{53B97384-04E6-44EB-A487-190E5B29FCB3}">
      <dgm:prSet/>
      <dgm:spPr/>
      <dgm:t>
        <a:bodyPr/>
        <a:lstStyle/>
        <a:p>
          <a:pPr latinLnBrk="1"/>
          <a:endParaRPr lang="ko-KR" altLang="en-US"/>
        </a:p>
      </dgm:t>
    </dgm:pt>
    <dgm:pt modelId="{1DF5A732-D1E6-4304-A910-3DE22EA3A6B8}" type="sibTrans" cxnId="{53B97384-04E6-44EB-A487-190E5B29FCB3}">
      <dgm:prSet/>
      <dgm:spPr/>
      <dgm:t>
        <a:bodyPr/>
        <a:lstStyle/>
        <a:p>
          <a:pPr latinLnBrk="1"/>
          <a:endParaRPr lang="ko-KR" altLang="en-US"/>
        </a:p>
      </dgm:t>
    </dgm:pt>
    <dgm:pt modelId="{CE579A87-F1B2-47F9-9155-74E99F2B657E}">
      <dgm:prSet phldrT="[텍스트]"/>
      <dgm:spPr/>
      <dgm:t>
        <a:bodyPr/>
        <a:lstStyle/>
        <a:p>
          <a:pPr latinLnBrk="1"/>
          <a:r>
            <a:rPr lang="ko-KR" altLang="en-US" dirty="0"/>
            <a:t>게임 업데이트</a:t>
          </a:r>
        </a:p>
      </dgm:t>
    </dgm:pt>
    <dgm:pt modelId="{166751C7-559D-47A1-83EE-8B600F33CD38}" type="parTrans" cxnId="{42FEEDFE-07F6-4DCC-B0C4-FA1005448D50}">
      <dgm:prSet/>
      <dgm:spPr/>
      <dgm:t>
        <a:bodyPr/>
        <a:lstStyle/>
        <a:p>
          <a:pPr latinLnBrk="1"/>
          <a:endParaRPr lang="ko-KR" altLang="en-US"/>
        </a:p>
      </dgm:t>
    </dgm:pt>
    <dgm:pt modelId="{EDA6162F-9377-46CD-9D74-F14F01E047A1}" type="sibTrans" cxnId="{42FEEDFE-07F6-4DCC-B0C4-FA1005448D50}">
      <dgm:prSet/>
      <dgm:spPr/>
      <dgm:t>
        <a:bodyPr/>
        <a:lstStyle/>
        <a:p>
          <a:pPr latinLnBrk="1"/>
          <a:endParaRPr lang="ko-KR" altLang="en-US"/>
        </a:p>
      </dgm:t>
    </dgm:pt>
    <dgm:pt modelId="{2D590DFB-0206-4FFD-8856-20AE9747972A}">
      <dgm:prSet phldrT="[텍스트]"/>
      <dgm:spPr/>
      <dgm:t>
        <a:bodyPr/>
        <a:lstStyle/>
        <a:p>
          <a:pPr latinLnBrk="1"/>
          <a:r>
            <a:rPr lang="ko-KR" altLang="en-US" dirty="0"/>
            <a:t>렌더링하기</a:t>
          </a:r>
        </a:p>
      </dgm:t>
    </dgm:pt>
    <dgm:pt modelId="{E3D572AA-9C08-4CD3-9669-AFBA614FACA6}" type="parTrans" cxnId="{84E4B59D-4871-40D2-87BD-842FB7820928}">
      <dgm:prSet/>
      <dgm:spPr/>
      <dgm:t>
        <a:bodyPr/>
        <a:lstStyle/>
        <a:p>
          <a:pPr latinLnBrk="1"/>
          <a:endParaRPr lang="ko-KR" altLang="en-US"/>
        </a:p>
      </dgm:t>
    </dgm:pt>
    <dgm:pt modelId="{E4CD1B9D-40DF-4489-B1C3-8D9DCA21E765}" type="sibTrans" cxnId="{84E4B59D-4871-40D2-87BD-842FB7820928}">
      <dgm:prSet/>
      <dgm:spPr/>
      <dgm:t>
        <a:bodyPr/>
        <a:lstStyle/>
        <a:p>
          <a:pPr latinLnBrk="1"/>
          <a:endParaRPr lang="ko-KR" altLang="en-US"/>
        </a:p>
      </dgm:t>
    </dgm:pt>
    <dgm:pt modelId="{185E7287-2D3E-4D94-B012-92E8E84DD81D}" type="pres">
      <dgm:prSet presAssocID="{DB4BDCEE-F12F-4A87-8F85-644C1F9C9725}" presName="CompostProcess" presStyleCnt="0">
        <dgm:presLayoutVars>
          <dgm:dir/>
          <dgm:resizeHandles val="exact"/>
        </dgm:presLayoutVars>
      </dgm:prSet>
      <dgm:spPr/>
    </dgm:pt>
    <dgm:pt modelId="{F11D24B3-6BD5-4CFD-9512-89977F76C33C}" type="pres">
      <dgm:prSet presAssocID="{DB4BDCEE-F12F-4A87-8F85-644C1F9C9725}" presName="arrow" presStyleLbl="bgShp" presStyleIdx="0" presStyleCnt="1"/>
      <dgm:spPr/>
    </dgm:pt>
    <dgm:pt modelId="{B171E751-0274-4834-BBE2-1B498A894C74}" type="pres">
      <dgm:prSet presAssocID="{DB4BDCEE-F12F-4A87-8F85-644C1F9C9725}" presName="linearProcess" presStyleCnt="0"/>
      <dgm:spPr/>
    </dgm:pt>
    <dgm:pt modelId="{1436D3D7-B2B3-4EDB-A2B0-3BC6F9BAD7B2}" type="pres">
      <dgm:prSet presAssocID="{B931486C-7CA8-4469-89B4-8027B5FBDE31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B2B100-56E4-40E7-9C3B-697A0D56937B}" type="pres">
      <dgm:prSet presAssocID="{1DF5A732-D1E6-4304-A910-3DE22EA3A6B8}" presName="sibTrans" presStyleCnt="0"/>
      <dgm:spPr/>
    </dgm:pt>
    <dgm:pt modelId="{6531372F-01B6-4DC9-BDA9-C6883C264DF4}" type="pres">
      <dgm:prSet presAssocID="{CE579A87-F1B2-47F9-9155-74E99F2B657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D7C4FB-C8ED-4163-8F1D-5B17A6E4F068}" type="pres">
      <dgm:prSet presAssocID="{EDA6162F-9377-46CD-9D74-F14F01E047A1}" presName="sibTrans" presStyleCnt="0"/>
      <dgm:spPr/>
    </dgm:pt>
    <dgm:pt modelId="{8D3E6AA1-2B38-4F43-B97A-576490FEBABD}" type="pres">
      <dgm:prSet presAssocID="{2D590DFB-0206-4FFD-8856-20AE9747972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E0CA0A2-4AFD-4348-B8F8-7A0254E20C84}" type="presOf" srcId="{B931486C-7CA8-4469-89B4-8027B5FBDE31}" destId="{1436D3D7-B2B3-4EDB-A2B0-3BC6F9BAD7B2}" srcOrd="0" destOrd="0" presId="urn:microsoft.com/office/officeart/2005/8/layout/hProcess9"/>
    <dgm:cxn modelId="{B5F85B45-2D90-4D69-91DE-F4191866FB43}" type="presOf" srcId="{DB4BDCEE-F12F-4A87-8F85-644C1F9C9725}" destId="{185E7287-2D3E-4D94-B012-92E8E84DD81D}" srcOrd="0" destOrd="0" presId="urn:microsoft.com/office/officeart/2005/8/layout/hProcess9"/>
    <dgm:cxn modelId="{42FEEDFE-07F6-4DCC-B0C4-FA1005448D50}" srcId="{DB4BDCEE-F12F-4A87-8F85-644C1F9C9725}" destId="{CE579A87-F1B2-47F9-9155-74E99F2B657E}" srcOrd="1" destOrd="0" parTransId="{166751C7-559D-47A1-83EE-8B600F33CD38}" sibTransId="{EDA6162F-9377-46CD-9D74-F14F01E047A1}"/>
    <dgm:cxn modelId="{53B97384-04E6-44EB-A487-190E5B29FCB3}" srcId="{DB4BDCEE-F12F-4A87-8F85-644C1F9C9725}" destId="{B931486C-7CA8-4469-89B4-8027B5FBDE31}" srcOrd="0" destOrd="0" parTransId="{249948D5-E990-4D9D-8B07-60C9FD3F4163}" sibTransId="{1DF5A732-D1E6-4304-A910-3DE22EA3A6B8}"/>
    <dgm:cxn modelId="{453CBFEC-7054-428A-9A17-854CF0D289D9}" type="presOf" srcId="{CE579A87-F1B2-47F9-9155-74E99F2B657E}" destId="{6531372F-01B6-4DC9-BDA9-C6883C264DF4}" srcOrd="0" destOrd="0" presId="urn:microsoft.com/office/officeart/2005/8/layout/hProcess9"/>
    <dgm:cxn modelId="{15213313-7613-4320-8911-A277396904BB}" type="presOf" srcId="{2D590DFB-0206-4FFD-8856-20AE9747972A}" destId="{8D3E6AA1-2B38-4F43-B97A-576490FEBABD}" srcOrd="0" destOrd="0" presId="urn:microsoft.com/office/officeart/2005/8/layout/hProcess9"/>
    <dgm:cxn modelId="{84E4B59D-4871-40D2-87BD-842FB7820928}" srcId="{DB4BDCEE-F12F-4A87-8F85-644C1F9C9725}" destId="{2D590DFB-0206-4FFD-8856-20AE9747972A}" srcOrd="2" destOrd="0" parTransId="{E3D572AA-9C08-4CD3-9669-AFBA614FACA6}" sibTransId="{E4CD1B9D-40DF-4489-B1C3-8D9DCA21E765}"/>
    <dgm:cxn modelId="{2D19DFA4-4130-4BD3-A248-1978C2C290F7}" type="presParOf" srcId="{185E7287-2D3E-4D94-B012-92E8E84DD81D}" destId="{F11D24B3-6BD5-4CFD-9512-89977F76C33C}" srcOrd="0" destOrd="0" presId="urn:microsoft.com/office/officeart/2005/8/layout/hProcess9"/>
    <dgm:cxn modelId="{5CF21991-C48A-4210-8EC1-A9F4B98F0C23}" type="presParOf" srcId="{185E7287-2D3E-4D94-B012-92E8E84DD81D}" destId="{B171E751-0274-4834-BBE2-1B498A894C74}" srcOrd="1" destOrd="0" presId="urn:microsoft.com/office/officeart/2005/8/layout/hProcess9"/>
    <dgm:cxn modelId="{D395F8A2-1E06-4A49-A499-42988F46BF11}" type="presParOf" srcId="{B171E751-0274-4834-BBE2-1B498A894C74}" destId="{1436D3D7-B2B3-4EDB-A2B0-3BC6F9BAD7B2}" srcOrd="0" destOrd="0" presId="urn:microsoft.com/office/officeart/2005/8/layout/hProcess9"/>
    <dgm:cxn modelId="{6633FF2C-B8F7-4397-B086-B7E20B40CAA8}" type="presParOf" srcId="{B171E751-0274-4834-BBE2-1B498A894C74}" destId="{E7B2B100-56E4-40E7-9C3B-697A0D56937B}" srcOrd="1" destOrd="0" presId="urn:microsoft.com/office/officeart/2005/8/layout/hProcess9"/>
    <dgm:cxn modelId="{CB50AC1E-8EA7-4070-BF7A-7C94A26633FA}" type="presParOf" srcId="{B171E751-0274-4834-BBE2-1B498A894C74}" destId="{6531372F-01B6-4DC9-BDA9-C6883C264DF4}" srcOrd="2" destOrd="0" presId="urn:microsoft.com/office/officeart/2005/8/layout/hProcess9"/>
    <dgm:cxn modelId="{9D757B8F-F50F-4CCA-9F6D-55BA46A90CB4}" type="presParOf" srcId="{B171E751-0274-4834-BBE2-1B498A894C74}" destId="{0DD7C4FB-C8ED-4163-8F1D-5B17A6E4F068}" srcOrd="3" destOrd="0" presId="urn:microsoft.com/office/officeart/2005/8/layout/hProcess9"/>
    <dgm:cxn modelId="{3CFD826F-C5B9-4847-9579-2834BF1A4BBA}" type="presParOf" srcId="{B171E751-0274-4834-BBE2-1B498A894C74}" destId="{8D3E6AA1-2B38-4F43-B97A-576490FEBAB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D24B3-6BD5-4CFD-9512-89977F76C33C}">
      <dsp:nvSpPr>
        <dsp:cNvPr id="0" name=""/>
        <dsp:cNvSpPr/>
      </dsp:nvSpPr>
      <dsp:spPr>
        <a:xfrm>
          <a:off x="315628" y="0"/>
          <a:ext cx="3577125" cy="116990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6D3D7-B2B3-4EDB-A2B0-3BC6F9BAD7B2}">
      <dsp:nvSpPr>
        <dsp:cNvPr id="0" name=""/>
        <dsp:cNvSpPr/>
      </dsp:nvSpPr>
      <dsp:spPr>
        <a:xfrm>
          <a:off x="110963" y="350971"/>
          <a:ext cx="1262514" cy="4679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입력 처리</a:t>
          </a:r>
        </a:p>
      </dsp:txBody>
      <dsp:txXfrm>
        <a:off x="133807" y="373815"/>
        <a:ext cx="1216826" cy="422273"/>
      </dsp:txXfrm>
    </dsp:sp>
    <dsp:sp modelId="{6531372F-01B6-4DC9-BDA9-C6883C264DF4}">
      <dsp:nvSpPr>
        <dsp:cNvPr id="0" name=""/>
        <dsp:cNvSpPr/>
      </dsp:nvSpPr>
      <dsp:spPr>
        <a:xfrm>
          <a:off x="1472934" y="350971"/>
          <a:ext cx="1262514" cy="4679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게임 업데이트</a:t>
          </a:r>
        </a:p>
      </dsp:txBody>
      <dsp:txXfrm>
        <a:off x="1495778" y="373815"/>
        <a:ext cx="1216826" cy="422273"/>
      </dsp:txXfrm>
    </dsp:sp>
    <dsp:sp modelId="{8D3E6AA1-2B38-4F43-B97A-576490FEBABD}">
      <dsp:nvSpPr>
        <dsp:cNvPr id="0" name=""/>
        <dsp:cNvSpPr/>
      </dsp:nvSpPr>
      <dsp:spPr>
        <a:xfrm>
          <a:off x="2834904" y="350971"/>
          <a:ext cx="1262514" cy="4679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렌더링하기</a:t>
          </a:r>
        </a:p>
      </dsp:txBody>
      <dsp:txXfrm>
        <a:off x="2857748" y="373815"/>
        <a:ext cx="1216826" cy="422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Ø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3FAD87-5C6F-08AB-7C3E-8CAB9A3F659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" y="315696"/>
            <a:ext cx="443085" cy="79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6477000" cy="1828800"/>
          </a:xfrm>
        </p:spPr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장 </a:t>
            </a:r>
            <a:r>
              <a:rPr lang="en-US" altLang="ko-KR" dirty="0" err="1"/>
              <a:t>pygame</a:t>
            </a:r>
            <a:r>
              <a:rPr lang="ko-KR" altLang="en-US" dirty="0"/>
              <a:t>을 이용한 게임 작성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9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#3: </a:t>
            </a:r>
            <a:r>
              <a:rPr lang="ko-KR" altLang="en-US" dirty="0"/>
              <a:t>외계인 우주선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p465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1219200"/>
            <a:ext cx="7927382" cy="547842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400" dirty="0" smtClean="0"/>
              <a:t>…</a:t>
            </a:r>
            <a:endParaRPr lang="en-US" altLang="ko-KR" sz="1400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# (1) </a:t>
            </a:r>
            <a:r>
              <a:rPr lang="ko-KR" altLang="en-US" sz="1400" dirty="0">
                <a:solidFill>
                  <a:srgbClr val="FF0000"/>
                </a:solidFill>
              </a:rPr>
              <a:t>외계 우주선 이미지를 읽는다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alien=</a:t>
            </a:r>
            <a:r>
              <a:rPr lang="en-US" altLang="ko-KR" sz="1400" dirty="0" err="1">
                <a:solidFill>
                  <a:srgbClr val="FF0000"/>
                </a:solidFill>
              </a:rPr>
              <a:t>pygame.image.load</a:t>
            </a:r>
            <a:r>
              <a:rPr lang="en-US" altLang="ko-KR" sz="1400" dirty="0">
                <a:solidFill>
                  <a:srgbClr val="FF0000"/>
                </a:solidFill>
              </a:rPr>
              <a:t>("alien.png")</a:t>
            </a: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alienX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alienY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alienDx</a:t>
            </a:r>
            <a:r>
              <a:rPr lang="en-US" altLang="ko-KR" sz="1400" dirty="0">
                <a:solidFill>
                  <a:srgbClr val="FF0000"/>
                </a:solidFill>
              </a:rPr>
              <a:t> , </a:t>
            </a:r>
            <a:r>
              <a:rPr lang="en-US" altLang="ko-KR" sz="1400" dirty="0" err="1">
                <a:solidFill>
                  <a:srgbClr val="FF0000"/>
                </a:solidFill>
              </a:rPr>
              <a:t>alienDy</a:t>
            </a:r>
            <a:r>
              <a:rPr lang="en-US" altLang="ko-KR" sz="1400" dirty="0">
                <a:solidFill>
                  <a:srgbClr val="FF0000"/>
                </a:solidFill>
              </a:rPr>
              <a:t>   = 0, 10, 0.1, 0.1</a:t>
            </a:r>
          </a:p>
          <a:p>
            <a:endParaRPr lang="en-US" altLang="ko-KR" sz="1400" dirty="0"/>
          </a:p>
          <a:p>
            <a:r>
              <a:rPr lang="en-US" altLang="ko-KR" sz="1400" dirty="0"/>
              <a:t>running = True</a:t>
            </a:r>
          </a:p>
          <a:p>
            <a:r>
              <a:rPr lang="en-US" altLang="ko-KR" sz="1400" dirty="0"/>
              <a:t>while running: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/>
              <a:t>for event in </a:t>
            </a:r>
            <a:r>
              <a:rPr lang="en-US" altLang="ko-KR" sz="1400" dirty="0" err="1"/>
              <a:t>pygame.event.get</a:t>
            </a:r>
            <a:r>
              <a:rPr lang="en-US" altLang="ko-KR" sz="1400" dirty="0"/>
              <a:t>():</a:t>
            </a:r>
          </a:p>
          <a:p>
            <a:r>
              <a:rPr lang="en-US" altLang="ko-KR" sz="1400" dirty="0"/>
              <a:t>        if </a:t>
            </a:r>
            <a:r>
              <a:rPr lang="en-US" altLang="ko-KR" sz="1400" dirty="0" err="1"/>
              <a:t>event.type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pygame.QUIT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    running = False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/>
              <a:t>if </a:t>
            </a:r>
            <a:r>
              <a:rPr lang="en-US" altLang="ko-KR" sz="1400" dirty="0" err="1"/>
              <a:t>event.type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pygame.KEYDOWN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    if </a:t>
            </a:r>
            <a:r>
              <a:rPr lang="en-US" altLang="ko-KR" sz="1400" dirty="0" err="1"/>
              <a:t>event.key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pygame.K_LEFT</a:t>
            </a:r>
            <a:r>
              <a:rPr lang="en-US" altLang="ko-KR" sz="1400" dirty="0"/>
              <a:t>:                </a:t>
            </a:r>
            <a:r>
              <a:rPr lang="en-US" altLang="ko-KR" sz="1400" dirty="0" err="1"/>
              <a:t>playerDx</a:t>
            </a:r>
            <a:r>
              <a:rPr lang="en-US" altLang="ko-KR" sz="1400" dirty="0"/>
              <a:t> = -0.1</a:t>
            </a:r>
          </a:p>
          <a:p>
            <a:r>
              <a:rPr lang="en-US" altLang="ko-KR" sz="1400" dirty="0"/>
              <a:t>            if </a:t>
            </a:r>
            <a:r>
              <a:rPr lang="en-US" altLang="ko-KR" sz="1400" dirty="0" err="1"/>
              <a:t>event.key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pygame.K_RIGHT</a:t>
            </a:r>
            <a:r>
              <a:rPr lang="en-US" altLang="ko-KR" sz="1400" dirty="0"/>
              <a:t>:             </a:t>
            </a:r>
            <a:r>
              <a:rPr lang="en-US" altLang="ko-KR" sz="1400" dirty="0" err="1"/>
              <a:t>playerDx</a:t>
            </a:r>
            <a:r>
              <a:rPr lang="en-US" altLang="ko-KR" sz="1400" dirty="0"/>
              <a:t> = 0.1</a:t>
            </a:r>
          </a:p>
          <a:p>
            <a:r>
              <a:rPr lang="en-US" altLang="ko-KR" sz="1400" dirty="0"/>
              <a:t>        if </a:t>
            </a:r>
            <a:r>
              <a:rPr lang="en-US" altLang="ko-KR" sz="1400" dirty="0" err="1"/>
              <a:t>event.type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pygame.KEYUP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    if </a:t>
            </a:r>
            <a:r>
              <a:rPr lang="en-US" altLang="ko-KR" sz="1400" dirty="0" err="1"/>
              <a:t>event.key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pygame.K_RIGHT</a:t>
            </a:r>
            <a:r>
              <a:rPr lang="en-US" altLang="ko-KR" sz="1400" dirty="0"/>
              <a:t> or </a:t>
            </a:r>
            <a:r>
              <a:rPr lang="en-US" altLang="ko-KR" sz="1400" dirty="0" err="1"/>
              <a:t>event.key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pygame.K_LEFT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playerDx</a:t>
            </a:r>
            <a:r>
              <a:rPr lang="en-US" altLang="ko-KR" sz="1400" dirty="0"/>
              <a:t> = 0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playerX</a:t>
            </a:r>
            <a:r>
              <a:rPr lang="en-US" altLang="ko-KR" sz="1400" dirty="0"/>
              <a:t> += </a:t>
            </a:r>
            <a:r>
              <a:rPr lang="en-US" altLang="ko-KR" sz="1400" dirty="0" err="1"/>
              <a:t>playerDx</a:t>
            </a:r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/>
              <a:t>display.fill</a:t>
            </a:r>
            <a:r>
              <a:rPr lang="en-US" altLang="ko-KR" sz="1400" dirty="0"/>
              <a:t>((0, 0, 0))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display.blit</a:t>
            </a:r>
            <a:r>
              <a:rPr lang="en-US" altLang="ko-KR" sz="1400" dirty="0"/>
              <a:t>(player, (</a:t>
            </a:r>
            <a:r>
              <a:rPr lang="en-US" altLang="ko-KR" sz="1400" dirty="0" err="1"/>
              <a:t>playerX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playerY</a:t>
            </a:r>
            <a:r>
              <a:rPr lang="en-US" altLang="ko-KR" sz="1400" dirty="0"/>
              <a:t>))</a:t>
            </a:r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# (1) </a:t>
            </a:r>
            <a:r>
              <a:rPr lang="ko-KR" altLang="en-US" sz="1400" dirty="0">
                <a:solidFill>
                  <a:srgbClr val="FF0000"/>
                </a:solidFill>
              </a:rPr>
              <a:t>외계 우주선 이미지를 화면에 표시한다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</a:rPr>
              <a:t>display.blit</a:t>
            </a:r>
            <a:r>
              <a:rPr lang="en-US" altLang="ko-KR" sz="1400" dirty="0">
                <a:solidFill>
                  <a:srgbClr val="FF0000"/>
                </a:solidFill>
              </a:rPr>
              <a:t>(alien, (</a:t>
            </a:r>
            <a:r>
              <a:rPr lang="en-US" altLang="ko-KR" sz="1400" dirty="0" err="1">
                <a:solidFill>
                  <a:srgbClr val="FF0000"/>
                </a:solidFill>
              </a:rPr>
              <a:t>alienX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alienY</a:t>
            </a:r>
            <a:r>
              <a:rPr lang="en-US" altLang="ko-KR" sz="1400" dirty="0">
                <a:solidFill>
                  <a:srgbClr val="FF0000"/>
                </a:solidFill>
              </a:rPr>
              <a:t>))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pygame.display.update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smtClean="0"/>
              <a:t>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237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#3:</a:t>
            </a:r>
            <a:r>
              <a:rPr lang="ko-KR" altLang="en-US" dirty="0"/>
              <a:t>외계 우주선을 움직여보자</a:t>
            </a:r>
            <a:r>
              <a:rPr lang="en-US" altLang="ko-KR" dirty="0" smtClean="0"/>
              <a:t>. p466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585533"/>
            <a:ext cx="7927382" cy="48320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400" dirty="0"/>
              <a:t>while running:</a:t>
            </a:r>
          </a:p>
          <a:p>
            <a:r>
              <a:rPr lang="en-US" altLang="ko-KR" sz="1400" dirty="0"/>
              <a:t>    for event in </a:t>
            </a:r>
            <a:r>
              <a:rPr lang="en-US" altLang="ko-KR" sz="1400" dirty="0" err="1"/>
              <a:t>pygame.event.get</a:t>
            </a:r>
            <a:r>
              <a:rPr lang="en-US" altLang="ko-KR" sz="1400" dirty="0"/>
              <a:t>():</a:t>
            </a:r>
          </a:p>
          <a:p>
            <a:r>
              <a:rPr lang="en-US" altLang="ko-KR" sz="1400" dirty="0"/>
              <a:t>        if </a:t>
            </a:r>
            <a:r>
              <a:rPr lang="en-US" altLang="ko-KR" sz="1400" dirty="0" err="1"/>
              <a:t>event.type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pygame.QUIT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    running = False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if </a:t>
            </a:r>
            <a:r>
              <a:rPr lang="en-US" altLang="ko-KR" sz="1400" dirty="0" err="1"/>
              <a:t>event.type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pygame.KEYDOWN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    if </a:t>
            </a:r>
            <a:r>
              <a:rPr lang="en-US" altLang="ko-KR" sz="1400" dirty="0" err="1"/>
              <a:t>event.key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pygame.K_LEFT</a:t>
            </a:r>
            <a:r>
              <a:rPr lang="en-US" altLang="ko-KR" sz="1400" dirty="0"/>
              <a:t>:                </a:t>
            </a:r>
            <a:r>
              <a:rPr lang="en-US" altLang="ko-KR" sz="1400" dirty="0" err="1"/>
              <a:t>playerDx</a:t>
            </a:r>
            <a:r>
              <a:rPr lang="en-US" altLang="ko-KR" sz="1400" dirty="0"/>
              <a:t> = -0.1</a:t>
            </a:r>
          </a:p>
          <a:p>
            <a:r>
              <a:rPr lang="en-US" altLang="ko-KR" sz="1400" dirty="0"/>
              <a:t>            if </a:t>
            </a:r>
            <a:r>
              <a:rPr lang="en-US" altLang="ko-KR" sz="1400" dirty="0" err="1"/>
              <a:t>event.key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pygame.K_RIGHT</a:t>
            </a:r>
            <a:r>
              <a:rPr lang="en-US" altLang="ko-KR" sz="1400" dirty="0"/>
              <a:t>:             </a:t>
            </a:r>
            <a:r>
              <a:rPr lang="en-US" altLang="ko-KR" sz="1400" dirty="0" err="1"/>
              <a:t>playerDx</a:t>
            </a:r>
            <a:r>
              <a:rPr lang="en-US" altLang="ko-KR" sz="1400" dirty="0"/>
              <a:t> = 0.1</a:t>
            </a:r>
          </a:p>
          <a:p>
            <a:r>
              <a:rPr lang="en-US" altLang="ko-KR" sz="1400" dirty="0"/>
              <a:t>        if </a:t>
            </a:r>
            <a:r>
              <a:rPr lang="en-US" altLang="ko-KR" sz="1400" dirty="0" err="1"/>
              <a:t>event.type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pygame.KEYUP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    if </a:t>
            </a:r>
            <a:r>
              <a:rPr lang="en-US" altLang="ko-KR" sz="1400" dirty="0" err="1"/>
              <a:t>event.key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pygame.K_RIGHT</a:t>
            </a:r>
            <a:r>
              <a:rPr lang="en-US" altLang="ko-KR" sz="1400" dirty="0"/>
              <a:t> or </a:t>
            </a:r>
            <a:r>
              <a:rPr lang="en-US" altLang="ko-KR" sz="1400" dirty="0" err="1"/>
              <a:t>event.key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pygame.K_LEFT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playerDx</a:t>
            </a:r>
            <a:r>
              <a:rPr lang="en-US" altLang="ko-KR" sz="1400" dirty="0"/>
              <a:t> = 0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playerX</a:t>
            </a:r>
            <a:r>
              <a:rPr lang="en-US" altLang="ko-KR" sz="1400" dirty="0"/>
              <a:t> += </a:t>
            </a:r>
            <a:r>
              <a:rPr lang="en-US" altLang="ko-KR" sz="1400" dirty="0" err="1"/>
              <a:t>playerDx</a:t>
            </a:r>
            <a:endParaRPr lang="en-US" altLang="ko-KR" sz="1400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</a:rPr>
              <a:t>alienX</a:t>
            </a:r>
            <a:r>
              <a:rPr lang="en-US" altLang="ko-KR" sz="1400" dirty="0">
                <a:solidFill>
                  <a:srgbClr val="FF0000"/>
                </a:solidFill>
              </a:rPr>
              <a:t> += </a:t>
            </a:r>
            <a:r>
              <a:rPr lang="en-US" altLang="ko-KR" sz="1400" dirty="0" err="1">
                <a:solidFill>
                  <a:srgbClr val="FF0000"/>
                </a:solidFill>
              </a:rPr>
              <a:t>alienDx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if  </a:t>
            </a:r>
            <a:r>
              <a:rPr lang="en-US" altLang="ko-KR" sz="1400" dirty="0" err="1">
                <a:solidFill>
                  <a:srgbClr val="FF0000"/>
                </a:solidFill>
              </a:rPr>
              <a:t>alienX</a:t>
            </a:r>
            <a:r>
              <a:rPr lang="en-US" altLang="ko-KR" sz="1400" dirty="0">
                <a:solidFill>
                  <a:srgbClr val="FF0000"/>
                </a:solidFill>
              </a:rPr>
              <a:t> &lt;= 0 or </a:t>
            </a:r>
            <a:r>
              <a:rPr lang="en-US" altLang="ko-KR" sz="1400" dirty="0" err="1">
                <a:solidFill>
                  <a:srgbClr val="FF0000"/>
                </a:solidFill>
              </a:rPr>
              <a:t>alienX</a:t>
            </a:r>
            <a:r>
              <a:rPr lang="en-US" altLang="ko-KR" sz="1400" dirty="0">
                <a:solidFill>
                  <a:srgbClr val="FF0000"/>
                </a:solidFill>
              </a:rPr>
              <a:t> &gt; 750: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</a:t>
            </a:r>
            <a:r>
              <a:rPr lang="en-US" altLang="ko-KR" sz="1400" dirty="0" err="1">
                <a:solidFill>
                  <a:srgbClr val="FF0000"/>
                </a:solidFill>
              </a:rPr>
              <a:t>alienDx</a:t>
            </a:r>
            <a:r>
              <a:rPr lang="en-US" altLang="ko-KR" sz="1400" dirty="0">
                <a:solidFill>
                  <a:srgbClr val="FF0000"/>
                </a:solidFill>
              </a:rPr>
              <a:t> *= -1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</a:t>
            </a:r>
            <a:r>
              <a:rPr lang="en-US" altLang="ko-KR" sz="1400" dirty="0" err="1">
                <a:solidFill>
                  <a:srgbClr val="FF0000"/>
                </a:solidFill>
              </a:rPr>
              <a:t>alienY</a:t>
            </a:r>
            <a:r>
              <a:rPr lang="en-US" altLang="ko-KR" sz="1400" dirty="0">
                <a:solidFill>
                  <a:srgbClr val="FF0000"/>
                </a:solidFill>
              </a:rPr>
              <a:t> += 30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display.fill</a:t>
            </a:r>
            <a:r>
              <a:rPr lang="en-US" altLang="ko-KR" sz="1400" dirty="0"/>
              <a:t>((0, 0, 0))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display.blit</a:t>
            </a:r>
            <a:r>
              <a:rPr lang="en-US" altLang="ko-KR" sz="1400" dirty="0"/>
              <a:t>(player, (</a:t>
            </a:r>
            <a:r>
              <a:rPr lang="en-US" altLang="ko-KR" sz="1400" dirty="0" err="1"/>
              <a:t>playerX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playerY</a:t>
            </a:r>
            <a:r>
              <a:rPr lang="en-US" altLang="ko-KR" sz="1400" dirty="0"/>
              <a:t>))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display.blit</a:t>
            </a:r>
            <a:r>
              <a:rPr lang="en-US" altLang="ko-KR" sz="1400" dirty="0"/>
              <a:t>(alien, (</a:t>
            </a:r>
            <a:r>
              <a:rPr lang="en-US" altLang="ko-KR" sz="1400" dirty="0" err="1"/>
              <a:t>alienX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alienY</a:t>
            </a:r>
            <a:r>
              <a:rPr lang="en-US" altLang="ko-KR" sz="1400" dirty="0"/>
              <a:t>))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pygame.display.update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pygame.quit</a:t>
            </a:r>
            <a:r>
              <a:rPr lang="en-US" altLang="ko-KR" sz="1400" dirty="0"/>
              <a:t>()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F9629F-6B97-F149-0C07-B2B1370A7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21659176">
            <a:extLst>
              <a:ext uri="{FF2B5EF4-FFF2-40B4-BE49-F238E27FC236}">
                <a16:creationId xmlns:a16="http://schemas.microsoft.com/office/drawing/2014/main" id="{9119CD16-B048-9134-E29C-4CB27EBB4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786" y="4253290"/>
            <a:ext cx="2340000" cy="184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#4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미사일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. p468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2648" y="1600200"/>
            <a:ext cx="7927382" cy="48320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400" dirty="0"/>
              <a:t>alien=</a:t>
            </a:r>
            <a:r>
              <a:rPr lang="en-US" altLang="ko-KR" sz="1400" dirty="0" err="1"/>
              <a:t>pygame.image.load</a:t>
            </a:r>
            <a:r>
              <a:rPr lang="en-US" altLang="ko-KR" sz="1400" dirty="0"/>
              <a:t>("alien.png")</a:t>
            </a:r>
          </a:p>
          <a:p>
            <a:r>
              <a:rPr lang="en-US" altLang="ko-KR" sz="1400" dirty="0" err="1"/>
              <a:t>alienX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alienY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alienDx</a:t>
            </a:r>
            <a:r>
              <a:rPr lang="en-US" altLang="ko-KR" sz="1400" dirty="0"/>
              <a:t> , </a:t>
            </a:r>
            <a:r>
              <a:rPr lang="en-US" altLang="ko-KR" sz="1400" dirty="0" err="1"/>
              <a:t>alienDy</a:t>
            </a:r>
            <a:r>
              <a:rPr lang="en-US" altLang="ko-KR" sz="1400" dirty="0"/>
              <a:t>   = 0, 10, 0.1, 0.1</a:t>
            </a:r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missile = </a:t>
            </a:r>
            <a:r>
              <a:rPr lang="en-US" altLang="ko-KR" sz="1400" dirty="0" err="1">
                <a:solidFill>
                  <a:srgbClr val="FF0000"/>
                </a:solidFill>
              </a:rPr>
              <a:t>pygame.image.load</a:t>
            </a:r>
            <a:r>
              <a:rPr lang="en-US" altLang="ko-KR" sz="1400" dirty="0">
                <a:solidFill>
                  <a:srgbClr val="FF0000"/>
                </a:solidFill>
              </a:rPr>
              <a:t>('missile.png')</a:t>
            </a: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missileX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missileY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missileDx</a:t>
            </a:r>
            <a:r>
              <a:rPr lang="en-US" altLang="ko-KR" sz="1400" dirty="0">
                <a:solidFill>
                  <a:srgbClr val="FF0000"/>
                </a:solidFill>
              </a:rPr>
              <a:t> , </a:t>
            </a:r>
            <a:r>
              <a:rPr lang="en-US" altLang="ko-KR" sz="1400" dirty="0" err="1">
                <a:solidFill>
                  <a:srgbClr val="FF0000"/>
                </a:solidFill>
              </a:rPr>
              <a:t>missileDy</a:t>
            </a:r>
            <a:r>
              <a:rPr lang="en-US" altLang="ko-KR" sz="1400" dirty="0">
                <a:solidFill>
                  <a:srgbClr val="FF0000"/>
                </a:solidFill>
              </a:rPr>
              <a:t>   = 0, 1000, 0, 0.1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missileState</a:t>
            </a:r>
            <a:r>
              <a:rPr lang="en-US" altLang="ko-KR" sz="1400" dirty="0">
                <a:solidFill>
                  <a:srgbClr val="FF0000"/>
                </a:solidFill>
              </a:rPr>
              <a:t> = "hidden"</a:t>
            </a:r>
          </a:p>
          <a:p>
            <a:endParaRPr lang="en-US" altLang="ko-KR" sz="1400" dirty="0"/>
          </a:p>
          <a:p>
            <a:r>
              <a:rPr lang="en-US" altLang="ko-KR" sz="1400" dirty="0"/>
              <a:t>running = True</a:t>
            </a:r>
          </a:p>
          <a:p>
            <a:r>
              <a:rPr lang="en-US" altLang="ko-KR" sz="1400" dirty="0"/>
              <a:t>while running:</a:t>
            </a:r>
          </a:p>
          <a:p>
            <a:r>
              <a:rPr lang="en-US" altLang="ko-KR" sz="1400" dirty="0"/>
              <a:t>    for event in </a:t>
            </a:r>
            <a:r>
              <a:rPr lang="en-US" altLang="ko-KR" sz="1400" dirty="0" err="1"/>
              <a:t>pygame.event.get</a:t>
            </a:r>
            <a:r>
              <a:rPr lang="en-US" altLang="ko-KR" sz="1400" dirty="0"/>
              <a:t>():</a:t>
            </a:r>
          </a:p>
          <a:p>
            <a:r>
              <a:rPr lang="en-US" altLang="ko-KR" sz="1400" dirty="0"/>
              <a:t>        if </a:t>
            </a:r>
            <a:r>
              <a:rPr lang="en-US" altLang="ko-KR" sz="1400" dirty="0" err="1"/>
              <a:t>event.type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pygame.QUIT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    running = False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if </a:t>
            </a:r>
            <a:r>
              <a:rPr lang="en-US" altLang="ko-KR" sz="1400" dirty="0" err="1"/>
              <a:t>event.type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pygame.KEYDOWN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    if </a:t>
            </a:r>
            <a:r>
              <a:rPr lang="en-US" altLang="ko-KR" sz="1400" dirty="0" err="1"/>
              <a:t>event.key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pygame.K_LEFT</a:t>
            </a:r>
            <a:r>
              <a:rPr lang="en-US" altLang="ko-KR" sz="1400" dirty="0"/>
              <a:t>:                </a:t>
            </a:r>
            <a:r>
              <a:rPr lang="en-US" altLang="ko-KR" sz="1400" dirty="0" err="1"/>
              <a:t>playerDx</a:t>
            </a:r>
            <a:r>
              <a:rPr lang="en-US" altLang="ko-KR" sz="1400" dirty="0"/>
              <a:t> = -0.1</a:t>
            </a:r>
          </a:p>
          <a:p>
            <a:r>
              <a:rPr lang="en-US" altLang="ko-KR" sz="1400" dirty="0"/>
              <a:t>            if </a:t>
            </a:r>
            <a:r>
              <a:rPr lang="en-US" altLang="ko-KR" sz="1400" dirty="0" err="1"/>
              <a:t>event.key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pygame.K_RIGHT</a:t>
            </a:r>
            <a:r>
              <a:rPr lang="en-US" altLang="ko-KR" sz="1400" dirty="0"/>
              <a:t>:             </a:t>
            </a:r>
            <a:r>
              <a:rPr lang="en-US" altLang="ko-KR" sz="1400" dirty="0" err="1"/>
              <a:t>playerDx</a:t>
            </a:r>
            <a:r>
              <a:rPr lang="en-US" altLang="ko-KR" sz="1400" dirty="0"/>
              <a:t> = 0.1</a:t>
            </a:r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  if </a:t>
            </a:r>
            <a:r>
              <a:rPr lang="en-US" altLang="ko-KR" sz="1400" dirty="0" err="1">
                <a:solidFill>
                  <a:srgbClr val="FF0000"/>
                </a:solidFill>
              </a:rPr>
              <a:t>event.key</a:t>
            </a:r>
            <a:r>
              <a:rPr lang="en-US" altLang="ko-KR" sz="1400" dirty="0">
                <a:solidFill>
                  <a:srgbClr val="FF0000"/>
                </a:solidFill>
              </a:rPr>
              <a:t> == </a:t>
            </a:r>
            <a:r>
              <a:rPr lang="en-US" altLang="ko-KR" sz="1400" dirty="0" err="1">
                <a:solidFill>
                  <a:srgbClr val="FF0000"/>
                </a:solidFill>
              </a:rPr>
              <a:t>pygame.K_SPACE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      if </a:t>
            </a:r>
            <a:r>
              <a:rPr lang="en-US" altLang="ko-KR" sz="1400" dirty="0" err="1">
                <a:solidFill>
                  <a:srgbClr val="FF0000"/>
                </a:solidFill>
              </a:rPr>
              <a:t>missileState</a:t>
            </a:r>
            <a:r>
              <a:rPr lang="en-US" altLang="ko-KR" sz="1400" dirty="0">
                <a:solidFill>
                  <a:srgbClr val="FF0000"/>
                </a:solidFill>
              </a:rPr>
              <a:t> == "hidden":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          </a:t>
            </a:r>
            <a:r>
              <a:rPr lang="en-US" altLang="ko-KR" sz="1400" dirty="0" err="1">
                <a:solidFill>
                  <a:srgbClr val="FF0000"/>
                </a:solidFill>
              </a:rPr>
              <a:t>missileState</a:t>
            </a:r>
            <a:r>
              <a:rPr lang="en-US" altLang="ko-KR" sz="1400" dirty="0">
                <a:solidFill>
                  <a:srgbClr val="FF0000"/>
                </a:solidFill>
              </a:rPr>
              <a:t> = "fire"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          </a:t>
            </a:r>
            <a:r>
              <a:rPr lang="en-US" altLang="ko-KR" sz="1400" dirty="0" err="1">
                <a:solidFill>
                  <a:srgbClr val="FF0000"/>
                </a:solidFill>
              </a:rPr>
              <a:t>missileX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missileY</a:t>
            </a:r>
            <a:r>
              <a:rPr lang="en-US" altLang="ko-KR" sz="1400" dirty="0">
                <a:solidFill>
                  <a:srgbClr val="FF0000"/>
                </a:solidFill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</a:rPr>
              <a:t>playerX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playerY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F9629F-6B97-F149-0C07-B2B1370A7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7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#4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미사일 </a:t>
            </a:r>
            <a:r>
              <a:rPr lang="ko-KR" altLang="en-US" dirty="0"/>
              <a:t>만들기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3970" y="1600200"/>
            <a:ext cx="7927382" cy="418576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400" dirty="0"/>
              <a:t>    </a:t>
            </a:r>
            <a:r>
              <a:rPr lang="en-US" altLang="ko-KR" sz="1400" dirty="0" err="1"/>
              <a:t>alienX</a:t>
            </a:r>
            <a:r>
              <a:rPr lang="en-US" altLang="ko-KR" sz="1400" dirty="0"/>
              <a:t> += </a:t>
            </a:r>
            <a:r>
              <a:rPr lang="en-US" altLang="ko-KR" sz="1400" dirty="0" err="1"/>
              <a:t>alienDx</a:t>
            </a:r>
            <a:endParaRPr lang="en-US" altLang="ko-KR" sz="1400" dirty="0"/>
          </a:p>
          <a:p>
            <a:r>
              <a:rPr lang="en-US" altLang="ko-KR" sz="1400" dirty="0"/>
              <a:t>    if  </a:t>
            </a:r>
            <a:r>
              <a:rPr lang="en-US" altLang="ko-KR" sz="1400" dirty="0" err="1"/>
              <a:t>alienX</a:t>
            </a:r>
            <a:r>
              <a:rPr lang="en-US" altLang="ko-KR" sz="1400" dirty="0"/>
              <a:t> &lt;= 0 or </a:t>
            </a:r>
            <a:r>
              <a:rPr lang="en-US" altLang="ko-KR" sz="1400" dirty="0" err="1"/>
              <a:t>alienX</a:t>
            </a:r>
            <a:r>
              <a:rPr lang="en-US" altLang="ko-KR" sz="1400" dirty="0"/>
              <a:t> &gt; 750: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alienDx</a:t>
            </a:r>
            <a:r>
              <a:rPr lang="en-US" altLang="ko-KR" sz="1400" dirty="0"/>
              <a:t> *= -1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alienY</a:t>
            </a:r>
            <a:r>
              <a:rPr lang="en-US" altLang="ko-KR" sz="1400" dirty="0"/>
              <a:t> += 30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if </a:t>
            </a:r>
            <a:r>
              <a:rPr lang="en-US" altLang="ko-KR" sz="1400" dirty="0" err="1">
                <a:solidFill>
                  <a:srgbClr val="FF0000"/>
                </a:solidFill>
              </a:rPr>
              <a:t>missileY</a:t>
            </a:r>
            <a:r>
              <a:rPr lang="en-US" altLang="ko-KR" sz="1400" dirty="0">
                <a:solidFill>
                  <a:srgbClr val="FF0000"/>
                </a:solidFill>
              </a:rPr>
              <a:t> &lt;= 0: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</a:t>
            </a:r>
            <a:r>
              <a:rPr lang="en-US" altLang="ko-KR" sz="1400" dirty="0" err="1">
                <a:solidFill>
                  <a:srgbClr val="FF0000"/>
                </a:solidFill>
              </a:rPr>
              <a:t>missileY</a:t>
            </a:r>
            <a:r>
              <a:rPr lang="en-US" altLang="ko-KR" sz="1400" dirty="0">
                <a:solidFill>
                  <a:srgbClr val="FF0000"/>
                </a:solidFill>
              </a:rPr>
              <a:t> = 1000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</a:t>
            </a:r>
            <a:r>
              <a:rPr lang="en-US" altLang="ko-KR" sz="1400" dirty="0" err="1">
                <a:solidFill>
                  <a:srgbClr val="FF0000"/>
                </a:solidFill>
              </a:rPr>
              <a:t>missileState</a:t>
            </a:r>
            <a:r>
              <a:rPr lang="en-US" altLang="ko-KR" sz="1400" dirty="0">
                <a:solidFill>
                  <a:srgbClr val="FF0000"/>
                </a:solidFill>
              </a:rPr>
              <a:t> = "hidden"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if </a:t>
            </a:r>
            <a:r>
              <a:rPr lang="en-US" altLang="ko-KR" sz="1400" dirty="0" err="1">
                <a:solidFill>
                  <a:srgbClr val="FF0000"/>
                </a:solidFill>
              </a:rPr>
              <a:t>missileState</a:t>
            </a:r>
            <a:r>
              <a:rPr lang="en-US" altLang="ko-KR" sz="1400" dirty="0">
                <a:solidFill>
                  <a:srgbClr val="FF0000"/>
                </a:solidFill>
              </a:rPr>
              <a:t> == "fire":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</a:t>
            </a:r>
            <a:r>
              <a:rPr lang="en-US" altLang="ko-KR" sz="1400" dirty="0" err="1">
                <a:solidFill>
                  <a:srgbClr val="FF0000"/>
                </a:solidFill>
              </a:rPr>
              <a:t>missileY</a:t>
            </a:r>
            <a:r>
              <a:rPr lang="en-US" altLang="ko-KR" sz="1400" dirty="0">
                <a:solidFill>
                  <a:srgbClr val="FF0000"/>
                </a:solidFill>
              </a:rPr>
              <a:t> -= </a:t>
            </a:r>
            <a:r>
              <a:rPr lang="en-US" altLang="ko-KR" sz="1400" dirty="0" err="1">
                <a:solidFill>
                  <a:srgbClr val="FF0000"/>
                </a:solidFill>
              </a:rPr>
              <a:t>missileDy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display.fill</a:t>
            </a:r>
            <a:r>
              <a:rPr lang="en-US" altLang="ko-KR" sz="1400" dirty="0"/>
              <a:t>((0, 0, 0))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display.blit</a:t>
            </a:r>
            <a:r>
              <a:rPr lang="en-US" altLang="ko-KR" sz="1400" dirty="0"/>
              <a:t>(player, (</a:t>
            </a:r>
            <a:r>
              <a:rPr lang="en-US" altLang="ko-KR" sz="1400" dirty="0" err="1"/>
              <a:t>playerX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playerY</a:t>
            </a:r>
            <a:r>
              <a:rPr lang="en-US" altLang="ko-KR" sz="1400" dirty="0"/>
              <a:t>))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>
                <a:solidFill>
                  <a:srgbClr val="FF0000"/>
                </a:solidFill>
              </a:rPr>
              <a:t>display.blit</a:t>
            </a:r>
            <a:r>
              <a:rPr lang="en-US" altLang="ko-KR" sz="1400" dirty="0">
                <a:solidFill>
                  <a:srgbClr val="FF0000"/>
                </a:solidFill>
              </a:rPr>
              <a:t>(missile, (</a:t>
            </a:r>
            <a:r>
              <a:rPr lang="en-US" altLang="ko-KR" sz="1400" dirty="0" err="1">
                <a:solidFill>
                  <a:srgbClr val="FF0000"/>
                </a:solidFill>
              </a:rPr>
              <a:t>missileX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missileY</a:t>
            </a:r>
            <a:r>
              <a:rPr lang="en-US" altLang="ko-KR" sz="1400" dirty="0">
                <a:solidFill>
                  <a:srgbClr val="FF0000"/>
                </a:solidFill>
              </a:rPr>
              <a:t>))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display.blit</a:t>
            </a:r>
            <a:r>
              <a:rPr lang="en-US" altLang="ko-KR" sz="1400" dirty="0"/>
              <a:t>(alien, (</a:t>
            </a:r>
            <a:r>
              <a:rPr lang="en-US" altLang="ko-KR" sz="1400" dirty="0" err="1"/>
              <a:t>alienX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alienY</a:t>
            </a:r>
            <a:r>
              <a:rPr lang="en-US" altLang="ko-KR" sz="1400" dirty="0"/>
              <a:t>))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pygame.display.update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pygame.quit</a:t>
            </a:r>
            <a:r>
              <a:rPr lang="en-US" altLang="ko-KR" sz="1400" dirty="0"/>
              <a:t>()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F9629F-6B97-F149-0C07-B2B1370A7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34949344">
            <a:extLst>
              <a:ext uri="{FF2B5EF4-FFF2-40B4-BE49-F238E27FC236}">
                <a16:creationId xmlns:a16="http://schemas.microsoft.com/office/drawing/2014/main" id="{BD06B8E2-95A3-35CA-713A-F4B6E324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035" y="3693080"/>
            <a:ext cx="2340000" cy="184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6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STEP #5: </a:t>
            </a:r>
            <a:r>
              <a:rPr lang="ko-KR" altLang="en-US" dirty="0"/>
              <a:t>충돌 </a:t>
            </a:r>
            <a:r>
              <a:rPr lang="ko-KR" altLang="en-US" dirty="0" smtClean="0"/>
              <a:t>감지</a:t>
            </a:r>
            <a:r>
              <a:rPr lang="en-US" altLang="ko-KR" dirty="0" smtClean="0"/>
              <a:t>. P469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colliderect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객체를 둘러싸는 사각형이 겹치는지 겹치지 않는지를 </a:t>
            </a:r>
            <a:r>
              <a:rPr lang="ko-KR" altLang="en-US" dirty="0" smtClean="0"/>
              <a:t>알고리즘으로 검사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5657" y="2488234"/>
            <a:ext cx="7927382" cy="418576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400" dirty="0"/>
              <a:t>import </a:t>
            </a:r>
            <a:r>
              <a:rPr lang="en-US" altLang="ko-KR" sz="1400" dirty="0" err="1"/>
              <a:t>pygame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pygame.init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display = </a:t>
            </a:r>
            <a:r>
              <a:rPr lang="en-US" altLang="ko-KR" sz="1400" dirty="0" err="1"/>
              <a:t>pygame.display.set_mode</a:t>
            </a:r>
            <a:r>
              <a:rPr lang="en-US" altLang="ko-KR" sz="1400" dirty="0"/>
              <a:t>((800, 600))</a:t>
            </a:r>
          </a:p>
          <a:p>
            <a:endParaRPr lang="en-US" altLang="ko-KR" sz="1400" dirty="0"/>
          </a:p>
          <a:p>
            <a:r>
              <a:rPr lang="en-US" altLang="ko-KR" sz="1400" dirty="0" err="1">
                <a:solidFill>
                  <a:srgbClr val="FF0000"/>
                </a:solidFill>
              </a:rPr>
              <a:t>myfont</a:t>
            </a:r>
            <a:r>
              <a:rPr lang="en-US" altLang="ko-KR" sz="1400" dirty="0">
                <a:solidFill>
                  <a:srgbClr val="FF0000"/>
                </a:solidFill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</a:rPr>
              <a:t>pygame.font.SysFont</a:t>
            </a:r>
            <a:r>
              <a:rPr lang="en-US" altLang="ko-KR" sz="1400" dirty="0">
                <a:solidFill>
                  <a:srgbClr val="FF0000"/>
                </a:solidFill>
              </a:rPr>
              <a:t>('Comic Sans MS', 30)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score = 0</a:t>
            </a:r>
          </a:p>
          <a:p>
            <a:endParaRPr lang="en-US" altLang="ko-KR" sz="1400" dirty="0"/>
          </a:p>
          <a:p>
            <a:r>
              <a:rPr lang="en-US" altLang="ko-KR" sz="1400" dirty="0"/>
              <a:t>player=</a:t>
            </a:r>
            <a:r>
              <a:rPr lang="en-US" altLang="ko-KR" sz="1400" dirty="0" err="1"/>
              <a:t>pygame.image.load</a:t>
            </a:r>
            <a:r>
              <a:rPr lang="en-US" altLang="ko-KR" sz="1400" dirty="0"/>
              <a:t>("spaceship.png")</a:t>
            </a:r>
          </a:p>
          <a:p>
            <a:r>
              <a:rPr lang="en-US" altLang="ko-KR" sz="1400" dirty="0" err="1"/>
              <a:t>playerX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playerY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playerDx</a:t>
            </a:r>
            <a:r>
              <a:rPr lang="en-US" altLang="ko-KR" sz="1400" dirty="0"/>
              <a:t> , </a:t>
            </a:r>
            <a:r>
              <a:rPr lang="en-US" altLang="ko-KR" sz="1400" dirty="0" err="1"/>
              <a:t>playerDy</a:t>
            </a:r>
            <a:r>
              <a:rPr lang="en-US" altLang="ko-KR" sz="1400" dirty="0"/>
              <a:t> = 400, 550, 0, 0</a:t>
            </a:r>
          </a:p>
          <a:p>
            <a:endParaRPr lang="en-US" altLang="ko-KR" sz="1400" dirty="0"/>
          </a:p>
          <a:p>
            <a:r>
              <a:rPr lang="en-US" altLang="ko-KR" sz="1400" dirty="0"/>
              <a:t>alien=</a:t>
            </a:r>
            <a:r>
              <a:rPr lang="en-US" altLang="ko-KR" sz="1400" dirty="0" err="1"/>
              <a:t>pygame.image.load</a:t>
            </a:r>
            <a:r>
              <a:rPr lang="en-US" altLang="ko-KR" sz="1400" dirty="0"/>
              <a:t>("alien.png")</a:t>
            </a:r>
          </a:p>
          <a:p>
            <a:r>
              <a:rPr lang="en-US" altLang="ko-KR" sz="1400" dirty="0" err="1"/>
              <a:t>alienX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alienY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alienDx</a:t>
            </a:r>
            <a:r>
              <a:rPr lang="en-US" altLang="ko-KR" sz="1400" dirty="0"/>
              <a:t> , </a:t>
            </a:r>
            <a:r>
              <a:rPr lang="en-US" altLang="ko-KR" sz="1400" dirty="0" err="1"/>
              <a:t>alienDy</a:t>
            </a:r>
            <a:r>
              <a:rPr lang="en-US" altLang="ko-KR" sz="1400" dirty="0"/>
              <a:t>   = 0, 10, 0.1, 0.1</a:t>
            </a:r>
          </a:p>
          <a:p>
            <a:endParaRPr lang="en-US" altLang="ko-KR" sz="1400" dirty="0"/>
          </a:p>
          <a:p>
            <a:r>
              <a:rPr lang="en-US" altLang="ko-KR" sz="1400" dirty="0"/>
              <a:t>missile = </a:t>
            </a:r>
            <a:r>
              <a:rPr lang="en-US" altLang="ko-KR" sz="1400" dirty="0" err="1"/>
              <a:t>pygame.image.load</a:t>
            </a:r>
            <a:r>
              <a:rPr lang="en-US" altLang="ko-KR" sz="1400" dirty="0"/>
              <a:t>('missile.png')</a:t>
            </a:r>
          </a:p>
          <a:p>
            <a:r>
              <a:rPr lang="en-US" altLang="ko-KR" sz="1400" dirty="0" err="1"/>
              <a:t>missileX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missileY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missileDx</a:t>
            </a:r>
            <a:r>
              <a:rPr lang="en-US" altLang="ko-KR" sz="1400" dirty="0"/>
              <a:t> , </a:t>
            </a:r>
            <a:r>
              <a:rPr lang="en-US" altLang="ko-KR" sz="1400" dirty="0" err="1"/>
              <a:t>missileDy</a:t>
            </a:r>
            <a:r>
              <a:rPr lang="en-US" altLang="ko-KR" sz="1400" dirty="0"/>
              <a:t>   = 0, 1000, 0, 0.1</a:t>
            </a:r>
          </a:p>
          <a:p>
            <a:r>
              <a:rPr lang="en-US" altLang="ko-KR" sz="1400" dirty="0" err="1"/>
              <a:t>missileState</a:t>
            </a:r>
            <a:r>
              <a:rPr lang="en-US" altLang="ko-KR" sz="1400" dirty="0"/>
              <a:t> = "</a:t>
            </a:r>
            <a:r>
              <a:rPr lang="en-US" altLang="ko-KR" sz="1400" dirty="0" smtClean="0"/>
              <a:t>hidden“</a:t>
            </a:r>
          </a:p>
          <a:p>
            <a:r>
              <a:rPr lang="en-US" altLang="ko-KR" sz="1400" dirty="0" smtClean="0"/>
              <a:t>…</a:t>
            </a:r>
          </a:p>
          <a:p>
            <a:r>
              <a:rPr lang="en-US" altLang="ko-KR" sz="1400" dirty="0" smtClean="0"/>
              <a:t>…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EA7983-D7F2-4E93-ACB9-368259278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948" y="2249738"/>
            <a:ext cx="1471393" cy="13128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00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#5: </a:t>
            </a:r>
            <a:r>
              <a:rPr lang="ko-KR" altLang="en-US" dirty="0"/>
              <a:t>충돌 </a:t>
            </a:r>
            <a:r>
              <a:rPr lang="ko-KR" altLang="en-US" dirty="0" smtClean="0"/>
              <a:t>감지</a:t>
            </a:r>
            <a:r>
              <a:rPr lang="en-US" altLang="ko-KR" dirty="0"/>
              <a:t>. P469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283704"/>
            <a:ext cx="7927382" cy="26776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400" dirty="0"/>
              <a:t>while running:</a:t>
            </a:r>
          </a:p>
          <a:p>
            <a:r>
              <a:rPr lang="en-US" altLang="ko-KR" sz="1400" dirty="0"/>
              <a:t>    for event in </a:t>
            </a:r>
            <a:r>
              <a:rPr lang="en-US" altLang="ko-KR" sz="1400" dirty="0" err="1"/>
              <a:t>pygame.event.get</a:t>
            </a:r>
            <a:r>
              <a:rPr lang="en-US" altLang="ko-KR" sz="1400" dirty="0"/>
              <a:t>():</a:t>
            </a:r>
          </a:p>
          <a:p>
            <a:r>
              <a:rPr lang="en-US" altLang="ko-KR" sz="1400" dirty="0"/>
              <a:t>        if </a:t>
            </a:r>
            <a:r>
              <a:rPr lang="en-US" altLang="ko-KR" sz="1400" dirty="0" err="1"/>
              <a:t>event.type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pygame.QUIT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    running = False</a:t>
            </a:r>
          </a:p>
          <a:p>
            <a:endParaRPr lang="en-US" altLang="ko-KR" sz="1400" dirty="0"/>
          </a:p>
          <a:p>
            <a:r>
              <a:rPr lang="en-US" altLang="ko-KR" sz="1400" dirty="0"/>
              <a:t>	…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rect1 = </a:t>
            </a:r>
            <a:r>
              <a:rPr lang="en-US" altLang="ko-KR" sz="1400" dirty="0" err="1">
                <a:solidFill>
                  <a:srgbClr val="FF0000"/>
                </a:solidFill>
              </a:rPr>
              <a:t>pygame.Rect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alien.get_rect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topleft</a:t>
            </a:r>
            <a:r>
              <a:rPr lang="en-US" altLang="ko-KR" sz="1400" dirty="0">
                <a:solidFill>
                  <a:srgbClr val="FF0000"/>
                </a:solidFill>
              </a:rPr>
              <a:t>=(</a:t>
            </a:r>
            <a:r>
              <a:rPr lang="en-US" altLang="ko-KR" sz="1400" dirty="0" err="1">
                <a:solidFill>
                  <a:srgbClr val="FF0000"/>
                </a:solidFill>
              </a:rPr>
              <a:t>alienX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alienY</a:t>
            </a:r>
            <a:r>
              <a:rPr lang="en-US" altLang="ko-KR" sz="1400" dirty="0">
                <a:solidFill>
                  <a:srgbClr val="FF0000"/>
                </a:solidFill>
              </a:rPr>
              <a:t>)))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rect2 = </a:t>
            </a:r>
            <a:r>
              <a:rPr lang="en-US" altLang="ko-KR" sz="1400" dirty="0" err="1">
                <a:solidFill>
                  <a:srgbClr val="FF0000"/>
                </a:solidFill>
              </a:rPr>
              <a:t>pygame.Rect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missile.get_rect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topleft</a:t>
            </a:r>
            <a:r>
              <a:rPr lang="en-US" altLang="ko-KR" sz="1400" dirty="0">
                <a:solidFill>
                  <a:srgbClr val="FF0000"/>
                </a:solidFill>
              </a:rPr>
              <a:t>=(</a:t>
            </a:r>
            <a:r>
              <a:rPr lang="en-US" altLang="ko-KR" sz="1400" dirty="0" err="1">
                <a:solidFill>
                  <a:srgbClr val="FF0000"/>
                </a:solidFill>
              </a:rPr>
              <a:t>missileX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missileY</a:t>
            </a:r>
            <a:r>
              <a:rPr lang="en-US" altLang="ko-KR" sz="1400" dirty="0">
                <a:solidFill>
                  <a:srgbClr val="FF0000"/>
                </a:solidFill>
              </a:rPr>
              <a:t>)))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if rect1.colliderect(rect2) and </a:t>
            </a:r>
            <a:r>
              <a:rPr lang="en-US" altLang="ko-KR" sz="1400" dirty="0" err="1">
                <a:solidFill>
                  <a:srgbClr val="FF0000"/>
                </a:solidFill>
              </a:rPr>
              <a:t>missileState</a:t>
            </a:r>
            <a:r>
              <a:rPr lang="en-US" altLang="ko-KR" sz="1400" dirty="0">
                <a:solidFill>
                  <a:srgbClr val="FF0000"/>
                </a:solidFill>
              </a:rPr>
              <a:t> != "hidden":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score += 1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</a:t>
            </a:r>
            <a:r>
              <a:rPr lang="en-US" altLang="ko-KR" sz="1400" dirty="0" err="1">
                <a:solidFill>
                  <a:srgbClr val="FF0000"/>
                </a:solidFill>
              </a:rPr>
              <a:t>alienX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alienY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alienDx</a:t>
            </a:r>
            <a:r>
              <a:rPr lang="en-US" altLang="ko-KR" sz="1400" dirty="0">
                <a:solidFill>
                  <a:srgbClr val="FF0000"/>
                </a:solidFill>
              </a:rPr>
              <a:t> , </a:t>
            </a:r>
            <a:r>
              <a:rPr lang="en-US" altLang="ko-KR" sz="1400" dirty="0" err="1">
                <a:solidFill>
                  <a:srgbClr val="FF0000"/>
                </a:solidFill>
              </a:rPr>
              <a:t>alienDy</a:t>
            </a:r>
            <a:r>
              <a:rPr lang="en-US" altLang="ko-KR" sz="1400" dirty="0">
                <a:solidFill>
                  <a:srgbClr val="FF0000"/>
                </a:solidFill>
              </a:rPr>
              <a:t>   = 0, 10, 0.1, 0.1</a:t>
            </a:r>
          </a:p>
          <a:p>
            <a:r>
              <a:rPr lang="en-US" altLang="ko-KR" sz="1400" dirty="0"/>
              <a:t> 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F9629F-6B97-F149-0C07-B2B1370A7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8309" y="4132739"/>
            <a:ext cx="7927382" cy="24622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400" dirty="0"/>
              <a:t> </a:t>
            </a:r>
            <a:r>
              <a:rPr lang="en-US" altLang="ko-KR" sz="1400" dirty="0" err="1"/>
              <a:t>display.fill</a:t>
            </a:r>
            <a:r>
              <a:rPr lang="en-US" altLang="ko-KR" sz="1400" dirty="0"/>
              <a:t>((0, 0, 0))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display.blit</a:t>
            </a:r>
            <a:r>
              <a:rPr lang="en-US" altLang="ko-KR" sz="1400" dirty="0"/>
              <a:t>(player, (</a:t>
            </a:r>
            <a:r>
              <a:rPr lang="en-US" altLang="ko-KR" sz="1400" dirty="0" err="1"/>
              <a:t>playerX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playerY</a:t>
            </a:r>
            <a:r>
              <a:rPr lang="en-US" altLang="ko-KR" sz="1400" dirty="0"/>
              <a:t>))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display.blit</a:t>
            </a:r>
            <a:r>
              <a:rPr lang="en-US" altLang="ko-KR" sz="1400" dirty="0"/>
              <a:t>(missile, (</a:t>
            </a:r>
            <a:r>
              <a:rPr lang="en-US" altLang="ko-KR" sz="1400" dirty="0" err="1"/>
              <a:t>missileX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missileY</a:t>
            </a:r>
            <a:r>
              <a:rPr lang="en-US" altLang="ko-KR" sz="1400" dirty="0"/>
              <a:t>))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display.blit</a:t>
            </a:r>
            <a:r>
              <a:rPr lang="en-US" altLang="ko-KR" sz="1400" dirty="0"/>
              <a:t>(alien, (</a:t>
            </a:r>
            <a:r>
              <a:rPr lang="en-US" altLang="ko-KR" sz="1400" dirty="0" err="1"/>
              <a:t>alienX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alienY</a:t>
            </a:r>
            <a:r>
              <a:rPr lang="en-US" altLang="ko-KR" sz="1400" dirty="0"/>
              <a:t>))</a:t>
            </a:r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    text = </a:t>
            </a:r>
            <a:r>
              <a:rPr lang="en-US" altLang="ko-KR" sz="1400" dirty="0" err="1">
                <a:solidFill>
                  <a:srgbClr val="FF0000"/>
                </a:solidFill>
              </a:rPr>
              <a:t>myfont.render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f'score</a:t>
            </a:r>
            <a:r>
              <a:rPr lang="en-US" altLang="ko-KR" sz="1400" dirty="0">
                <a:solidFill>
                  <a:srgbClr val="FF0000"/>
                </a:solidFill>
              </a:rPr>
              <a:t>={score}', False, (255, 255, 255))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</a:rPr>
              <a:t>display.blit</a:t>
            </a:r>
            <a:r>
              <a:rPr lang="en-US" altLang="ko-KR" sz="1400" dirty="0">
                <a:solidFill>
                  <a:srgbClr val="FF0000"/>
                </a:solidFill>
              </a:rPr>
              <a:t>(text,(10,550))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pygame.display.update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pygame.quit</a:t>
            </a:r>
            <a:r>
              <a:rPr lang="en-US" altLang="ko-KR" sz="1400" dirty="0"/>
              <a:t>()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pic>
        <p:nvPicPr>
          <p:cNvPr id="7" name="_x234953448">
            <a:extLst>
              <a:ext uri="{FF2B5EF4-FFF2-40B4-BE49-F238E27FC236}">
                <a16:creationId xmlns:a16="http://schemas.microsoft.com/office/drawing/2014/main" id="{76F469B5-4024-EBBC-9212-D64580B33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510" y="2683631"/>
            <a:ext cx="2264230" cy="178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234954024">
            <a:extLst>
              <a:ext uri="{FF2B5EF4-FFF2-40B4-BE49-F238E27FC236}">
                <a16:creationId xmlns:a16="http://schemas.microsoft.com/office/drawing/2014/main" id="{A293C8BC-6A47-732C-EB3F-AD185CD8B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510" y="4639291"/>
            <a:ext cx="2265472" cy="178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088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62886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STEP #6: </a:t>
            </a:r>
            <a:r>
              <a:rPr lang="ko-KR" altLang="en-US" dirty="0"/>
              <a:t>외계인 우주선 많이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. p472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C4EBF-8C1A-03B3-0E9D-4170D0190C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우주선의 개수를 늘리려면 어떻게 하면 좋을까</a:t>
            </a:r>
            <a:r>
              <a:rPr lang="en-US" altLang="ko-KR" dirty="0"/>
              <a:t>? </a:t>
            </a:r>
            <a:r>
              <a:rPr lang="ko-KR" altLang="en-US" dirty="0"/>
              <a:t>변수보다는 리스트를 사용해야 한다</a:t>
            </a:r>
            <a:r>
              <a:rPr lang="en-US" altLang="ko-KR" dirty="0"/>
              <a:t>. </a:t>
            </a:r>
            <a:r>
              <a:rPr lang="ko-KR" altLang="en-US" dirty="0"/>
              <a:t>외계인 우주선의 위치와 속도를 저장하는 리스트를 </a:t>
            </a:r>
            <a:r>
              <a:rPr lang="en-US" altLang="ko-KR" dirty="0"/>
              <a:t>4</a:t>
            </a:r>
            <a:r>
              <a:rPr lang="ko-KR" altLang="en-US" dirty="0"/>
              <a:t>개 생성한다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sz="1600" dirty="0" err="1"/>
              <a:t>alienX</a:t>
            </a:r>
            <a:r>
              <a:rPr lang="en-US" altLang="ko-KR" sz="1600" dirty="0"/>
              <a:t>[ </a:t>
            </a:r>
            <a:r>
              <a:rPr lang="en-US" altLang="ko-KR" sz="1600" dirty="0" smtClean="0"/>
              <a:t>] : </a:t>
            </a:r>
            <a:r>
              <a:rPr lang="ko-KR" altLang="en-US" sz="1600" dirty="0"/>
              <a:t>외계인 우주선의 </a:t>
            </a:r>
            <a:r>
              <a:rPr lang="en-US" altLang="ko-KR" sz="1600" dirty="0"/>
              <a:t>x</a:t>
            </a:r>
            <a:r>
              <a:rPr lang="ko-KR" altLang="en-US" sz="1600" dirty="0"/>
              <a:t>좌표를 저장한다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600" dirty="0" err="1"/>
              <a:t>alienY</a:t>
            </a:r>
            <a:r>
              <a:rPr lang="en-US" altLang="ko-KR" sz="1600" dirty="0"/>
              <a:t>[ </a:t>
            </a:r>
            <a:r>
              <a:rPr lang="en-US" altLang="ko-KR" sz="1600" dirty="0" smtClean="0"/>
              <a:t>] : </a:t>
            </a:r>
            <a:r>
              <a:rPr lang="ko-KR" altLang="en-US" sz="1600" dirty="0"/>
              <a:t>외계인 우주선의 </a:t>
            </a:r>
            <a:r>
              <a:rPr lang="en-US" altLang="ko-KR" sz="1600" dirty="0"/>
              <a:t>y</a:t>
            </a:r>
            <a:r>
              <a:rPr lang="ko-KR" altLang="en-US" sz="1600" dirty="0"/>
              <a:t>좌표를 저장한다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600" dirty="0" err="1"/>
              <a:t>alienDx</a:t>
            </a:r>
            <a:r>
              <a:rPr lang="en-US" altLang="ko-KR" sz="1600" dirty="0"/>
              <a:t>[ </a:t>
            </a:r>
            <a:r>
              <a:rPr lang="en-US" altLang="ko-KR" sz="1600" dirty="0" smtClean="0"/>
              <a:t>] : </a:t>
            </a:r>
            <a:r>
              <a:rPr lang="ko-KR" altLang="en-US" sz="1600" dirty="0"/>
              <a:t>외계인 우주선의 </a:t>
            </a:r>
            <a:r>
              <a:rPr lang="en-US" altLang="ko-KR" sz="1600" dirty="0"/>
              <a:t>x </a:t>
            </a:r>
            <a:r>
              <a:rPr lang="ko-KR" altLang="en-US" sz="1600" dirty="0"/>
              <a:t>속도를 저장한다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600" dirty="0" err="1"/>
              <a:t>alienDy</a:t>
            </a:r>
            <a:r>
              <a:rPr lang="en-US" altLang="ko-KR" sz="1600" dirty="0"/>
              <a:t>[ </a:t>
            </a:r>
            <a:r>
              <a:rPr lang="en-US" altLang="ko-KR" sz="1600" dirty="0" smtClean="0"/>
              <a:t>] : </a:t>
            </a:r>
            <a:r>
              <a:rPr lang="ko-KR" altLang="en-US" sz="1600" dirty="0"/>
              <a:t>외계인 우주선의 </a:t>
            </a:r>
            <a:r>
              <a:rPr lang="en-US" altLang="ko-KR" sz="1600" dirty="0"/>
              <a:t>y </a:t>
            </a:r>
            <a:r>
              <a:rPr lang="ko-KR" altLang="en-US" sz="1600" dirty="0"/>
              <a:t>속도를 저장한다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B21EC-25E4-118F-DB03-AF19F426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34956472">
            <a:extLst>
              <a:ext uri="{FF2B5EF4-FFF2-40B4-BE49-F238E27FC236}">
                <a16:creationId xmlns:a16="http://schemas.microsoft.com/office/drawing/2014/main" id="{22529B63-B44D-7DF3-CF54-A721C45BC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343" y="4136550"/>
            <a:ext cx="2340000" cy="184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580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STEP #6: </a:t>
            </a:r>
            <a:r>
              <a:rPr lang="ko-KR" altLang="en-US" dirty="0"/>
              <a:t>외계인 우주선 많이 </a:t>
            </a:r>
            <a:r>
              <a:rPr lang="ko-KR" altLang="en-US" dirty="0" smtClean="0"/>
              <a:t>생성하기</a:t>
            </a:r>
            <a:r>
              <a:rPr lang="en-US" altLang="ko-KR" dirty="0"/>
              <a:t>. p472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571464"/>
            <a:ext cx="7927382" cy="50475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400" dirty="0"/>
              <a:t>import </a:t>
            </a:r>
            <a:r>
              <a:rPr lang="en-US" altLang="ko-KR" sz="1400" dirty="0" err="1"/>
              <a:t>pygame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pygame.init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display = </a:t>
            </a:r>
            <a:r>
              <a:rPr lang="en-US" altLang="ko-KR" sz="1400" dirty="0" err="1"/>
              <a:t>pygame.display.set_mode</a:t>
            </a:r>
            <a:r>
              <a:rPr lang="en-US" altLang="ko-KR" sz="1400" dirty="0"/>
              <a:t>((800, 600))</a:t>
            </a:r>
          </a:p>
          <a:p>
            <a:r>
              <a:rPr lang="en-US" altLang="ko-KR" sz="1400" dirty="0" err="1"/>
              <a:t>myfont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pygame.font.SysFont</a:t>
            </a:r>
            <a:r>
              <a:rPr lang="en-US" altLang="ko-KR" sz="1400" dirty="0"/>
              <a:t>('Comic Sans MS', 30)</a:t>
            </a:r>
          </a:p>
          <a:p>
            <a:r>
              <a:rPr lang="en-US" altLang="ko-KR" sz="1400" dirty="0"/>
              <a:t>score = 0</a:t>
            </a:r>
          </a:p>
          <a:p>
            <a:endParaRPr lang="en-US" altLang="ko-KR" sz="1400" dirty="0"/>
          </a:p>
          <a:p>
            <a:r>
              <a:rPr lang="en-US" altLang="ko-KR" sz="1400" dirty="0"/>
              <a:t>player = </a:t>
            </a:r>
            <a:r>
              <a:rPr lang="en-US" altLang="ko-KR" sz="1400" dirty="0" err="1"/>
              <a:t>pygame.image.load</a:t>
            </a:r>
            <a:r>
              <a:rPr lang="en-US" altLang="ko-KR" sz="1400" dirty="0"/>
              <a:t>("spaceship.png")</a:t>
            </a:r>
          </a:p>
          <a:p>
            <a:r>
              <a:rPr lang="en-US" altLang="ko-KR" sz="1400" dirty="0" err="1"/>
              <a:t>playerX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playerY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playerDx</a:t>
            </a:r>
            <a:r>
              <a:rPr lang="en-US" altLang="ko-KR" sz="1400" dirty="0"/>
              <a:t> , </a:t>
            </a:r>
            <a:r>
              <a:rPr lang="en-US" altLang="ko-KR" sz="1400" dirty="0" err="1"/>
              <a:t>playerDy</a:t>
            </a:r>
            <a:r>
              <a:rPr lang="en-US" altLang="ko-KR" sz="1400" dirty="0"/>
              <a:t> = 400, 550, 0, 0</a:t>
            </a:r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alien=</a:t>
            </a:r>
            <a:r>
              <a:rPr lang="en-US" altLang="ko-KR" sz="1400" dirty="0" err="1">
                <a:solidFill>
                  <a:srgbClr val="FF0000"/>
                </a:solidFill>
              </a:rPr>
              <a:t>pygame.image.load</a:t>
            </a:r>
            <a:r>
              <a:rPr lang="en-US" altLang="ko-KR" sz="1400" dirty="0">
                <a:solidFill>
                  <a:srgbClr val="FF0000"/>
                </a:solidFill>
              </a:rPr>
              <a:t>("alien.png")</a:t>
            </a: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alienX</a:t>
            </a:r>
            <a:r>
              <a:rPr lang="en-US" altLang="ko-KR" sz="1400" dirty="0">
                <a:solidFill>
                  <a:srgbClr val="FF0000"/>
                </a:solidFill>
              </a:rPr>
              <a:t> = [ ]</a:t>
            </a: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alienY</a:t>
            </a:r>
            <a:r>
              <a:rPr lang="en-US" altLang="ko-KR" sz="1400" dirty="0">
                <a:solidFill>
                  <a:srgbClr val="FF0000"/>
                </a:solidFill>
              </a:rPr>
              <a:t> = [ ]</a:t>
            </a: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alienDx</a:t>
            </a:r>
            <a:r>
              <a:rPr lang="en-US" altLang="ko-KR" sz="1400" dirty="0">
                <a:solidFill>
                  <a:srgbClr val="FF0000"/>
                </a:solidFill>
              </a:rPr>
              <a:t> = [ ]</a:t>
            </a: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alienDy</a:t>
            </a:r>
            <a:r>
              <a:rPr lang="en-US" altLang="ko-KR" sz="1400" dirty="0">
                <a:solidFill>
                  <a:srgbClr val="FF0000"/>
                </a:solidFill>
              </a:rPr>
              <a:t> = [ ]</a:t>
            </a: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alienNumber</a:t>
            </a:r>
            <a:r>
              <a:rPr lang="en-US" altLang="ko-KR" sz="1400" dirty="0">
                <a:solidFill>
                  <a:srgbClr val="FF0000"/>
                </a:solidFill>
              </a:rPr>
              <a:t> = 6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for 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>
                <a:solidFill>
                  <a:srgbClr val="FF0000"/>
                </a:solidFill>
              </a:rPr>
              <a:t> in range(</a:t>
            </a:r>
            <a:r>
              <a:rPr lang="en-US" altLang="ko-KR" sz="1400" dirty="0" err="1">
                <a:solidFill>
                  <a:srgbClr val="FF0000"/>
                </a:solidFill>
              </a:rPr>
              <a:t>alienNumber</a:t>
            </a:r>
            <a:r>
              <a:rPr lang="en-US" altLang="ko-KR" sz="1400" dirty="0">
                <a:solidFill>
                  <a:srgbClr val="FF0000"/>
                </a:solidFill>
              </a:rPr>
              <a:t>):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</a:rPr>
              <a:t>alienX.append</a:t>
            </a:r>
            <a:r>
              <a:rPr lang="en-US" altLang="ko-KR" sz="1400" dirty="0">
                <a:solidFill>
                  <a:srgbClr val="FF0000"/>
                </a:solidFill>
              </a:rPr>
              <a:t>(20+i*60)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</a:rPr>
              <a:t>alienY.append</a:t>
            </a:r>
            <a:r>
              <a:rPr lang="en-US" altLang="ko-KR" sz="1400" dirty="0">
                <a:solidFill>
                  <a:srgbClr val="FF0000"/>
                </a:solidFill>
              </a:rPr>
              <a:t>(10)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</a:rPr>
              <a:t>alienDx.append</a:t>
            </a:r>
            <a:r>
              <a:rPr lang="en-US" altLang="ko-KR" sz="1400" dirty="0">
                <a:solidFill>
                  <a:srgbClr val="FF0000"/>
                </a:solidFill>
              </a:rPr>
              <a:t>(0.1)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</a:rPr>
              <a:t>alienDy.append</a:t>
            </a:r>
            <a:r>
              <a:rPr lang="en-US" altLang="ko-KR" sz="1400" dirty="0">
                <a:solidFill>
                  <a:srgbClr val="FF0000"/>
                </a:solidFill>
              </a:rPr>
              <a:t>(0.0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dirty="0" smtClean="0"/>
              <a:t>…</a:t>
            </a:r>
            <a:endParaRPr lang="en-US" altLang="ko-KR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B21EC-25E4-118F-DB03-AF19F426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40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STEP #6: </a:t>
            </a:r>
            <a:r>
              <a:rPr lang="ko-KR" altLang="en-US" dirty="0"/>
              <a:t>외계인 우주선 많이 </a:t>
            </a:r>
            <a:r>
              <a:rPr lang="ko-KR" altLang="en-US" dirty="0" smtClean="0"/>
              <a:t>생성하기</a:t>
            </a:r>
            <a:r>
              <a:rPr lang="en-US" altLang="ko-KR" dirty="0"/>
              <a:t>. p472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612642"/>
            <a:ext cx="7927382" cy="418576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400" dirty="0" smtClean="0"/>
              <a:t>…</a:t>
            </a:r>
          </a:p>
          <a:p>
            <a:r>
              <a:rPr lang="en-US" altLang="ko-KR" sz="1400" dirty="0" smtClean="0"/>
              <a:t>…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/>
              <a:t>playerX</a:t>
            </a:r>
            <a:r>
              <a:rPr lang="en-US" altLang="ko-KR" sz="1400" dirty="0"/>
              <a:t> += </a:t>
            </a:r>
            <a:r>
              <a:rPr lang="en-US" altLang="ko-KR" sz="1400" dirty="0" err="1"/>
              <a:t>playerDx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display.fill</a:t>
            </a:r>
            <a:r>
              <a:rPr lang="en-US" altLang="ko-KR" sz="1400" dirty="0"/>
              <a:t>((0, 0, 0))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for 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>
                <a:solidFill>
                  <a:srgbClr val="FF0000"/>
                </a:solidFill>
              </a:rPr>
              <a:t> in range(</a:t>
            </a:r>
            <a:r>
              <a:rPr lang="en-US" altLang="ko-KR" sz="1400" dirty="0" err="1">
                <a:solidFill>
                  <a:srgbClr val="FF0000"/>
                </a:solidFill>
              </a:rPr>
              <a:t>alienNumber</a:t>
            </a:r>
            <a:r>
              <a:rPr lang="en-US" altLang="ko-KR" sz="1400" dirty="0">
                <a:solidFill>
                  <a:srgbClr val="FF0000"/>
                </a:solidFill>
              </a:rPr>
              <a:t>):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</a:t>
            </a:r>
            <a:r>
              <a:rPr lang="en-US" altLang="ko-KR" sz="1400" dirty="0" err="1">
                <a:solidFill>
                  <a:srgbClr val="FF0000"/>
                </a:solidFill>
              </a:rPr>
              <a:t>alienX</a:t>
            </a:r>
            <a:r>
              <a:rPr lang="en-US" altLang="ko-KR" sz="1400" dirty="0">
                <a:solidFill>
                  <a:srgbClr val="FF0000"/>
                </a:solidFill>
              </a:rPr>
              <a:t>[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>
                <a:solidFill>
                  <a:srgbClr val="FF0000"/>
                </a:solidFill>
              </a:rPr>
              <a:t>] += </a:t>
            </a:r>
            <a:r>
              <a:rPr lang="en-US" altLang="ko-KR" sz="1400" dirty="0" err="1">
                <a:solidFill>
                  <a:srgbClr val="FF0000"/>
                </a:solidFill>
              </a:rPr>
              <a:t>alienDx</a:t>
            </a:r>
            <a:r>
              <a:rPr lang="en-US" altLang="ko-KR" sz="1400" dirty="0">
                <a:solidFill>
                  <a:srgbClr val="FF0000"/>
                </a:solidFill>
              </a:rPr>
              <a:t>[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</a:t>
            </a:r>
            <a:r>
              <a:rPr lang="en-US" altLang="ko-KR" sz="1400" dirty="0" err="1">
                <a:solidFill>
                  <a:srgbClr val="FF0000"/>
                </a:solidFill>
              </a:rPr>
              <a:t>alienY</a:t>
            </a:r>
            <a:r>
              <a:rPr lang="en-US" altLang="ko-KR" sz="1400" dirty="0">
                <a:solidFill>
                  <a:srgbClr val="FF0000"/>
                </a:solidFill>
              </a:rPr>
              <a:t>[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>
                <a:solidFill>
                  <a:srgbClr val="FF0000"/>
                </a:solidFill>
              </a:rPr>
              <a:t>] += </a:t>
            </a:r>
            <a:r>
              <a:rPr lang="en-US" altLang="ko-KR" sz="1400" dirty="0" err="1">
                <a:solidFill>
                  <a:srgbClr val="FF0000"/>
                </a:solidFill>
              </a:rPr>
              <a:t>alienDy</a:t>
            </a:r>
            <a:r>
              <a:rPr lang="en-US" altLang="ko-KR" sz="1400" dirty="0">
                <a:solidFill>
                  <a:srgbClr val="FF0000"/>
                </a:solidFill>
              </a:rPr>
              <a:t>[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if  </a:t>
            </a:r>
            <a:r>
              <a:rPr lang="en-US" altLang="ko-KR" sz="1400" dirty="0" err="1">
                <a:solidFill>
                  <a:srgbClr val="FF0000"/>
                </a:solidFill>
              </a:rPr>
              <a:t>alienX</a:t>
            </a:r>
            <a:r>
              <a:rPr lang="en-US" altLang="ko-KR" sz="1400" dirty="0">
                <a:solidFill>
                  <a:srgbClr val="FF0000"/>
                </a:solidFill>
              </a:rPr>
              <a:t>[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>
                <a:solidFill>
                  <a:srgbClr val="FF0000"/>
                </a:solidFill>
              </a:rPr>
              <a:t>] &lt;= 0 or </a:t>
            </a:r>
            <a:r>
              <a:rPr lang="en-US" altLang="ko-KR" sz="1400" dirty="0" err="1">
                <a:solidFill>
                  <a:srgbClr val="FF0000"/>
                </a:solidFill>
              </a:rPr>
              <a:t>alienX</a:t>
            </a:r>
            <a:r>
              <a:rPr lang="en-US" altLang="ko-KR" sz="1400" dirty="0">
                <a:solidFill>
                  <a:srgbClr val="FF0000"/>
                </a:solidFill>
              </a:rPr>
              <a:t>[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>
                <a:solidFill>
                  <a:srgbClr val="FF0000"/>
                </a:solidFill>
              </a:rPr>
              <a:t>] &gt; 750: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  </a:t>
            </a:r>
            <a:r>
              <a:rPr lang="en-US" altLang="ko-KR" sz="1400" dirty="0" err="1">
                <a:solidFill>
                  <a:srgbClr val="FF0000"/>
                </a:solidFill>
              </a:rPr>
              <a:t>alienDx</a:t>
            </a:r>
            <a:r>
              <a:rPr lang="en-US" altLang="ko-KR" sz="1400" dirty="0">
                <a:solidFill>
                  <a:srgbClr val="FF0000"/>
                </a:solidFill>
              </a:rPr>
              <a:t>[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>
                <a:solidFill>
                  <a:srgbClr val="FF0000"/>
                </a:solidFill>
              </a:rPr>
              <a:t>] *= -1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  </a:t>
            </a:r>
            <a:r>
              <a:rPr lang="en-US" altLang="ko-KR" sz="1400" dirty="0" err="1">
                <a:solidFill>
                  <a:srgbClr val="FF0000"/>
                </a:solidFill>
              </a:rPr>
              <a:t>alienY</a:t>
            </a:r>
            <a:r>
              <a:rPr lang="en-US" altLang="ko-KR" sz="1400" dirty="0">
                <a:solidFill>
                  <a:srgbClr val="FF0000"/>
                </a:solidFill>
              </a:rPr>
              <a:t>[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>
                <a:solidFill>
                  <a:srgbClr val="FF0000"/>
                </a:solidFill>
              </a:rPr>
              <a:t>] += 30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rect1 = </a:t>
            </a:r>
            <a:r>
              <a:rPr lang="en-US" altLang="ko-KR" sz="1400" dirty="0" err="1">
                <a:solidFill>
                  <a:srgbClr val="FF0000"/>
                </a:solidFill>
              </a:rPr>
              <a:t>pygame.Rect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alien.get_rect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topleft</a:t>
            </a:r>
            <a:r>
              <a:rPr lang="en-US" altLang="ko-KR" sz="1400" dirty="0">
                <a:solidFill>
                  <a:srgbClr val="FF0000"/>
                </a:solidFill>
              </a:rPr>
              <a:t>=(</a:t>
            </a:r>
            <a:r>
              <a:rPr lang="en-US" altLang="ko-KR" sz="1400" dirty="0" err="1">
                <a:solidFill>
                  <a:srgbClr val="FF0000"/>
                </a:solidFill>
              </a:rPr>
              <a:t>alienX</a:t>
            </a:r>
            <a:r>
              <a:rPr lang="en-US" altLang="ko-KR" sz="1400" dirty="0">
                <a:solidFill>
                  <a:srgbClr val="FF0000"/>
                </a:solidFill>
              </a:rPr>
              <a:t>[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>
                <a:solidFill>
                  <a:srgbClr val="FF0000"/>
                </a:solidFill>
              </a:rPr>
              <a:t>], </a:t>
            </a:r>
            <a:r>
              <a:rPr lang="en-US" altLang="ko-KR" sz="1400" dirty="0" err="1">
                <a:solidFill>
                  <a:srgbClr val="FF0000"/>
                </a:solidFill>
              </a:rPr>
              <a:t>alienY</a:t>
            </a:r>
            <a:r>
              <a:rPr lang="en-US" altLang="ko-KR" sz="1400" dirty="0">
                <a:solidFill>
                  <a:srgbClr val="FF0000"/>
                </a:solidFill>
              </a:rPr>
              <a:t>[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>
                <a:solidFill>
                  <a:srgbClr val="FF0000"/>
                </a:solidFill>
              </a:rPr>
              <a:t>])))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rect2 = </a:t>
            </a:r>
            <a:r>
              <a:rPr lang="en-US" altLang="ko-KR" sz="1400" dirty="0" err="1">
                <a:solidFill>
                  <a:srgbClr val="FF0000"/>
                </a:solidFill>
              </a:rPr>
              <a:t>pygame.Rect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missile.get_rect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topleft</a:t>
            </a:r>
            <a:r>
              <a:rPr lang="en-US" altLang="ko-KR" sz="1400" dirty="0">
                <a:solidFill>
                  <a:srgbClr val="FF0000"/>
                </a:solidFill>
              </a:rPr>
              <a:t>=(</a:t>
            </a:r>
            <a:r>
              <a:rPr lang="en-US" altLang="ko-KR" sz="1400" dirty="0" err="1">
                <a:solidFill>
                  <a:srgbClr val="FF0000"/>
                </a:solidFill>
              </a:rPr>
              <a:t>missileX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missileY</a:t>
            </a:r>
            <a:r>
              <a:rPr lang="en-US" altLang="ko-KR" sz="1400" dirty="0">
                <a:solidFill>
                  <a:srgbClr val="FF0000"/>
                </a:solidFill>
              </a:rPr>
              <a:t>)))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if rect1.colliderect(rect2) and </a:t>
            </a:r>
            <a:r>
              <a:rPr lang="en-US" altLang="ko-KR" sz="1400" dirty="0" err="1">
                <a:solidFill>
                  <a:srgbClr val="FF0000"/>
                </a:solidFill>
              </a:rPr>
              <a:t>missileState</a:t>
            </a:r>
            <a:r>
              <a:rPr lang="en-US" altLang="ko-KR" sz="1400" dirty="0">
                <a:solidFill>
                  <a:srgbClr val="FF0000"/>
                </a:solidFill>
              </a:rPr>
              <a:t> != "hidden":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  score += 1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  </a:t>
            </a:r>
            <a:r>
              <a:rPr lang="en-US" altLang="ko-KR" sz="1400" dirty="0" err="1">
                <a:solidFill>
                  <a:srgbClr val="FF0000"/>
                </a:solidFill>
              </a:rPr>
              <a:t>alienX</a:t>
            </a:r>
            <a:r>
              <a:rPr lang="en-US" altLang="ko-KR" sz="1400" dirty="0">
                <a:solidFill>
                  <a:srgbClr val="FF0000"/>
                </a:solidFill>
              </a:rPr>
              <a:t>[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>
                <a:solidFill>
                  <a:srgbClr val="FF0000"/>
                </a:solidFill>
              </a:rPr>
              <a:t>], </a:t>
            </a:r>
            <a:r>
              <a:rPr lang="en-US" altLang="ko-KR" sz="1400" dirty="0" err="1">
                <a:solidFill>
                  <a:srgbClr val="FF0000"/>
                </a:solidFill>
              </a:rPr>
              <a:t>alienY</a:t>
            </a:r>
            <a:r>
              <a:rPr lang="en-US" altLang="ko-KR" sz="1400" dirty="0">
                <a:solidFill>
                  <a:srgbClr val="FF0000"/>
                </a:solidFill>
              </a:rPr>
              <a:t>[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>
                <a:solidFill>
                  <a:srgbClr val="FF0000"/>
                </a:solidFill>
              </a:rPr>
              <a:t>], </a:t>
            </a:r>
            <a:r>
              <a:rPr lang="en-US" altLang="ko-KR" sz="1400" dirty="0" err="1">
                <a:solidFill>
                  <a:srgbClr val="FF0000"/>
                </a:solidFill>
              </a:rPr>
              <a:t>alienDx</a:t>
            </a:r>
            <a:r>
              <a:rPr lang="en-US" altLang="ko-KR" sz="1400" dirty="0">
                <a:solidFill>
                  <a:srgbClr val="FF0000"/>
                </a:solidFill>
              </a:rPr>
              <a:t>[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>
                <a:solidFill>
                  <a:srgbClr val="FF0000"/>
                </a:solidFill>
              </a:rPr>
              <a:t>] , </a:t>
            </a:r>
            <a:r>
              <a:rPr lang="en-US" altLang="ko-KR" sz="1400" dirty="0" err="1">
                <a:solidFill>
                  <a:srgbClr val="FF0000"/>
                </a:solidFill>
              </a:rPr>
              <a:t>alienDy</a:t>
            </a:r>
            <a:r>
              <a:rPr lang="en-US" altLang="ko-KR" sz="1400" dirty="0">
                <a:solidFill>
                  <a:srgbClr val="FF0000"/>
                </a:solidFill>
              </a:rPr>
              <a:t>[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>
                <a:solidFill>
                  <a:srgbClr val="FF0000"/>
                </a:solidFill>
              </a:rPr>
              <a:t>] = 0, 1000, 0.1, 0.0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</a:t>
            </a:r>
            <a:r>
              <a:rPr lang="en-US" altLang="ko-KR" sz="1400" dirty="0" err="1">
                <a:solidFill>
                  <a:srgbClr val="FF0000"/>
                </a:solidFill>
              </a:rPr>
              <a:t>display.blit</a:t>
            </a:r>
            <a:r>
              <a:rPr lang="en-US" altLang="ko-KR" sz="1400" dirty="0">
                <a:solidFill>
                  <a:srgbClr val="FF0000"/>
                </a:solidFill>
              </a:rPr>
              <a:t>(alien, (</a:t>
            </a:r>
            <a:r>
              <a:rPr lang="en-US" altLang="ko-KR" sz="1400" dirty="0" err="1">
                <a:solidFill>
                  <a:srgbClr val="FF0000"/>
                </a:solidFill>
              </a:rPr>
              <a:t>alienX</a:t>
            </a:r>
            <a:r>
              <a:rPr lang="en-US" altLang="ko-KR" sz="1400" dirty="0">
                <a:solidFill>
                  <a:srgbClr val="FF0000"/>
                </a:solidFill>
              </a:rPr>
              <a:t>[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>
                <a:solidFill>
                  <a:srgbClr val="FF0000"/>
                </a:solidFill>
              </a:rPr>
              <a:t>], </a:t>
            </a:r>
            <a:r>
              <a:rPr lang="en-US" altLang="ko-KR" sz="1400" dirty="0" err="1">
                <a:solidFill>
                  <a:srgbClr val="FF0000"/>
                </a:solidFill>
              </a:rPr>
              <a:t>alienY</a:t>
            </a:r>
            <a:r>
              <a:rPr lang="en-US" altLang="ko-KR" sz="1400" dirty="0">
                <a:solidFill>
                  <a:srgbClr val="FF0000"/>
                </a:solidFill>
              </a:rPr>
              <a:t>[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 smtClean="0">
                <a:solidFill>
                  <a:srgbClr val="FF0000"/>
                </a:solidFill>
              </a:rPr>
              <a:t>]))</a:t>
            </a:r>
          </a:p>
          <a:p>
            <a:r>
              <a:rPr lang="en-US" altLang="ko-KR" sz="1400" dirty="0" smtClean="0"/>
              <a:t>…</a:t>
            </a:r>
          </a:p>
          <a:p>
            <a:r>
              <a:rPr lang="en-US" altLang="ko-KR" sz="1400" dirty="0" smtClean="0"/>
              <a:t>…</a:t>
            </a:r>
            <a:endParaRPr lang="en-US" altLang="ko-KR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B21EC-25E4-118F-DB03-AF19F426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4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pygame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게임 작성</a:t>
            </a:r>
            <a:r>
              <a:rPr lang="en-US" altLang="ko-KR" dirty="0" smtClean="0"/>
              <a:t> . p458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으로 작성 가능한 게임 등의 멀티미디어 표현을 위한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r>
              <a:rPr lang="en-US" altLang="ko-KR" dirty="0" smtClean="0"/>
              <a:t>SDL</a:t>
            </a:r>
            <a:r>
              <a:rPr lang="ko-KR" altLang="en-US" dirty="0"/>
              <a:t> 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. </a:t>
            </a:r>
            <a:r>
              <a:rPr lang="ko-KR" altLang="en-US" dirty="0"/>
              <a:t>오픈 </a:t>
            </a:r>
            <a:r>
              <a:rPr lang="ko-KR" altLang="en-US" dirty="0" err="1"/>
              <a:t>소스이자</a:t>
            </a:r>
            <a:r>
              <a:rPr lang="ko-KR" altLang="en-US" dirty="0"/>
              <a:t> 무료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r>
              <a:rPr lang="ko-KR" altLang="en-US" dirty="0" smtClean="0"/>
              <a:t>게임 </a:t>
            </a:r>
            <a:r>
              <a:rPr lang="ko-KR" altLang="en-US" dirty="0"/>
              <a:t>개발 도구이지만 이미지 프로세스 또는 조이스틱 입력</a:t>
            </a:r>
            <a:r>
              <a:rPr lang="en-US" altLang="ko-KR" dirty="0"/>
              <a:t>, </a:t>
            </a:r>
            <a:r>
              <a:rPr lang="ko-KR" altLang="en-US" dirty="0"/>
              <a:t>음악 재생 등의 기능만 떼어다 쓸 수도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pygame</a:t>
            </a:r>
            <a:r>
              <a:rPr lang="ko-KR" altLang="en-US" dirty="0"/>
              <a:t>을 설치하려면 명령 프롬프트에서 “</a:t>
            </a:r>
            <a:r>
              <a:rPr lang="en-US" altLang="ko-KR" dirty="0"/>
              <a:t>pip install </a:t>
            </a:r>
            <a:r>
              <a:rPr lang="en-US" altLang="ko-KR" dirty="0" err="1"/>
              <a:t>pygame</a:t>
            </a:r>
            <a:r>
              <a:rPr lang="en-US" altLang="ko-KR" dirty="0"/>
              <a:t>”</a:t>
            </a:r>
            <a:r>
              <a:rPr lang="ko-KR" altLang="en-US" dirty="0"/>
              <a:t>을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9" y="4251891"/>
            <a:ext cx="8068214" cy="129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pygame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이용한 게임 작성</a:t>
            </a:r>
            <a:r>
              <a:rPr lang="en-US" altLang="ko-KR" dirty="0"/>
              <a:t> . p458</a:t>
            </a:r>
            <a:endParaRPr lang="ko-KR" altLang="en-US" dirty="0"/>
          </a:p>
        </p:txBody>
      </p:sp>
      <p:pic>
        <p:nvPicPr>
          <p:cNvPr id="1026" name="_x234949920">
            <a:extLst>
              <a:ext uri="{FF2B5EF4-FFF2-40B4-BE49-F238E27FC236}">
                <a16:creationId xmlns:a16="http://schemas.microsoft.com/office/drawing/2014/main" id="{37969B6A-1BED-DFC5-ADFE-4CDD33BDC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59" y="2681778"/>
            <a:ext cx="2634145" cy="20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234950568">
            <a:extLst>
              <a:ext uri="{FF2B5EF4-FFF2-40B4-BE49-F238E27FC236}">
                <a16:creationId xmlns:a16="http://schemas.microsoft.com/office/drawing/2014/main" id="{E9D070F4-6623-5084-2283-9721E04D6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259" y="2681778"/>
            <a:ext cx="2634145" cy="20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40CF25E-8553-AE2B-C032-10146CD49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12648" y="1600200"/>
            <a:ext cx="8153400" cy="462246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설치가 올바르게 되었는지 테스트해보자</a:t>
            </a:r>
            <a:endParaRPr lang="en-US" altLang="ko-KR" dirty="0" smtClean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dirty="0" smtClean="0"/>
              <a:t>	C</a:t>
            </a:r>
            <a:r>
              <a:rPr lang="en-US" altLang="ko-KR" dirty="0"/>
              <a:t>&gt; </a:t>
            </a:r>
            <a:r>
              <a:rPr lang="en-US" altLang="ko-KR" dirty="0" err="1"/>
              <a:t>py</a:t>
            </a:r>
            <a:r>
              <a:rPr lang="en-US" altLang="ko-KR" dirty="0"/>
              <a:t> -m </a:t>
            </a:r>
            <a:r>
              <a:rPr lang="en-US" altLang="ko-KR" dirty="0" err="1"/>
              <a:t>pygame.examples.aliens</a:t>
            </a:r>
            <a:endParaRPr lang="ko-KR" altLang="en-US" dirty="0"/>
          </a:p>
          <a:p>
            <a:pPr marL="0" indent="0" fontAlgn="auto"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82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916A9-4B63-6583-CF38-3C5A1BF4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. p459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6A2F0-E950-06AB-B286-E4FC3B77F0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어떤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필요한가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9DF555-359F-4D6C-7872-4492695C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E6077FA2-0B5C-2E73-D90A-98492130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81" y="2073558"/>
            <a:ext cx="7058685" cy="338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CE095-AFEE-A144-7221-12E7590D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. p460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DE017A-D5D4-6315-79D1-5F65E9170AC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118951" y="228600"/>
            <a:ext cx="4823165" cy="2093264"/>
          </a:xfrm>
        </p:spPr>
      </p:pic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6C624CF3-666B-A268-A179-A711FE993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533" y="2321864"/>
            <a:ext cx="4967999" cy="426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7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#1: </a:t>
            </a:r>
            <a:r>
              <a:rPr lang="ko-KR" altLang="en-US" dirty="0"/>
              <a:t>윈도우를 생성해보자</a:t>
            </a:r>
            <a:r>
              <a:rPr lang="en-US" altLang="ko-KR" dirty="0"/>
              <a:t>. </a:t>
            </a:r>
            <a:r>
              <a:rPr lang="en-US" altLang="ko-KR" dirty="0" smtClean="0"/>
              <a:t> p461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657" y="1771650"/>
            <a:ext cx="7927382" cy="3046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import </a:t>
            </a:r>
            <a:r>
              <a:rPr lang="en-US" altLang="ko-KR" sz="1600" dirty="0" err="1"/>
              <a:t>pygame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pygame.init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display = </a:t>
            </a:r>
            <a:r>
              <a:rPr lang="en-US" altLang="ko-KR" sz="1600" dirty="0" err="1"/>
              <a:t>pygame.display.set_mode</a:t>
            </a:r>
            <a:r>
              <a:rPr lang="en-US" altLang="ko-KR" sz="1600" dirty="0"/>
              <a:t>((800, 600</a:t>
            </a:r>
            <a:r>
              <a:rPr lang="en-US" altLang="ko-KR" sz="1600" dirty="0" smtClean="0"/>
              <a:t>))	# </a:t>
            </a:r>
            <a:r>
              <a:rPr lang="ko-KR" altLang="en-US" sz="1600" dirty="0" smtClean="0"/>
              <a:t>윈도우 생성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running = True</a:t>
            </a:r>
          </a:p>
          <a:p>
            <a:r>
              <a:rPr lang="en-US" altLang="ko-KR" sz="1600" dirty="0"/>
              <a:t>while </a:t>
            </a:r>
            <a:r>
              <a:rPr lang="en-US" altLang="ko-KR" sz="1600" dirty="0" smtClean="0"/>
              <a:t>running : 		# </a:t>
            </a:r>
            <a:r>
              <a:rPr lang="ko-KR" altLang="en-US" sz="1600" dirty="0" err="1" smtClean="0"/>
              <a:t>게임루프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for </a:t>
            </a:r>
            <a:r>
              <a:rPr lang="en-US" altLang="ko-KR" sz="1600" dirty="0"/>
              <a:t>event in </a:t>
            </a:r>
            <a:r>
              <a:rPr lang="en-US" altLang="ko-KR" sz="1600" dirty="0" err="1"/>
              <a:t>pygame.event.get</a:t>
            </a:r>
            <a:r>
              <a:rPr lang="en-US" altLang="ko-KR" sz="1600" dirty="0"/>
              <a:t>():</a:t>
            </a:r>
          </a:p>
          <a:p>
            <a:r>
              <a:rPr lang="en-US" altLang="ko-KR" sz="1600" dirty="0" smtClean="0"/>
              <a:t>	if </a:t>
            </a:r>
            <a:r>
              <a:rPr lang="en-US" altLang="ko-KR" sz="1600" dirty="0" err="1"/>
              <a:t>event.type</a:t>
            </a:r>
            <a:r>
              <a:rPr lang="en-US" altLang="ko-KR" sz="1600" dirty="0"/>
              <a:t> == </a:t>
            </a:r>
            <a:r>
              <a:rPr lang="en-US" altLang="ko-KR" sz="1600" dirty="0" err="1"/>
              <a:t>pygame.QUIT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 smtClean="0"/>
              <a:t>	         running </a:t>
            </a:r>
            <a:r>
              <a:rPr lang="en-US" altLang="ko-KR" sz="1600" dirty="0"/>
              <a:t>= False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pygame.quit</a:t>
            </a:r>
            <a:r>
              <a:rPr lang="en-US" altLang="ko-KR" sz="1600" dirty="0"/>
              <a:t>()</a:t>
            </a:r>
          </a:p>
        </p:txBody>
      </p:sp>
      <p:pic>
        <p:nvPicPr>
          <p:cNvPr id="3073" name="_x424557360">
            <a:extLst>
              <a:ext uri="{FF2B5EF4-FFF2-40B4-BE49-F238E27FC236}">
                <a16:creationId xmlns:a16="http://schemas.microsoft.com/office/drawing/2014/main" id="{0D001402-1980-F2F9-007A-0EBB87F83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405" y="3897057"/>
            <a:ext cx="2340000" cy="184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7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ko-KR" altLang="en-US" dirty="0" smtClean="0"/>
              <a:t>루프</a:t>
            </a:r>
            <a:r>
              <a:rPr lang="en-US" altLang="ko-KR" dirty="0" smtClean="0"/>
              <a:t>. p462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53273" y="1600200"/>
            <a:ext cx="8388848" cy="4495800"/>
          </a:xfrm>
        </p:spPr>
        <p:txBody>
          <a:bodyPr/>
          <a:lstStyle/>
          <a:p>
            <a:pPr fontAlgn="base"/>
            <a:r>
              <a:rPr lang="ko-KR" altLang="en-US" dirty="0"/>
              <a:t>게임 </a:t>
            </a:r>
            <a:r>
              <a:rPr lang="ko-KR" altLang="en-US" dirty="0" smtClean="0"/>
              <a:t>루프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게임은 반복 루프를 사용하여 게임 플레이를 제어한다</a:t>
            </a:r>
            <a:endParaRPr lang="ko-KR" altLang="en-US" dirty="0"/>
          </a:p>
          <a:p>
            <a:pPr lvl="1" fontAlgn="base"/>
            <a:r>
              <a:rPr lang="ko-KR" altLang="en-US" dirty="0"/>
              <a:t>사용자의 입력을 처리한다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ko-KR" altLang="en-US" dirty="0"/>
              <a:t>모든 게임 객체의 상태를 업데이트하고 이동시킨다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디스플레이 및 오디오 출력을 업데이트한다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ko-KR" altLang="en-US" dirty="0"/>
              <a:t>게임의 속도를 조절한다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828305" y="3758045"/>
            <a:ext cx="5023757" cy="1573976"/>
            <a:chOff x="723900" y="3924299"/>
            <a:chExt cx="7277100" cy="2362201"/>
          </a:xfrm>
        </p:grpSpPr>
        <p:graphicFrame>
          <p:nvGraphicFramePr>
            <p:cNvPr id="4" name="다이어그램 3"/>
            <p:cNvGraphicFramePr/>
            <p:nvPr>
              <p:extLst>
                <p:ext uri="{D42A27DB-BD31-4B8C-83A1-F6EECF244321}">
                  <p14:modId xmlns:p14="http://schemas.microsoft.com/office/powerpoint/2010/main" val="2455680131"/>
                </p:ext>
              </p:extLst>
            </p:nvPr>
          </p:nvGraphicFramePr>
          <p:xfrm>
            <a:off x="1400175" y="3924299"/>
            <a:ext cx="6096000" cy="17557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자유형 4"/>
            <p:cNvSpPr/>
            <p:nvPr/>
          </p:nvSpPr>
          <p:spPr>
            <a:xfrm>
              <a:off x="723900" y="4742937"/>
              <a:ext cx="7277100" cy="1543563"/>
            </a:xfrm>
            <a:custGeom>
              <a:avLst/>
              <a:gdLst>
                <a:gd name="connsiteX0" fmla="*/ 6657975 w 7277100"/>
                <a:gd name="connsiteY0" fmla="*/ 19563 h 1543563"/>
                <a:gd name="connsiteX1" fmla="*/ 6705600 w 7277100"/>
                <a:gd name="connsiteY1" fmla="*/ 513 h 1543563"/>
                <a:gd name="connsiteX2" fmla="*/ 6772275 w 7277100"/>
                <a:gd name="connsiteY2" fmla="*/ 29088 h 1543563"/>
                <a:gd name="connsiteX3" fmla="*/ 6810375 w 7277100"/>
                <a:gd name="connsiteY3" fmla="*/ 38613 h 1543563"/>
                <a:gd name="connsiteX4" fmla="*/ 6915150 w 7277100"/>
                <a:gd name="connsiteY4" fmla="*/ 124338 h 1543563"/>
                <a:gd name="connsiteX5" fmla="*/ 7048500 w 7277100"/>
                <a:gd name="connsiteY5" fmla="*/ 257688 h 1543563"/>
                <a:gd name="connsiteX6" fmla="*/ 7077075 w 7277100"/>
                <a:gd name="connsiteY6" fmla="*/ 286263 h 1543563"/>
                <a:gd name="connsiteX7" fmla="*/ 7124700 w 7277100"/>
                <a:gd name="connsiteY7" fmla="*/ 333888 h 1543563"/>
                <a:gd name="connsiteX8" fmla="*/ 7191375 w 7277100"/>
                <a:gd name="connsiteY8" fmla="*/ 419613 h 1543563"/>
                <a:gd name="connsiteX9" fmla="*/ 7258050 w 7277100"/>
                <a:gd name="connsiteY9" fmla="*/ 495813 h 1543563"/>
                <a:gd name="connsiteX10" fmla="*/ 7277100 w 7277100"/>
                <a:gd name="connsiteY10" fmla="*/ 600588 h 1543563"/>
                <a:gd name="connsiteX11" fmla="*/ 7267575 w 7277100"/>
                <a:gd name="connsiteY11" fmla="*/ 886338 h 1543563"/>
                <a:gd name="connsiteX12" fmla="*/ 7258050 w 7277100"/>
                <a:gd name="connsiteY12" fmla="*/ 933963 h 1543563"/>
                <a:gd name="connsiteX13" fmla="*/ 7229475 w 7277100"/>
                <a:gd name="connsiteY13" fmla="*/ 1000638 h 1543563"/>
                <a:gd name="connsiteX14" fmla="*/ 7210425 w 7277100"/>
                <a:gd name="connsiteY14" fmla="*/ 1029213 h 1543563"/>
                <a:gd name="connsiteX15" fmla="*/ 7172325 w 7277100"/>
                <a:gd name="connsiteY15" fmla="*/ 1067313 h 1543563"/>
                <a:gd name="connsiteX16" fmla="*/ 7134225 w 7277100"/>
                <a:gd name="connsiteY16" fmla="*/ 1124463 h 1543563"/>
                <a:gd name="connsiteX17" fmla="*/ 7096125 w 7277100"/>
                <a:gd name="connsiteY17" fmla="*/ 1162563 h 1543563"/>
                <a:gd name="connsiteX18" fmla="*/ 7067550 w 7277100"/>
                <a:gd name="connsiteY18" fmla="*/ 1200663 h 1543563"/>
                <a:gd name="connsiteX19" fmla="*/ 7038975 w 7277100"/>
                <a:gd name="connsiteY19" fmla="*/ 1219713 h 1543563"/>
                <a:gd name="connsiteX20" fmla="*/ 6943725 w 7277100"/>
                <a:gd name="connsiteY20" fmla="*/ 1286388 h 1543563"/>
                <a:gd name="connsiteX21" fmla="*/ 6867525 w 7277100"/>
                <a:gd name="connsiteY21" fmla="*/ 1324488 h 1543563"/>
                <a:gd name="connsiteX22" fmla="*/ 6819900 w 7277100"/>
                <a:gd name="connsiteY22" fmla="*/ 1334013 h 1543563"/>
                <a:gd name="connsiteX23" fmla="*/ 6696075 w 7277100"/>
                <a:gd name="connsiteY23" fmla="*/ 1372113 h 1543563"/>
                <a:gd name="connsiteX24" fmla="*/ 6657975 w 7277100"/>
                <a:gd name="connsiteY24" fmla="*/ 1381638 h 1543563"/>
                <a:gd name="connsiteX25" fmla="*/ 6562725 w 7277100"/>
                <a:gd name="connsiteY25" fmla="*/ 1400688 h 1543563"/>
                <a:gd name="connsiteX26" fmla="*/ 6515100 w 7277100"/>
                <a:gd name="connsiteY26" fmla="*/ 1410213 h 1543563"/>
                <a:gd name="connsiteX27" fmla="*/ 6467475 w 7277100"/>
                <a:gd name="connsiteY27" fmla="*/ 1419738 h 1543563"/>
                <a:gd name="connsiteX28" fmla="*/ 6372225 w 7277100"/>
                <a:gd name="connsiteY28" fmla="*/ 1448313 h 1543563"/>
                <a:gd name="connsiteX29" fmla="*/ 6200775 w 7277100"/>
                <a:gd name="connsiteY29" fmla="*/ 1467363 h 1543563"/>
                <a:gd name="connsiteX30" fmla="*/ 6134100 w 7277100"/>
                <a:gd name="connsiteY30" fmla="*/ 1476888 h 1543563"/>
                <a:gd name="connsiteX31" fmla="*/ 6019800 w 7277100"/>
                <a:gd name="connsiteY31" fmla="*/ 1495938 h 1543563"/>
                <a:gd name="connsiteX32" fmla="*/ 5962650 w 7277100"/>
                <a:gd name="connsiteY32" fmla="*/ 1505463 h 1543563"/>
                <a:gd name="connsiteX33" fmla="*/ 5895975 w 7277100"/>
                <a:gd name="connsiteY33" fmla="*/ 1524513 h 1543563"/>
                <a:gd name="connsiteX34" fmla="*/ 5486400 w 7277100"/>
                <a:gd name="connsiteY34" fmla="*/ 1543563 h 1543563"/>
                <a:gd name="connsiteX35" fmla="*/ 1181100 w 7277100"/>
                <a:gd name="connsiteY35" fmla="*/ 1534038 h 1543563"/>
                <a:gd name="connsiteX36" fmla="*/ 1057275 w 7277100"/>
                <a:gd name="connsiteY36" fmla="*/ 1524513 h 1543563"/>
                <a:gd name="connsiteX37" fmla="*/ 1019175 w 7277100"/>
                <a:gd name="connsiteY37" fmla="*/ 1514988 h 1543563"/>
                <a:gd name="connsiteX38" fmla="*/ 923925 w 7277100"/>
                <a:gd name="connsiteY38" fmla="*/ 1495938 h 1543563"/>
                <a:gd name="connsiteX39" fmla="*/ 857250 w 7277100"/>
                <a:gd name="connsiteY39" fmla="*/ 1476888 h 1543563"/>
                <a:gd name="connsiteX40" fmla="*/ 723900 w 7277100"/>
                <a:gd name="connsiteY40" fmla="*/ 1457838 h 1543563"/>
                <a:gd name="connsiteX41" fmla="*/ 666750 w 7277100"/>
                <a:gd name="connsiteY41" fmla="*/ 1448313 h 1543563"/>
                <a:gd name="connsiteX42" fmla="*/ 628650 w 7277100"/>
                <a:gd name="connsiteY42" fmla="*/ 1429263 h 1543563"/>
                <a:gd name="connsiteX43" fmla="*/ 542925 w 7277100"/>
                <a:gd name="connsiteY43" fmla="*/ 1410213 h 1543563"/>
                <a:gd name="connsiteX44" fmla="*/ 514350 w 7277100"/>
                <a:gd name="connsiteY44" fmla="*/ 1391163 h 1543563"/>
                <a:gd name="connsiteX45" fmla="*/ 476250 w 7277100"/>
                <a:gd name="connsiteY45" fmla="*/ 1372113 h 1543563"/>
                <a:gd name="connsiteX46" fmla="*/ 390525 w 7277100"/>
                <a:gd name="connsiteY46" fmla="*/ 1305438 h 1543563"/>
                <a:gd name="connsiteX47" fmla="*/ 342900 w 7277100"/>
                <a:gd name="connsiteY47" fmla="*/ 1276863 h 1543563"/>
                <a:gd name="connsiteX48" fmla="*/ 304800 w 7277100"/>
                <a:gd name="connsiteY48" fmla="*/ 1248288 h 1543563"/>
                <a:gd name="connsiteX49" fmla="*/ 257175 w 7277100"/>
                <a:gd name="connsiteY49" fmla="*/ 1229238 h 1543563"/>
                <a:gd name="connsiteX50" fmla="*/ 180975 w 7277100"/>
                <a:gd name="connsiteY50" fmla="*/ 1172088 h 1543563"/>
                <a:gd name="connsiteX51" fmla="*/ 133350 w 7277100"/>
                <a:gd name="connsiteY51" fmla="*/ 1143513 h 1543563"/>
                <a:gd name="connsiteX52" fmla="*/ 95250 w 7277100"/>
                <a:gd name="connsiteY52" fmla="*/ 1105413 h 1543563"/>
                <a:gd name="connsiteX53" fmla="*/ 47625 w 7277100"/>
                <a:gd name="connsiteY53" fmla="*/ 1029213 h 1543563"/>
                <a:gd name="connsiteX54" fmla="*/ 28575 w 7277100"/>
                <a:gd name="connsiteY54" fmla="*/ 1000638 h 1543563"/>
                <a:gd name="connsiteX55" fmla="*/ 19050 w 7277100"/>
                <a:gd name="connsiteY55" fmla="*/ 810138 h 1543563"/>
                <a:gd name="connsiteX56" fmla="*/ 9525 w 7277100"/>
                <a:gd name="connsiteY56" fmla="*/ 772038 h 1543563"/>
                <a:gd name="connsiteX57" fmla="*/ 0 w 7277100"/>
                <a:gd name="connsiteY57" fmla="*/ 695838 h 1543563"/>
                <a:gd name="connsiteX58" fmla="*/ 9525 w 7277100"/>
                <a:gd name="connsiteY58" fmla="*/ 533913 h 1543563"/>
                <a:gd name="connsiteX59" fmla="*/ 19050 w 7277100"/>
                <a:gd name="connsiteY59" fmla="*/ 457713 h 1543563"/>
                <a:gd name="connsiteX60" fmla="*/ 47625 w 7277100"/>
                <a:gd name="connsiteY60" fmla="*/ 410088 h 1543563"/>
                <a:gd name="connsiteX61" fmla="*/ 104775 w 7277100"/>
                <a:gd name="connsiteY61" fmla="*/ 314838 h 1543563"/>
                <a:gd name="connsiteX62" fmla="*/ 152400 w 7277100"/>
                <a:gd name="connsiteY62" fmla="*/ 286263 h 1543563"/>
                <a:gd name="connsiteX63" fmla="*/ 238125 w 7277100"/>
                <a:gd name="connsiteY63" fmla="*/ 229113 h 1543563"/>
                <a:gd name="connsiteX64" fmla="*/ 276225 w 7277100"/>
                <a:gd name="connsiteY64" fmla="*/ 210063 h 1543563"/>
                <a:gd name="connsiteX65" fmla="*/ 323850 w 7277100"/>
                <a:gd name="connsiteY65" fmla="*/ 191013 h 1543563"/>
                <a:gd name="connsiteX66" fmla="*/ 361950 w 7277100"/>
                <a:gd name="connsiteY66" fmla="*/ 171963 h 1543563"/>
                <a:gd name="connsiteX67" fmla="*/ 409575 w 7277100"/>
                <a:gd name="connsiteY67" fmla="*/ 162438 h 1543563"/>
                <a:gd name="connsiteX68" fmla="*/ 600075 w 7277100"/>
                <a:gd name="connsiteY68" fmla="*/ 124338 h 1543563"/>
                <a:gd name="connsiteX69" fmla="*/ 676275 w 7277100"/>
                <a:gd name="connsiteY69" fmla="*/ 105288 h 1543563"/>
                <a:gd name="connsiteX70" fmla="*/ 752475 w 7277100"/>
                <a:gd name="connsiteY70" fmla="*/ 86238 h 1543563"/>
                <a:gd name="connsiteX71" fmla="*/ 790575 w 7277100"/>
                <a:gd name="connsiteY71" fmla="*/ 76713 h 154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7277100" h="1543563">
                  <a:moveTo>
                    <a:pt x="6657975" y="19563"/>
                  </a:moveTo>
                  <a:cubicBezTo>
                    <a:pt x="6673850" y="13213"/>
                    <a:pt x="6688607" y="2401"/>
                    <a:pt x="6705600" y="513"/>
                  </a:cubicBezTo>
                  <a:cubicBezTo>
                    <a:pt x="6741793" y="-3508"/>
                    <a:pt x="6744187" y="17050"/>
                    <a:pt x="6772275" y="29088"/>
                  </a:cubicBezTo>
                  <a:cubicBezTo>
                    <a:pt x="6784307" y="34245"/>
                    <a:pt x="6797675" y="35438"/>
                    <a:pt x="6810375" y="38613"/>
                  </a:cubicBezTo>
                  <a:cubicBezTo>
                    <a:pt x="6869642" y="127513"/>
                    <a:pt x="6756400" y="-34412"/>
                    <a:pt x="6915150" y="124338"/>
                  </a:cubicBezTo>
                  <a:lnTo>
                    <a:pt x="7048500" y="257688"/>
                  </a:lnTo>
                  <a:lnTo>
                    <a:pt x="7077075" y="286263"/>
                  </a:lnTo>
                  <a:cubicBezTo>
                    <a:pt x="7092950" y="302138"/>
                    <a:pt x="7110917" y="316167"/>
                    <a:pt x="7124700" y="333888"/>
                  </a:cubicBezTo>
                  <a:cubicBezTo>
                    <a:pt x="7146925" y="362463"/>
                    <a:pt x="7165777" y="394015"/>
                    <a:pt x="7191375" y="419613"/>
                  </a:cubicBezTo>
                  <a:cubicBezTo>
                    <a:pt x="7240700" y="468938"/>
                    <a:pt x="7218699" y="443345"/>
                    <a:pt x="7258050" y="495813"/>
                  </a:cubicBezTo>
                  <a:cubicBezTo>
                    <a:pt x="7271445" y="535999"/>
                    <a:pt x="7277100" y="546736"/>
                    <a:pt x="7277100" y="600588"/>
                  </a:cubicBezTo>
                  <a:cubicBezTo>
                    <a:pt x="7277100" y="695891"/>
                    <a:pt x="7273012" y="791190"/>
                    <a:pt x="7267575" y="886338"/>
                  </a:cubicBezTo>
                  <a:cubicBezTo>
                    <a:pt x="7266651" y="902501"/>
                    <a:pt x="7261977" y="918257"/>
                    <a:pt x="7258050" y="933963"/>
                  </a:cubicBezTo>
                  <a:cubicBezTo>
                    <a:pt x="7252113" y="957710"/>
                    <a:pt x="7241590" y="979436"/>
                    <a:pt x="7229475" y="1000638"/>
                  </a:cubicBezTo>
                  <a:cubicBezTo>
                    <a:pt x="7223795" y="1010577"/>
                    <a:pt x="7217875" y="1020521"/>
                    <a:pt x="7210425" y="1029213"/>
                  </a:cubicBezTo>
                  <a:cubicBezTo>
                    <a:pt x="7198736" y="1042850"/>
                    <a:pt x="7183545" y="1053288"/>
                    <a:pt x="7172325" y="1067313"/>
                  </a:cubicBezTo>
                  <a:cubicBezTo>
                    <a:pt x="7158022" y="1085191"/>
                    <a:pt x="7150414" y="1108274"/>
                    <a:pt x="7134225" y="1124463"/>
                  </a:cubicBezTo>
                  <a:cubicBezTo>
                    <a:pt x="7121525" y="1137163"/>
                    <a:pt x="7107952" y="1149046"/>
                    <a:pt x="7096125" y="1162563"/>
                  </a:cubicBezTo>
                  <a:cubicBezTo>
                    <a:pt x="7085671" y="1174510"/>
                    <a:pt x="7078775" y="1189438"/>
                    <a:pt x="7067550" y="1200663"/>
                  </a:cubicBezTo>
                  <a:cubicBezTo>
                    <a:pt x="7059455" y="1208758"/>
                    <a:pt x="7048133" y="1212844"/>
                    <a:pt x="7038975" y="1219713"/>
                  </a:cubicBezTo>
                  <a:cubicBezTo>
                    <a:pt x="6983003" y="1261692"/>
                    <a:pt x="7003219" y="1254353"/>
                    <a:pt x="6943725" y="1286388"/>
                  </a:cubicBezTo>
                  <a:cubicBezTo>
                    <a:pt x="6918721" y="1299852"/>
                    <a:pt x="6895372" y="1318919"/>
                    <a:pt x="6867525" y="1324488"/>
                  </a:cubicBezTo>
                  <a:lnTo>
                    <a:pt x="6819900" y="1334013"/>
                  </a:lnTo>
                  <a:cubicBezTo>
                    <a:pt x="6754782" y="1382852"/>
                    <a:pt x="6804854" y="1355378"/>
                    <a:pt x="6696075" y="1372113"/>
                  </a:cubicBezTo>
                  <a:cubicBezTo>
                    <a:pt x="6683136" y="1374104"/>
                    <a:pt x="6670775" y="1378895"/>
                    <a:pt x="6657975" y="1381638"/>
                  </a:cubicBezTo>
                  <a:cubicBezTo>
                    <a:pt x="6626315" y="1388422"/>
                    <a:pt x="6594475" y="1394338"/>
                    <a:pt x="6562725" y="1400688"/>
                  </a:cubicBezTo>
                  <a:lnTo>
                    <a:pt x="6515100" y="1410213"/>
                  </a:lnTo>
                  <a:cubicBezTo>
                    <a:pt x="6499225" y="1413388"/>
                    <a:pt x="6482834" y="1414618"/>
                    <a:pt x="6467475" y="1419738"/>
                  </a:cubicBezTo>
                  <a:cubicBezTo>
                    <a:pt x="6437652" y="1429679"/>
                    <a:pt x="6403895" y="1442555"/>
                    <a:pt x="6372225" y="1448313"/>
                  </a:cubicBezTo>
                  <a:cubicBezTo>
                    <a:pt x="6303448" y="1460818"/>
                    <a:pt x="6276962" y="1458898"/>
                    <a:pt x="6200775" y="1467363"/>
                  </a:cubicBezTo>
                  <a:cubicBezTo>
                    <a:pt x="6178462" y="1469842"/>
                    <a:pt x="6156276" y="1473387"/>
                    <a:pt x="6134100" y="1476888"/>
                  </a:cubicBezTo>
                  <a:lnTo>
                    <a:pt x="6019800" y="1495938"/>
                  </a:lnTo>
                  <a:cubicBezTo>
                    <a:pt x="6000750" y="1499113"/>
                    <a:pt x="5981220" y="1500157"/>
                    <a:pt x="5962650" y="1505463"/>
                  </a:cubicBezTo>
                  <a:cubicBezTo>
                    <a:pt x="5940425" y="1511813"/>
                    <a:pt x="5918693" y="1520253"/>
                    <a:pt x="5895975" y="1524513"/>
                  </a:cubicBezTo>
                  <a:cubicBezTo>
                    <a:pt x="5796202" y="1543220"/>
                    <a:pt x="5488571" y="1543499"/>
                    <a:pt x="5486400" y="1543563"/>
                  </a:cubicBezTo>
                  <a:lnTo>
                    <a:pt x="1181100" y="1534038"/>
                  </a:lnTo>
                  <a:cubicBezTo>
                    <a:pt x="1139703" y="1533860"/>
                    <a:pt x="1098388" y="1529350"/>
                    <a:pt x="1057275" y="1524513"/>
                  </a:cubicBezTo>
                  <a:cubicBezTo>
                    <a:pt x="1044274" y="1522983"/>
                    <a:pt x="1031975" y="1517731"/>
                    <a:pt x="1019175" y="1514988"/>
                  </a:cubicBezTo>
                  <a:cubicBezTo>
                    <a:pt x="987515" y="1508204"/>
                    <a:pt x="955058" y="1504833"/>
                    <a:pt x="923925" y="1495938"/>
                  </a:cubicBezTo>
                  <a:cubicBezTo>
                    <a:pt x="901700" y="1489588"/>
                    <a:pt x="879956" y="1481213"/>
                    <a:pt x="857250" y="1476888"/>
                  </a:cubicBezTo>
                  <a:cubicBezTo>
                    <a:pt x="813142" y="1468486"/>
                    <a:pt x="768190" y="1465220"/>
                    <a:pt x="723900" y="1457838"/>
                  </a:cubicBezTo>
                  <a:lnTo>
                    <a:pt x="666750" y="1448313"/>
                  </a:lnTo>
                  <a:cubicBezTo>
                    <a:pt x="654050" y="1441963"/>
                    <a:pt x="641945" y="1434249"/>
                    <a:pt x="628650" y="1429263"/>
                  </a:cubicBezTo>
                  <a:cubicBezTo>
                    <a:pt x="613277" y="1423498"/>
                    <a:pt x="555857" y="1412799"/>
                    <a:pt x="542925" y="1410213"/>
                  </a:cubicBezTo>
                  <a:cubicBezTo>
                    <a:pt x="533400" y="1403863"/>
                    <a:pt x="524289" y="1396843"/>
                    <a:pt x="514350" y="1391163"/>
                  </a:cubicBezTo>
                  <a:cubicBezTo>
                    <a:pt x="502022" y="1384118"/>
                    <a:pt x="487924" y="1380195"/>
                    <a:pt x="476250" y="1372113"/>
                  </a:cubicBezTo>
                  <a:cubicBezTo>
                    <a:pt x="446486" y="1351507"/>
                    <a:pt x="419100" y="1327663"/>
                    <a:pt x="390525" y="1305438"/>
                  </a:cubicBezTo>
                  <a:cubicBezTo>
                    <a:pt x="375912" y="1294072"/>
                    <a:pt x="358304" y="1287132"/>
                    <a:pt x="342900" y="1276863"/>
                  </a:cubicBezTo>
                  <a:cubicBezTo>
                    <a:pt x="329691" y="1268057"/>
                    <a:pt x="318677" y="1255998"/>
                    <a:pt x="304800" y="1248288"/>
                  </a:cubicBezTo>
                  <a:cubicBezTo>
                    <a:pt x="289854" y="1239985"/>
                    <a:pt x="271737" y="1238199"/>
                    <a:pt x="257175" y="1229238"/>
                  </a:cubicBezTo>
                  <a:cubicBezTo>
                    <a:pt x="230135" y="1212598"/>
                    <a:pt x="208200" y="1188423"/>
                    <a:pt x="180975" y="1172088"/>
                  </a:cubicBezTo>
                  <a:cubicBezTo>
                    <a:pt x="165100" y="1162563"/>
                    <a:pt x="147963" y="1154879"/>
                    <a:pt x="133350" y="1143513"/>
                  </a:cubicBezTo>
                  <a:cubicBezTo>
                    <a:pt x="119173" y="1132486"/>
                    <a:pt x="106939" y="1119050"/>
                    <a:pt x="95250" y="1105413"/>
                  </a:cubicBezTo>
                  <a:cubicBezTo>
                    <a:pt x="85205" y="1093694"/>
                    <a:pt x="50918" y="1034483"/>
                    <a:pt x="47625" y="1029213"/>
                  </a:cubicBezTo>
                  <a:cubicBezTo>
                    <a:pt x="41558" y="1019505"/>
                    <a:pt x="34925" y="1010163"/>
                    <a:pt x="28575" y="1000638"/>
                  </a:cubicBezTo>
                  <a:cubicBezTo>
                    <a:pt x="25400" y="937138"/>
                    <a:pt x="24330" y="873498"/>
                    <a:pt x="19050" y="810138"/>
                  </a:cubicBezTo>
                  <a:cubicBezTo>
                    <a:pt x="17963" y="797092"/>
                    <a:pt x="11677" y="784951"/>
                    <a:pt x="9525" y="772038"/>
                  </a:cubicBezTo>
                  <a:cubicBezTo>
                    <a:pt x="5317" y="746789"/>
                    <a:pt x="3175" y="721238"/>
                    <a:pt x="0" y="695838"/>
                  </a:cubicBezTo>
                  <a:cubicBezTo>
                    <a:pt x="3175" y="641863"/>
                    <a:pt x="5213" y="587809"/>
                    <a:pt x="9525" y="533913"/>
                  </a:cubicBezTo>
                  <a:cubicBezTo>
                    <a:pt x="11566" y="508397"/>
                    <a:pt x="11522" y="482179"/>
                    <a:pt x="19050" y="457713"/>
                  </a:cubicBezTo>
                  <a:cubicBezTo>
                    <a:pt x="24494" y="440018"/>
                    <a:pt x="38634" y="426272"/>
                    <a:pt x="47625" y="410088"/>
                  </a:cubicBezTo>
                  <a:cubicBezTo>
                    <a:pt x="66416" y="376265"/>
                    <a:pt x="75727" y="343886"/>
                    <a:pt x="104775" y="314838"/>
                  </a:cubicBezTo>
                  <a:cubicBezTo>
                    <a:pt x="117866" y="301747"/>
                    <a:pt x="136525" y="295788"/>
                    <a:pt x="152400" y="286263"/>
                  </a:cubicBezTo>
                  <a:cubicBezTo>
                    <a:pt x="197101" y="226662"/>
                    <a:pt x="160757" y="260060"/>
                    <a:pt x="238125" y="229113"/>
                  </a:cubicBezTo>
                  <a:cubicBezTo>
                    <a:pt x="251308" y="223840"/>
                    <a:pt x="263250" y="215830"/>
                    <a:pt x="276225" y="210063"/>
                  </a:cubicBezTo>
                  <a:cubicBezTo>
                    <a:pt x="291849" y="203119"/>
                    <a:pt x="308226" y="197957"/>
                    <a:pt x="323850" y="191013"/>
                  </a:cubicBezTo>
                  <a:cubicBezTo>
                    <a:pt x="336825" y="185246"/>
                    <a:pt x="348480" y="176453"/>
                    <a:pt x="361950" y="171963"/>
                  </a:cubicBezTo>
                  <a:cubicBezTo>
                    <a:pt x="377309" y="166843"/>
                    <a:pt x="393745" y="165830"/>
                    <a:pt x="409575" y="162438"/>
                  </a:cubicBezTo>
                  <a:cubicBezTo>
                    <a:pt x="588984" y="123993"/>
                    <a:pt x="394913" y="162806"/>
                    <a:pt x="600075" y="124338"/>
                  </a:cubicBezTo>
                  <a:cubicBezTo>
                    <a:pt x="699492" y="105697"/>
                    <a:pt x="606327" y="124365"/>
                    <a:pt x="676275" y="105288"/>
                  </a:cubicBezTo>
                  <a:cubicBezTo>
                    <a:pt x="701534" y="98399"/>
                    <a:pt x="727075" y="92588"/>
                    <a:pt x="752475" y="86238"/>
                  </a:cubicBezTo>
                  <a:lnTo>
                    <a:pt x="790575" y="76713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37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#2: </a:t>
            </a:r>
            <a:r>
              <a:rPr lang="ko-KR" altLang="en-US" dirty="0" smtClean="0"/>
              <a:t>화면에 이미지 표시하기</a:t>
            </a:r>
            <a:r>
              <a:rPr lang="en-US" altLang="ko-KR" dirty="0" smtClean="0"/>
              <a:t>. p462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3970" y="1217103"/>
            <a:ext cx="7927382" cy="526297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import </a:t>
            </a:r>
            <a:r>
              <a:rPr lang="en-US" altLang="ko-KR" sz="1600" dirty="0" err="1"/>
              <a:t>pygame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pygame.init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display = </a:t>
            </a:r>
            <a:r>
              <a:rPr lang="en-US" altLang="ko-KR" sz="1600" dirty="0" err="1"/>
              <a:t>pygame.display.set_mode</a:t>
            </a:r>
            <a:r>
              <a:rPr lang="en-US" altLang="ko-KR" sz="1600" dirty="0"/>
              <a:t>((800, 600))</a:t>
            </a:r>
          </a:p>
          <a:p>
            <a:r>
              <a:rPr lang="en-US" altLang="ko-KR" sz="1600" dirty="0" err="1"/>
              <a:t>myfont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pygame.font.SysFont</a:t>
            </a:r>
            <a:r>
              <a:rPr lang="en-US" altLang="ko-KR" sz="1600" dirty="0"/>
              <a:t>('Comic Sans MS', 30)</a:t>
            </a:r>
          </a:p>
          <a:p>
            <a:r>
              <a:rPr lang="en-US" altLang="ko-KR" sz="1600" dirty="0"/>
              <a:t>score = 0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player=</a:t>
            </a:r>
            <a:r>
              <a:rPr lang="en-US" altLang="ko-KR" sz="1600" dirty="0" err="1">
                <a:solidFill>
                  <a:srgbClr val="FF0000"/>
                </a:solidFill>
              </a:rPr>
              <a:t>pygame.image.load</a:t>
            </a:r>
            <a:r>
              <a:rPr lang="en-US" altLang="ko-KR" sz="1600" dirty="0">
                <a:solidFill>
                  <a:srgbClr val="FF0000"/>
                </a:solidFill>
              </a:rPr>
              <a:t>("spaceship.png")</a:t>
            </a: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playerX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</a:rPr>
              <a:t>playerY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</a:rPr>
              <a:t>playerDx</a:t>
            </a:r>
            <a:r>
              <a:rPr lang="en-US" altLang="ko-KR" sz="1600" dirty="0">
                <a:solidFill>
                  <a:srgbClr val="FF0000"/>
                </a:solidFill>
              </a:rPr>
              <a:t> , </a:t>
            </a:r>
            <a:r>
              <a:rPr lang="en-US" altLang="ko-KR" sz="1600" dirty="0" err="1">
                <a:solidFill>
                  <a:srgbClr val="FF0000"/>
                </a:solidFill>
              </a:rPr>
              <a:t>playerDy</a:t>
            </a:r>
            <a:r>
              <a:rPr lang="en-US" altLang="ko-KR" sz="1600" dirty="0">
                <a:solidFill>
                  <a:srgbClr val="FF0000"/>
                </a:solidFill>
              </a:rPr>
              <a:t> = 400, 550, 0, 0</a:t>
            </a:r>
          </a:p>
          <a:p>
            <a:endParaRPr lang="en-US" altLang="ko-KR" sz="1600" dirty="0"/>
          </a:p>
          <a:p>
            <a:r>
              <a:rPr lang="en-US" altLang="ko-KR" sz="1600" dirty="0"/>
              <a:t>running = True</a:t>
            </a:r>
          </a:p>
          <a:p>
            <a:r>
              <a:rPr lang="en-US" altLang="ko-KR" sz="1600" dirty="0"/>
              <a:t>while running:</a:t>
            </a:r>
          </a:p>
          <a:p>
            <a:r>
              <a:rPr lang="en-US" altLang="ko-KR" sz="1600" dirty="0"/>
              <a:t>    for event in </a:t>
            </a:r>
            <a:r>
              <a:rPr lang="en-US" altLang="ko-KR" sz="1600" dirty="0" err="1"/>
              <a:t>pygame.event.get</a:t>
            </a:r>
            <a:r>
              <a:rPr lang="en-US" altLang="ko-KR" sz="1600" dirty="0"/>
              <a:t>():</a:t>
            </a:r>
          </a:p>
          <a:p>
            <a:r>
              <a:rPr lang="en-US" altLang="ko-KR" sz="1600" dirty="0"/>
              <a:t>        if </a:t>
            </a:r>
            <a:r>
              <a:rPr lang="en-US" altLang="ko-KR" sz="1600" dirty="0" err="1"/>
              <a:t>event.type</a:t>
            </a:r>
            <a:r>
              <a:rPr lang="en-US" altLang="ko-KR" sz="1600" dirty="0"/>
              <a:t> == </a:t>
            </a:r>
            <a:r>
              <a:rPr lang="en-US" altLang="ko-KR" sz="1600" dirty="0" err="1"/>
              <a:t>pygame.QUIT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        running = False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display.fill</a:t>
            </a:r>
            <a:r>
              <a:rPr lang="en-US" altLang="ko-KR" sz="1600" dirty="0"/>
              <a:t>((0, 0, 0))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</a:rPr>
              <a:t>display.blit</a:t>
            </a:r>
            <a:r>
              <a:rPr lang="en-US" altLang="ko-KR" sz="1600" dirty="0">
                <a:solidFill>
                  <a:srgbClr val="FF0000"/>
                </a:solidFill>
              </a:rPr>
              <a:t>(player, (</a:t>
            </a:r>
            <a:r>
              <a:rPr lang="en-US" altLang="ko-KR" sz="1600" dirty="0" err="1">
                <a:solidFill>
                  <a:srgbClr val="FF0000"/>
                </a:solidFill>
              </a:rPr>
              <a:t>playerX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</a:rPr>
              <a:t>playerY</a:t>
            </a:r>
            <a:r>
              <a:rPr lang="en-US" altLang="ko-KR" sz="1600" dirty="0">
                <a:solidFill>
                  <a:srgbClr val="FF0000"/>
                </a:solidFill>
              </a:rPr>
              <a:t>))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pygame.display.update</a:t>
            </a:r>
            <a:r>
              <a:rPr lang="en-US" altLang="ko-KR" sz="1600" dirty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pygame.quit</a:t>
            </a:r>
            <a:r>
              <a:rPr lang="en-US" altLang="ko-KR" sz="1600" dirty="0"/>
              <a:t>()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3A5CD8-5997-424D-EF7E-E81C6846A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34948912">
            <a:extLst>
              <a:ext uri="{FF2B5EF4-FFF2-40B4-BE49-F238E27FC236}">
                <a16:creationId xmlns:a16="http://schemas.microsoft.com/office/drawing/2014/main" id="{88D219FB-5769-142A-4A06-E72100ECE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84" y="4357106"/>
            <a:ext cx="2340000" cy="184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2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#2: </a:t>
            </a:r>
            <a:r>
              <a:rPr lang="ko-KR" altLang="en-US" dirty="0"/>
              <a:t>우주선 </a:t>
            </a:r>
            <a:r>
              <a:rPr lang="ko-KR" altLang="en-US" dirty="0" smtClean="0"/>
              <a:t>움직이기</a:t>
            </a:r>
            <a:r>
              <a:rPr lang="en-US" altLang="ko-KR" dirty="0" smtClean="0"/>
              <a:t>. p463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3A5CD8-5997-424D-EF7E-E81C6846A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2648" y="1600200"/>
            <a:ext cx="7927382" cy="50167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 smtClean="0"/>
              <a:t>…</a:t>
            </a:r>
          </a:p>
          <a:p>
            <a:r>
              <a:rPr lang="en-US" altLang="ko-KR" sz="1600" dirty="0" smtClean="0"/>
              <a:t>…</a:t>
            </a:r>
          </a:p>
          <a:p>
            <a:r>
              <a:rPr lang="en-US" altLang="ko-KR" sz="1600" dirty="0" smtClean="0"/>
              <a:t>while </a:t>
            </a:r>
            <a:r>
              <a:rPr lang="en-US" altLang="ko-KR" sz="1600" dirty="0"/>
              <a:t>running:</a:t>
            </a:r>
          </a:p>
          <a:p>
            <a:r>
              <a:rPr lang="en-US" altLang="ko-KR" sz="1600" dirty="0"/>
              <a:t>    for event in </a:t>
            </a:r>
            <a:r>
              <a:rPr lang="en-US" altLang="ko-KR" sz="1600" dirty="0" err="1"/>
              <a:t>pygame.event.get</a:t>
            </a:r>
            <a:r>
              <a:rPr lang="en-US" altLang="ko-KR" sz="1600" dirty="0"/>
              <a:t>():</a:t>
            </a:r>
          </a:p>
          <a:p>
            <a:r>
              <a:rPr lang="en-US" altLang="ko-KR" sz="1600" dirty="0"/>
              <a:t>        if </a:t>
            </a:r>
            <a:r>
              <a:rPr lang="en-US" altLang="ko-KR" sz="1600" dirty="0" err="1"/>
              <a:t>event.type</a:t>
            </a:r>
            <a:r>
              <a:rPr lang="en-US" altLang="ko-KR" sz="1600" dirty="0"/>
              <a:t> == </a:t>
            </a:r>
            <a:r>
              <a:rPr lang="en-US" altLang="ko-KR" sz="1600" dirty="0" err="1"/>
              <a:t>pygame.QUIT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        running = False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        if </a:t>
            </a:r>
            <a:r>
              <a:rPr lang="en-US" altLang="ko-KR" sz="1600" dirty="0" err="1">
                <a:solidFill>
                  <a:srgbClr val="FF0000"/>
                </a:solidFill>
              </a:rPr>
              <a:t>event.type</a:t>
            </a:r>
            <a:r>
              <a:rPr lang="en-US" altLang="ko-KR" sz="1600" dirty="0">
                <a:solidFill>
                  <a:srgbClr val="FF0000"/>
                </a:solidFill>
              </a:rPr>
              <a:t> == </a:t>
            </a:r>
            <a:r>
              <a:rPr lang="en-US" altLang="ko-KR" sz="1600" dirty="0" err="1">
                <a:solidFill>
                  <a:srgbClr val="FF0000"/>
                </a:solidFill>
              </a:rPr>
              <a:t>pygame.KEYDOWN</a:t>
            </a:r>
            <a:r>
              <a:rPr lang="en-US" altLang="ko-KR" sz="16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           if </a:t>
            </a:r>
            <a:r>
              <a:rPr lang="en-US" altLang="ko-KR" sz="1600" dirty="0" err="1">
                <a:solidFill>
                  <a:srgbClr val="FF0000"/>
                </a:solidFill>
              </a:rPr>
              <a:t>event.key</a:t>
            </a:r>
            <a:r>
              <a:rPr lang="en-US" altLang="ko-KR" sz="1600" dirty="0">
                <a:solidFill>
                  <a:srgbClr val="FF0000"/>
                </a:solidFill>
              </a:rPr>
              <a:t> == </a:t>
            </a:r>
            <a:r>
              <a:rPr lang="en-US" altLang="ko-KR" sz="1600" dirty="0" err="1">
                <a:solidFill>
                  <a:srgbClr val="FF0000"/>
                </a:solidFill>
              </a:rPr>
              <a:t>pygame.K_LEFT</a:t>
            </a:r>
            <a:r>
              <a:rPr lang="en-US" altLang="ko-KR" sz="1600" dirty="0">
                <a:solidFill>
                  <a:srgbClr val="FF0000"/>
                </a:solidFill>
              </a:rPr>
              <a:t>:     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  </a:t>
            </a:r>
            <a:r>
              <a:rPr lang="en-US" altLang="ko-KR" sz="1600" dirty="0" err="1">
                <a:solidFill>
                  <a:srgbClr val="FF0000"/>
                </a:solidFill>
              </a:rPr>
              <a:t>playerDx</a:t>
            </a:r>
            <a:r>
              <a:rPr lang="en-US" altLang="ko-KR" sz="1600" dirty="0">
                <a:solidFill>
                  <a:srgbClr val="FF0000"/>
                </a:solidFill>
              </a:rPr>
              <a:t> = -0.1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           if </a:t>
            </a:r>
            <a:r>
              <a:rPr lang="en-US" altLang="ko-KR" sz="1600" dirty="0" err="1">
                <a:solidFill>
                  <a:srgbClr val="FF0000"/>
                </a:solidFill>
              </a:rPr>
              <a:t>event.key</a:t>
            </a:r>
            <a:r>
              <a:rPr lang="en-US" altLang="ko-KR" sz="1600" dirty="0">
                <a:solidFill>
                  <a:srgbClr val="FF0000"/>
                </a:solidFill>
              </a:rPr>
              <a:t> == </a:t>
            </a:r>
            <a:r>
              <a:rPr lang="en-US" altLang="ko-KR" sz="1600" dirty="0" err="1">
                <a:solidFill>
                  <a:srgbClr val="FF0000"/>
                </a:solidFill>
              </a:rPr>
              <a:t>pygame.K_RIGHT</a:t>
            </a:r>
            <a:r>
              <a:rPr lang="en-US" altLang="ko-KR" sz="1600" dirty="0">
                <a:solidFill>
                  <a:srgbClr val="FF0000"/>
                </a:solidFill>
              </a:rPr>
              <a:t>:             </a:t>
            </a:r>
            <a:r>
              <a:rPr lang="en-US" altLang="ko-KR" sz="1600" dirty="0" err="1">
                <a:solidFill>
                  <a:srgbClr val="FF0000"/>
                </a:solidFill>
              </a:rPr>
              <a:t>playerDx</a:t>
            </a:r>
            <a:r>
              <a:rPr lang="en-US" altLang="ko-KR" sz="1600" dirty="0">
                <a:solidFill>
                  <a:srgbClr val="FF0000"/>
                </a:solidFill>
              </a:rPr>
              <a:t> = 0.1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       if </a:t>
            </a:r>
            <a:r>
              <a:rPr lang="en-US" altLang="ko-KR" sz="1600" dirty="0" err="1">
                <a:solidFill>
                  <a:srgbClr val="FF0000"/>
                </a:solidFill>
              </a:rPr>
              <a:t>event.type</a:t>
            </a:r>
            <a:r>
              <a:rPr lang="en-US" altLang="ko-KR" sz="1600" dirty="0">
                <a:solidFill>
                  <a:srgbClr val="FF0000"/>
                </a:solidFill>
              </a:rPr>
              <a:t> == </a:t>
            </a:r>
            <a:r>
              <a:rPr lang="en-US" altLang="ko-KR" sz="1600" dirty="0" err="1">
                <a:solidFill>
                  <a:srgbClr val="FF0000"/>
                </a:solidFill>
              </a:rPr>
              <a:t>pygame.KEYUP</a:t>
            </a:r>
            <a:r>
              <a:rPr lang="en-US" altLang="ko-KR" sz="16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           if </a:t>
            </a:r>
            <a:r>
              <a:rPr lang="en-US" altLang="ko-KR" sz="1600" dirty="0" err="1">
                <a:solidFill>
                  <a:srgbClr val="FF0000"/>
                </a:solidFill>
              </a:rPr>
              <a:t>event.key</a:t>
            </a:r>
            <a:r>
              <a:rPr lang="en-US" altLang="ko-KR" sz="1600" dirty="0">
                <a:solidFill>
                  <a:srgbClr val="FF0000"/>
                </a:solidFill>
              </a:rPr>
              <a:t> == </a:t>
            </a:r>
            <a:r>
              <a:rPr lang="en-US" altLang="ko-KR" sz="1600" dirty="0" err="1">
                <a:solidFill>
                  <a:srgbClr val="FF0000"/>
                </a:solidFill>
              </a:rPr>
              <a:t>pygame.K_RIGHT</a:t>
            </a:r>
            <a:r>
              <a:rPr lang="en-US" altLang="ko-KR" sz="1600" dirty="0">
                <a:solidFill>
                  <a:srgbClr val="FF0000"/>
                </a:solidFill>
              </a:rPr>
              <a:t> or </a:t>
            </a:r>
            <a:r>
              <a:rPr lang="en-US" altLang="ko-KR" sz="1600" dirty="0" err="1">
                <a:solidFill>
                  <a:srgbClr val="FF0000"/>
                </a:solidFill>
              </a:rPr>
              <a:t>event.key</a:t>
            </a:r>
            <a:r>
              <a:rPr lang="en-US" altLang="ko-KR" sz="1600" dirty="0">
                <a:solidFill>
                  <a:srgbClr val="FF0000"/>
                </a:solidFill>
              </a:rPr>
              <a:t> == </a:t>
            </a:r>
            <a:r>
              <a:rPr lang="en-US" altLang="ko-KR" sz="1600" dirty="0" err="1">
                <a:solidFill>
                  <a:srgbClr val="FF0000"/>
                </a:solidFill>
              </a:rPr>
              <a:t>pygame.K_LEFT</a:t>
            </a:r>
            <a:r>
              <a:rPr lang="en-US" altLang="ko-KR" sz="16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	</a:t>
            </a:r>
            <a:r>
              <a:rPr lang="en-US" altLang="ko-KR" sz="1600" dirty="0" err="1">
                <a:solidFill>
                  <a:srgbClr val="FF0000"/>
                </a:solidFill>
              </a:rPr>
              <a:t>playerDx</a:t>
            </a:r>
            <a:r>
              <a:rPr lang="en-US" altLang="ko-KR" sz="1600" dirty="0">
                <a:solidFill>
                  <a:srgbClr val="FF0000"/>
                </a:solidFill>
              </a:rPr>
              <a:t> = 0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</a:rPr>
              <a:t>playerX</a:t>
            </a:r>
            <a:r>
              <a:rPr lang="en-US" altLang="ko-KR" sz="1600" dirty="0">
                <a:solidFill>
                  <a:srgbClr val="FF0000"/>
                </a:solidFill>
              </a:rPr>
              <a:t> += </a:t>
            </a:r>
            <a:r>
              <a:rPr lang="en-US" altLang="ko-KR" sz="1600" dirty="0" err="1">
                <a:solidFill>
                  <a:srgbClr val="FF0000"/>
                </a:solidFill>
              </a:rPr>
              <a:t>playerDx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display.fill</a:t>
            </a:r>
            <a:r>
              <a:rPr lang="en-US" altLang="ko-KR" sz="1600" dirty="0"/>
              <a:t>((0, 0, 0))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display.blit</a:t>
            </a:r>
            <a:r>
              <a:rPr lang="en-US" altLang="ko-KR" sz="1600" dirty="0"/>
              <a:t>(player, (</a:t>
            </a:r>
            <a:r>
              <a:rPr lang="en-US" altLang="ko-KR" sz="1600" dirty="0" err="1"/>
              <a:t>playerX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playerY</a:t>
            </a:r>
            <a:r>
              <a:rPr lang="en-US" altLang="ko-KR" sz="1600" dirty="0"/>
              <a:t>))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pygame.display.update</a:t>
            </a:r>
            <a:r>
              <a:rPr lang="en-US" altLang="ko-KR" sz="1600" dirty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pygame.quit</a:t>
            </a:r>
            <a:r>
              <a:rPr lang="en-US" altLang="ko-KR" sz="1600" dirty="0"/>
              <a:t>()</a:t>
            </a:r>
          </a:p>
        </p:txBody>
      </p:sp>
      <p:pic>
        <p:nvPicPr>
          <p:cNvPr id="4097" name="_x234948912">
            <a:extLst>
              <a:ext uri="{FF2B5EF4-FFF2-40B4-BE49-F238E27FC236}">
                <a16:creationId xmlns:a16="http://schemas.microsoft.com/office/drawing/2014/main" id="{88D219FB-5769-142A-4A06-E72100ECE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787" y="4716594"/>
            <a:ext cx="2340000" cy="184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3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3706</TotalTime>
  <Words>1428</Words>
  <Application>Microsoft Office PowerPoint</Application>
  <PresentationFormat>화면 슬라이드 쇼(4:3)</PresentationFormat>
  <Paragraphs>264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HY얕은샘물M</vt:lpstr>
      <vt:lpstr>굴림</vt:lpstr>
      <vt:lpstr>Arial</vt:lpstr>
      <vt:lpstr>Tw Cen MT</vt:lpstr>
      <vt:lpstr>Wingdings</vt:lpstr>
      <vt:lpstr>Wingdings 2</vt:lpstr>
      <vt:lpstr>가을</vt:lpstr>
      <vt:lpstr>13장 pygame을 이용한 게임 작성</vt:lpstr>
      <vt:lpstr>pygame을 이용한 게임 작성 . p458</vt:lpstr>
      <vt:lpstr>pygame을 이용한 게임 작성 . p458</vt:lpstr>
      <vt:lpstr>게임 설계. p459</vt:lpstr>
      <vt:lpstr>구현 단계. p460</vt:lpstr>
      <vt:lpstr>STEP #1: 윈도우를 생성해보자.  p461</vt:lpstr>
      <vt:lpstr>게임 루프. p462</vt:lpstr>
      <vt:lpstr>STEP #2: 화면에 이미지 표시하기. p462</vt:lpstr>
      <vt:lpstr>STEP #2: 우주선 움직이기. p463</vt:lpstr>
      <vt:lpstr>STEP #3: 외계인 우주선 생성. p465</vt:lpstr>
      <vt:lpstr>STEP #3:외계 우주선을 움직여보자. p466 </vt:lpstr>
      <vt:lpstr>STEP #4: 미사일 만들기. p468 </vt:lpstr>
      <vt:lpstr>STEP #4: 미사일 만들기 </vt:lpstr>
      <vt:lpstr>STEP #5: 충돌 감지. P469</vt:lpstr>
      <vt:lpstr>STEP #5: 충돌 감지. P469</vt:lpstr>
      <vt:lpstr>STEP #6: 외계인 우주선 많이 생성하기. p472</vt:lpstr>
      <vt:lpstr>STEP #6: 외계인 우주선 많이 생성하기. p472</vt:lpstr>
      <vt:lpstr>STEP #6: 외계인 우주선 많이 생성하기. p472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ync</cp:lastModifiedBy>
  <cp:revision>1106</cp:revision>
  <dcterms:created xsi:type="dcterms:W3CDTF">2007-06-29T06:43:39Z</dcterms:created>
  <dcterms:modified xsi:type="dcterms:W3CDTF">2023-01-16T04:40:19Z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