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0F53-CC8B-7148-8695-EB334B12B8F1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6C949-4A4F-924C-8028-726CC1D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here: https://</a:t>
            </a:r>
            <a:r>
              <a:rPr lang="en-US" dirty="0" err="1"/>
              <a:t>cloud.ibm.com</a:t>
            </a:r>
            <a:r>
              <a:rPr lang="en-US" dirty="0"/>
              <a:t>/docs/services/</a:t>
            </a:r>
            <a:r>
              <a:rPr lang="en-US" dirty="0" err="1"/>
              <a:t>blockchain?topic</a:t>
            </a:r>
            <a:r>
              <a:rPr lang="en-US" dirty="0"/>
              <a:t>=</a:t>
            </a:r>
            <a:r>
              <a:rPr lang="en-US" dirty="0" err="1"/>
              <a:t>blockchain-ibp-console-build-network#ibp-console-build-network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6C949-4A4F-924C-8028-726CC1DE3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1667-EAD1-544A-9DDE-0BA0DD977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FDCAD-5667-A849-B690-F395E850B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7C0A-B635-234A-99EC-2A324DC4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286F-4266-AA4E-B280-082461E9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252-F2B7-4747-BD3E-2241ABC1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2B43-0744-7A47-AC94-57CD90F0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BD906-B9FC-7A41-A988-52F35E2B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E9F3-AA3E-8942-9F67-898D0873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E974-578F-E347-A50F-FB427672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DDF1-68CD-A147-A229-811F4374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3F660-19FB-5945-85DA-0053FF7D3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9AC9D-D552-2542-86F1-F685875F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2234-4EE8-C947-A1A5-6B8E100E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6E92D-C135-E944-9C24-DDBAD65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A499-7180-E049-9146-2E058DA2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F0B6-63C3-6447-A44D-B8DBE643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1393-D54E-B84C-822A-26765D89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D0CC-91AB-EF4E-BC84-71159407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2FE6-2EC1-824B-8C68-73F7908E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6A47-D565-8640-BA2A-D44B582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7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7A1F-0757-7249-B670-B688BBC4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AAD9-88B5-C545-8D60-33EA8AE8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A080-C9DE-CE43-92B1-1D2233BD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F788-49B6-FE49-AB55-E4CFD84E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530C-9FEA-FF4C-A42E-7514E577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1E84-5A8B-6D40-AEC2-8BC803C5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27B6-CBF6-8B4B-9E37-CF26D58B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13A5A-4A5D-DA4C-A6F8-DE5A2E6F0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1AA1B-6DAF-B044-9134-CC4F1F7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92ACC-80DF-BB40-97F5-3979A0ED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39BFC-7D1A-4742-AEB4-4594C837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9813-AF93-2E47-B38C-4CC29BF8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B079-78EA-E24D-94C1-2F05F0D3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B5EE7-4E6E-AE4C-A111-ED9CB72E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A2735-F647-FA45-8030-A2B60B3B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B0748-1B81-824A-951E-E3CAE82E2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7D2F5-1C0D-7943-9F14-13185A04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8FF7B-575E-3B40-A075-8CB78F2F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E73B3-BE49-9F41-9ED2-C844F50B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0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8D9D-C3B2-0D4D-8707-ADDCE123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1255C-9944-B749-968F-36ECB365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1DABE-C6C3-574D-A25C-EE65E2BE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5A6FA-8AE5-6046-A5F0-560A5BD0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2FDB7-34CC-8945-899B-EDC1F9AB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FDA10-4AFD-FB43-939D-A714BBD8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D3AD-081B-184F-8663-EE59F7E0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BBBB-D4CB-5D41-8DB3-01439CC5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CE45-BF38-3747-A407-23BE3613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A0086-736D-0249-81FA-D41A53D5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6E2F1-7E51-8346-B270-5408807E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D23E6-3371-624A-AABE-E237FB27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13F34-C442-024C-B1AD-817F2B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3B13-13A6-D448-B093-BD37FFB9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7059B-4EDD-FC4F-89D6-D66A2655A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C9F2-9237-5149-A487-C7C0F97B1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E944-069C-A742-B014-591AD42F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E43E7-0728-644A-9E27-15B6B635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B4F08-601D-1D4F-8072-EFC30F57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81609-CFCE-4045-BE5F-DCCB4F87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544B6-9487-6D42-AEB8-01C40156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516B-E32B-FB48-8755-82021651F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3E8C-9091-E149-95AD-7CF7074C4C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DA4A-9871-5041-9986-EB1E894A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B19E-B643-E84E-96CB-462BD09A5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FCCA-8C5D-F247-B1DB-C3A9E087F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Blockchain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37F01-EB53-124F-9554-D5BC3C6C8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D469262-FFE8-FD4F-A84A-410DA6F25BB9}"/>
              </a:ext>
            </a:extLst>
          </p:cNvPr>
          <p:cNvSpPr/>
          <p:nvPr/>
        </p:nvSpPr>
        <p:spPr>
          <a:xfrm>
            <a:off x="2039257" y="2809417"/>
            <a:ext cx="5667829" cy="78558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EBFC8-CEAB-B54E-974F-E572AEECD2F7}"/>
              </a:ext>
            </a:extLst>
          </p:cNvPr>
          <p:cNvSpPr/>
          <p:nvPr/>
        </p:nvSpPr>
        <p:spPr>
          <a:xfrm>
            <a:off x="754743" y="4205514"/>
            <a:ext cx="3062514" cy="1553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412FB-98F1-544D-83E8-96CE2A7AA95B}"/>
              </a:ext>
            </a:extLst>
          </p:cNvPr>
          <p:cNvSpPr/>
          <p:nvPr/>
        </p:nvSpPr>
        <p:spPr>
          <a:xfrm>
            <a:off x="885372" y="4567463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PeerOrg2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452CAE80-C6EA-A443-852D-E464C28EEF20}"/>
              </a:ext>
            </a:extLst>
          </p:cNvPr>
          <p:cNvSpPr/>
          <p:nvPr/>
        </p:nvSpPr>
        <p:spPr>
          <a:xfrm>
            <a:off x="1647371" y="5164363"/>
            <a:ext cx="740229" cy="464457"/>
          </a:xfrm>
          <a:prstGeom prst="flowChartDocumen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E1CDA-A196-4947-B9F1-30AF8B1C7EA6}"/>
              </a:ext>
            </a:extLst>
          </p:cNvPr>
          <p:cNvSpPr/>
          <p:nvPr/>
        </p:nvSpPr>
        <p:spPr>
          <a:xfrm>
            <a:off x="2583542" y="4567463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Org2MSP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83D3B-D06F-7745-8179-D45C06B57381}"/>
              </a:ext>
            </a:extLst>
          </p:cNvPr>
          <p:cNvSpPr/>
          <p:nvPr/>
        </p:nvSpPr>
        <p:spPr>
          <a:xfrm>
            <a:off x="3251200" y="3986894"/>
            <a:ext cx="1132114" cy="4671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Org2CA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7FDD6-9218-D34A-B867-E85E86F0BCA7}"/>
              </a:ext>
            </a:extLst>
          </p:cNvPr>
          <p:cNvSpPr/>
          <p:nvPr/>
        </p:nvSpPr>
        <p:spPr>
          <a:xfrm>
            <a:off x="754743" y="737505"/>
            <a:ext cx="3062514" cy="1553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1B18A7-C90A-034F-89FF-1D8E1284F40B}"/>
              </a:ext>
            </a:extLst>
          </p:cNvPr>
          <p:cNvSpPr/>
          <p:nvPr/>
        </p:nvSpPr>
        <p:spPr>
          <a:xfrm>
            <a:off x="885372" y="1099454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PeerOrg1</a:t>
            </a:r>
          </a:p>
        </p:txBody>
      </p:sp>
      <p:sp>
        <p:nvSpPr>
          <p:cNvPr id="14" name="Document 13">
            <a:extLst>
              <a:ext uri="{FF2B5EF4-FFF2-40B4-BE49-F238E27FC236}">
                <a16:creationId xmlns:a16="http://schemas.microsoft.com/office/drawing/2014/main" id="{D5C59BBE-435C-AE47-BD63-4587E2F37F2B}"/>
              </a:ext>
            </a:extLst>
          </p:cNvPr>
          <p:cNvSpPr/>
          <p:nvPr/>
        </p:nvSpPr>
        <p:spPr>
          <a:xfrm>
            <a:off x="1647371" y="1696354"/>
            <a:ext cx="740229" cy="464457"/>
          </a:xfrm>
          <a:prstGeom prst="flowChartDocumen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D6310-8BCB-954D-B82C-A295047519B0}"/>
              </a:ext>
            </a:extLst>
          </p:cNvPr>
          <p:cNvSpPr/>
          <p:nvPr/>
        </p:nvSpPr>
        <p:spPr>
          <a:xfrm>
            <a:off x="2583542" y="1099454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Org1MSP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9283A-5451-504D-8771-057F4EE760C9}"/>
              </a:ext>
            </a:extLst>
          </p:cNvPr>
          <p:cNvSpPr/>
          <p:nvPr/>
        </p:nvSpPr>
        <p:spPr>
          <a:xfrm>
            <a:off x="3251200" y="518885"/>
            <a:ext cx="1132114" cy="4671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Org1CA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36E123-AF82-2F4C-831A-1563CB41697E}"/>
              </a:ext>
            </a:extLst>
          </p:cNvPr>
          <p:cNvSpPr/>
          <p:nvPr/>
        </p:nvSpPr>
        <p:spPr>
          <a:xfrm>
            <a:off x="8273143" y="2436584"/>
            <a:ext cx="3062514" cy="1553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OrdererOrg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A145CC-2D2B-D14E-9E23-556BC2EAAA0E}"/>
              </a:ext>
            </a:extLst>
          </p:cNvPr>
          <p:cNvSpPr/>
          <p:nvPr/>
        </p:nvSpPr>
        <p:spPr>
          <a:xfrm>
            <a:off x="8403772" y="2798533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Orderer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B799CA56-CA07-6F40-9A9F-B0DAFACFC1D7}"/>
              </a:ext>
            </a:extLst>
          </p:cNvPr>
          <p:cNvSpPr/>
          <p:nvPr/>
        </p:nvSpPr>
        <p:spPr>
          <a:xfrm>
            <a:off x="9165771" y="3395433"/>
            <a:ext cx="740229" cy="464457"/>
          </a:xfrm>
          <a:prstGeom prst="flowChartDocumen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A2798D-1403-E246-9F3B-6BD69D677594}"/>
              </a:ext>
            </a:extLst>
          </p:cNvPr>
          <p:cNvSpPr/>
          <p:nvPr/>
        </p:nvSpPr>
        <p:spPr>
          <a:xfrm>
            <a:off x="10101942" y="2798533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Orderer</a:t>
            </a:r>
            <a:r>
              <a:rPr lang="en-US" sz="1600" dirty="0">
                <a:solidFill>
                  <a:schemeClr val="tx1"/>
                </a:solidFill>
              </a:rPr>
              <a:t>-MSP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BB106-3240-444A-A9D5-B0E1D8748CF6}"/>
              </a:ext>
            </a:extLst>
          </p:cNvPr>
          <p:cNvSpPr/>
          <p:nvPr/>
        </p:nvSpPr>
        <p:spPr>
          <a:xfrm>
            <a:off x="10769600" y="2217964"/>
            <a:ext cx="1132114" cy="4671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OrdererCA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8A0061-BCD4-1C4E-9FB5-82004D5AFF75}"/>
              </a:ext>
            </a:extLst>
          </p:cNvPr>
          <p:cNvCxnSpPr>
            <a:stCxn id="13" idx="2"/>
            <a:endCxn id="2" idx="0"/>
          </p:cNvCxnSpPr>
          <p:nvPr/>
        </p:nvCxnSpPr>
        <p:spPr>
          <a:xfrm rot="16200000" flipH="1">
            <a:off x="2721883" y="658128"/>
            <a:ext cx="880834" cy="3421743"/>
          </a:xfrm>
          <a:prstGeom prst="bentConnector3">
            <a:avLst>
              <a:gd name="adj1" fmla="val 714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250F953-A528-FF44-8515-2AAB50992DFB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rot="5400000" flipH="1" flipV="1">
            <a:off x="2676070" y="2370362"/>
            <a:ext cx="972460" cy="3421743"/>
          </a:xfrm>
          <a:prstGeom prst="bentConnector3">
            <a:avLst>
              <a:gd name="adj1" fmla="val 7537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5D61CD-F271-E448-BB11-78498FD31522}"/>
              </a:ext>
            </a:extLst>
          </p:cNvPr>
          <p:cNvCxnSpPr>
            <a:stCxn id="18" idx="1"/>
            <a:endCxn id="2" idx="6"/>
          </p:cNvCxnSpPr>
          <p:nvPr/>
        </p:nvCxnSpPr>
        <p:spPr>
          <a:xfrm flipH="1" flipV="1">
            <a:off x="7707086" y="3202210"/>
            <a:ext cx="696686" cy="10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2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44F99-3FA7-7B43-89B5-FAF5C8D95655}"/>
              </a:ext>
            </a:extLst>
          </p:cNvPr>
          <p:cNvSpPr/>
          <p:nvPr/>
        </p:nvSpPr>
        <p:spPr>
          <a:xfrm>
            <a:off x="1215390" y="1097280"/>
            <a:ext cx="4023360" cy="662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Clone Application Repo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96D69-1D07-164A-9C47-B850592675B0}"/>
              </a:ext>
            </a:extLst>
          </p:cNvPr>
          <p:cNvSpPr/>
          <p:nvPr/>
        </p:nvSpPr>
        <p:spPr>
          <a:xfrm>
            <a:off x="1215390" y="2198370"/>
            <a:ext cx="4023360" cy="662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Package Smart Contract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6E7F6-6F97-2D41-84AE-66ABE74A64AF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3227070" y="1760220"/>
            <a:ext cx="0" cy="43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F566FC-E6F0-294A-B4F0-81E7FD1444A1}"/>
              </a:ext>
            </a:extLst>
          </p:cNvPr>
          <p:cNvCxnSpPr/>
          <p:nvPr/>
        </p:nvCxnSpPr>
        <p:spPr>
          <a:xfrm>
            <a:off x="3227070" y="2861310"/>
            <a:ext cx="0" cy="43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55C042-5135-1342-A3D5-10134DF8C3EE}"/>
              </a:ext>
            </a:extLst>
          </p:cNvPr>
          <p:cNvSpPr/>
          <p:nvPr/>
        </p:nvSpPr>
        <p:spPr>
          <a:xfrm>
            <a:off x="1215390" y="3329940"/>
            <a:ext cx="4023360" cy="662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Cloud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279E35-622D-B44E-8C0C-46A4732284C8}"/>
              </a:ext>
            </a:extLst>
          </p:cNvPr>
          <p:cNvSpPr/>
          <p:nvPr/>
        </p:nvSpPr>
        <p:spPr>
          <a:xfrm>
            <a:off x="1215390" y="4431030"/>
            <a:ext cx="4023360" cy="662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the Network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51118-92AD-CA44-8C1A-637587CB8EB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27070" y="3992880"/>
            <a:ext cx="0" cy="43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4B59F-14A7-EA4A-9DD0-0949604508CE}"/>
              </a:ext>
            </a:extLst>
          </p:cNvPr>
          <p:cNvSpPr/>
          <p:nvPr/>
        </p:nvSpPr>
        <p:spPr>
          <a:xfrm>
            <a:off x="7250430" y="1097280"/>
            <a:ext cx="4023360" cy="662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Smart Contract to the 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FA9176-54C1-DA41-9AB9-7BA96CC0A902}"/>
              </a:ext>
            </a:extLst>
          </p:cNvPr>
          <p:cNvSpPr/>
          <p:nvPr/>
        </p:nvSpPr>
        <p:spPr>
          <a:xfrm>
            <a:off x="7250430" y="2198370"/>
            <a:ext cx="4023360" cy="662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 Application to the Network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937A1-9EB4-D545-BD64-D10F6C2BE5F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262110" y="1760220"/>
            <a:ext cx="0" cy="43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E66BCD-BDE9-9745-88A6-EAC3F067E080}"/>
              </a:ext>
            </a:extLst>
          </p:cNvPr>
          <p:cNvCxnSpPr/>
          <p:nvPr/>
        </p:nvCxnSpPr>
        <p:spPr>
          <a:xfrm>
            <a:off x="9262110" y="2861310"/>
            <a:ext cx="0" cy="43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5E7311-B403-E645-A2A8-E55733A789CD}"/>
              </a:ext>
            </a:extLst>
          </p:cNvPr>
          <p:cNvSpPr/>
          <p:nvPr/>
        </p:nvSpPr>
        <p:spPr>
          <a:xfrm>
            <a:off x="7250430" y="3329940"/>
            <a:ext cx="4023360" cy="662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the Application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C9DC59-005B-CC44-B309-AE949847042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 flipH="1" flipV="1">
            <a:off x="4246245" y="78105"/>
            <a:ext cx="3996690" cy="6035040"/>
          </a:xfrm>
          <a:prstGeom prst="bentConnector5">
            <a:avLst>
              <a:gd name="adj1" fmla="val -8625"/>
              <a:gd name="adj2" fmla="val 50000"/>
              <a:gd name="adj3" fmla="val 11262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4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68</Words>
  <Application>Microsoft Macintosh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IBM Blockchain Platform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Blockchain Platform</dc:title>
  <dc:creator>Microsoft Office User</dc:creator>
  <cp:lastModifiedBy>Microsoft Office User</cp:lastModifiedBy>
  <cp:revision>10</cp:revision>
  <dcterms:created xsi:type="dcterms:W3CDTF">2019-03-13T20:14:17Z</dcterms:created>
  <dcterms:modified xsi:type="dcterms:W3CDTF">2019-03-14T12:08:05Z</dcterms:modified>
</cp:coreProperties>
</file>