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046" r:id="rId2"/>
    <p:sldId id="2035" r:id="rId3"/>
    <p:sldId id="2061" r:id="rId4"/>
    <p:sldId id="2063" r:id="rId5"/>
    <p:sldId id="2080" r:id="rId6"/>
    <p:sldId id="2062" r:id="rId7"/>
    <p:sldId id="2064" r:id="rId8"/>
    <p:sldId id="2087" r:id="rId9"/>
    <p:sldId id="2082" r:id="rId10"/>
    <p:sldId id="2083" r:id="rId11"/>
    <p:sldId id="2074" r:id="rId12"/>
    <p:sldId id="2065" r:id="rId13"/>
    <p:sldId id="2084" r:id="rId14"/>
    <p:sldId id="2075" r:id="rId15"/>
    <p:sldId id="2085" r:id="rId16"/>
    <p:sldId id="2086" r:id="rId17"/>
    <p:sldId id="2068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BF4FF"/>
    <a:srgbClr val="3295D1"/>
    <a:srgbClr val="000000"/>
    <a:srgbClr val="3B1F4D"/>
    <a:srgbClr val="00B8DB"/>
    <a:srgbClr val="EC72A5"/>
    <a:srgbClr val="2D1E42"/>
    <a:srgbClr val="583F52"/>
    <a:srgbClr val="4AEDDE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8" autoAdjust="0"/>
    <p:restoredTop sz="96202" autoAdjust="0"/>
  </p:normalViewPr>
  <p:slideViewPr>
    <p:cSldViewPr snapToGrid="0" snapToObjects="1">
      <p:cViewPr>
        <p:scale>
          <a:sx n="79" d="100"/>
          <a:sy n="79" d="100"/>
        </p:scale>
        <p:origin x="-40" y="360"/>
      </p:cViewPr>
      <p:guideLst>
        <p:guide orient="horz" pos="8136"/>
        <p:guide pos="14278"/>
        <p:guide pos="1078"/>
        <p:guide pos="7678"/>
        <p:guide orient="horz" pos="504"/>
        <p:guide orient="horz" pos="8640"/>
        <p:guide orient="horz" pos="46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4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47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94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51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433683" y="3094762"/>
            <a:ext cx="6550131" cy="75159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8473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62" r:id="rId4"/>
    <p:sldLayoutId id="2147483958" r:id="rId5"/>
    <p:sldLayoutId id="2147483959" r:id="rId6"/>
    <p:sldLayoutId id="2147483960" r:id="rId7"/>
    <p:sldLayoutId id="2147483953" r:id="rId8"/>
    <p:sldLayoutId id="2147483956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NUL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827447" y="5678106"/>
            <a:ext cx="207674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PASSWORD MANAGER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9619311" y="7709723"/>
            <a:ext cx="51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 smtClean="0">
                <a:latin typeface="Nunito" charset="0"/>
                <a:ea typeface="Nunito" charset="0"/>
                <a:cs typeface="Nunito" charset="0"/>
              </a:rPr>
              <a:t>BAKALÁRSKA PRÁCA</a:t>
            </a:r>
            <a:endParaRPr lang="en-US" sz="2800" spc="600" dirty="0"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20017" y="3540907"/>
            <a:ext cx="10068808" cy="5796090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991713" y="4063956"/>
            <a:ext cx="9477066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60"/>
              </a:lnSpc>
            </a:pP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Cudzie</a:t>
            </a:r>
            <a:r>
              <a:rPr lang="en-US" sz="125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zariadenie</a:t>
            </a:r>
            <a:r>
              <a:rPr lang="en-US" sz="125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</a:t>
            </a:r>
            <a:r>
              <a:rPr lang="en-US" sz="125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verifikácii</a:t>
            </a:r>
            <a:endParaRPr lang="en-US" sz="125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88" y="3919574"/>
            <a:ext cx="7567384" cy="4766565"/>
          </a:xfrm>
        </p:spPr>
      </p:pic>
    </p:spTree>
    <p:extLst>
      <p:ext uri="{BB962C8B-B14F-4D97-AF65-F5344CB8AC3E}">
        <p14:creationId xmlns:p14="http://schemas.microsoft.com/office/powerpoint/2010/main" val="1318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6819973" y="6446644"/>
            <a:ext cx="1269504" cy="1018776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11060118" y="6376820"/>
            <a:ext cx="1377412" cy="1088599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14487777" y="6376821"/>
            <a:ext cx="1447235" cy="1145726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5055364" y="5015276"/>
            <a:ext cx="1761438" cy="1764611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7965702" y="6824320"/>
            <a:ext cx="3218193" cy="3221367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12405791" y="4675685"/>
            <a:ext cx="2110551" cy="2104202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15874712" y="7132175"/>
            <a:ext cx="2243847" cy="2243847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5537774" y="5596075"/>
            <a:ext cx="371331" cy="542712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5978929" y="5605597"/>
            <a:ext cx="260248" cy="526844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12945331" y="5377085"/>
            <a:ext cx="479239" cy="710922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13497565" y="5380260"/>
            <a:ext cx="476064" cy="707747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16423771" y="7871661"/>
            <a:ext cx="533192" cy="78392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17014091" y="7884356"/>
            <a:ext cx="577624" cy="758530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8749620" y="7871660"/>
            <a:ext cx="768050" cy="1129859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9635100" y="7871661"/>
            <a:ext cx="768050" cy="1113991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5095" y="1241274"/>
            <a:ext cx="11822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User-friendly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zložitosť</a:t>
            </a:r>
            <a:endParaRPr lang="en-US" sz="8000" b="1" spc="600" dirty="0"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48824" y="6947421"/>
            <a:ext cx="3479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Otvorenie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webstránky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cudzom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zariadení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4817" y="4661472"/>
            <a:ext cx="3479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Manuálny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prepis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6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znakového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jednorázového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kódu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7938" y="4926072"/>
            <a:ext cx="3479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Vyžiadanie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jednorázového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kódu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76668" y="6979033"/>
            <a:ext cx="34796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Otvorenie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iOS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aplikácie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163511" y="5663496"/>
            <a:ext cx="9072021" cy="58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Jediný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prostriedok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overenie</a:t>
            </a:r>
            <a:endParaRPr lang="en-US" sz="30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63511" y="4552181"/>
            <a:ext cx="4947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Jednorázový</a:t>
            </a:r>
            <a:r>
              <a:rPr lang="en-US" sz="48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8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kód</a:t>
            </a:r>
            <a:endParaRPr lang="en-US" sz="48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8016" y="5663496"/>
            <a:ext cx="8943119" cy="58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Dodatočné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overenie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po</a:t>
            </a:r>
            <a:r>
              <a:rPr lang="en-US" sz="30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prihlásení</a:t>
            </a:r>
            <a:endParaRPr lang="en-US" sz="30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8017" y="4552181"/>
            <a:ext cx="329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Two-factor</a:t>
            </a:r>
            <a:endParaRPr lang="en-US" sz="48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802" y="1241274"/>
            <a:ext cx="19217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Toto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nie</a:t>
            </a:r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 je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dvojfaktorová</a:t>
            </a:r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autorizácia</a:t>
            </a:r>
            <a:endParaRPr lang="en-US" sz="8000" b="1" spc="600" dirty="0">
              <a:latin typeface="Nunito Light" charset="0"/>
              <a:ea typeface="Nunito Light" charset="0"/>
              <a:cs typeface="Nuni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16" y="6749719"/>
            <a:ext cx="2781702" cy="2818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50" y="9954040"/>
            <a:ext cx="1773972" cy="1797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11" y="6931185"/>
            <a:ext cx="1784745" cy="1808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0499">
            <a:off x="5355191" y="8010568"/>
            <a:ext cx="1981221" cy="179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683" y="7538707"/>
            <a:ext cx="2665015" cy="593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125" y="6924840"/>
            <a:ext cx="1369602" cy="17425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458" y="9981460"/>
            <a:ext cx="1369602" cy="1742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32" y="10556103"/>
            <a:ext cx="2665015" cy="5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52136" y="4351747"/>
            <a:ext cx="9395521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Doterajšie</a:t>
            </a:r>
            <a:endParaRPr lang="en-US" sz="15000" b="1" spc="6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>
              <a:lnSpc>
                <a:spcPts val="14000"/>
              </a:lnSpc>
            </a:pPr>
            <a:r>
              <a:rPr lang="en-US" sz="15000" b="1" spc="6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</a:t>
            </a: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ýsledky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37965" y="4507271"/>
            <a:ext cx="165942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636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137565" y="5902408"/>
            <a:ext cx="5024148" cy="273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Analýza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existujúcich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šifier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a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metód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používaných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bezpečnosť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údajov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.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Využitie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keystore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-u,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štúdium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moderných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šifier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hashing.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137564" y="5257616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Bezpečnosť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1499" y="5902408"/>
            <a:ext cx="5024148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Analýza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existujúcich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password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managerov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.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Chceme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uistiť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že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nesnažíme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znovu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”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vynájsť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koleso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”.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33612" y="525761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Prieskum</a:t>
            </a:r>
            <a:r>
              <a:rPr lang="en-US" sz="40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4000" b="1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trhu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09" y="5425696"/>
            <a:ext cx="1372333" cy="13815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94" y="5408508"/>
            <a:ext cx="1288177" cy="12729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446795" y="5902408"/>
            <a:ext cx="5024148" cy="2196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Diagramy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a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nákresy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ako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by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systém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mohol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fungovať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.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Surová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kostra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iOS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aplikácie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a </a:t>
            </a:r>
            <a:r>
              <a:rPr lang="en-US" sz="3200" dirty="0" err="1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webstránky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88908" y="5257616"/>
            <a:ext cx="487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Návrhy</a:t>
            </a:r>
            <a:r>
              <a:rPr lang="en-US" sz="40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en-US" sz="4000" b="1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prototypy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99" y="5393249"/>
            <a:ext cx="1087375" cy="117877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39483" y="1241274"/>
            <a:ext cx="15934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err="1">
                <a:latin typeface="Nunito Light" charset="0"/>
                <a:ea typeface="Nunito Light" charset="0"/>
                <a:cs typeface="Nunito Light" charset="0"/>
              </a:rPr>
              <a:t>Úvodná</a:t>
            </a:r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8000" b="1" spc="600" dirty="0" err="1">
                <a:latin typeface="Nunito Light" charset="0"/>
                <a:ea typeface="Nunito Light" charset="0"/>
                <a:cs typeface="Nunito Light" charset="0"/>
              </a:rPr>
              <a:t>analýza</a:t>
            </a:r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 a </a:t>
            </a:r>
            <a:r>
              <a:rPr lang="en-US" sz="8000" b="1" spc="600" dirty="0" err="1">
                <a:latin typeface="Nunito Light" charset="0"/>
                <a:ea typeface="Nunito Light" charset="0"/>
                <a:cs typeface="Nunito Light" charset="0"/>
              </a:rPr>
              <a:t>modelovanie</a:t>
            </a:r>
            <a:endParaRPr lang="en-US" sz="8000" b="1" spc="600" dirty="0">
              <a:latin typeface="Nunito Light" charset="0"/>
              <a:ea typeface="Nunito Light" charset="0"/>
              <a:cs typeface="Nuni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177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52136" y="4351747"/>
            <a:ext cx="6205545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Ďalší</a:t>
            </a:r>
            <a:endParaRPr lang="en-US" sz="15000" b="1" spc="6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postup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37965" y="4507271"/>
            <a:ext cx="165942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0127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7137565" y="4622248"/>
            <a:ext cx="5024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Šifrovanie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a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bezpečné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ukladanie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hesiel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(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Keystore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AES),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šifrované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cestovanie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jednorázového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kľúča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po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sieti</a:t>
            </a:r>
            <a:endParaRPr lang="en-US" sz="32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37564" y="3977456"/>
            <a:ext cx="3116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Bezpečnosť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1499" y="4622248"/>
            <a:ext cx="502414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Vývoj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aplikácie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password manager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platformu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iOS a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webstránky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slúžiacej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prístup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k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heslám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cudzích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zariadeniach</a:t>
            </a:r>
            <a:endParaRPr lang="en-US" sz="32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3612" y="3977456"/>
            <a:ext cx="4267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Aplikácia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 web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46795" y="4622248"/>
            <a:ext cx="50241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Dokončenie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písomného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dokumentu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bakalárskej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práce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so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všetkými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formálno-obsahovými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náležitosťami</a:t>
            </a:r>
            <a:endParaRPr lang="en-US" sz="32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88908" y="3977456"/>
            <a:ext cx="403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Písomná</a:t>
            </a:r>
            <a:r>
              <a:rPr lang="en-US" sz="4000" b="1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forma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2807" y="1241274"/>
            <a:ext cx="13247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Ciele</a:t>
            </a:r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 do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letného</a:t>
            </a:r>
            <a:r>
              <a:rPr lang="en-US" sz="8000" b="1" spc="600" dirty="0" smtClean="0"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8000" b="1" spc="600" dirty="0" err="1" smtClean="0">
                <a:latin typeface="Nunito Light" charset="0"/>
                <a:ea typeface="Nunito Light" charset="0"/>
                <a:cs typeface="Nunito Light" charset="0"/>
              </a:rPr>
              <a:t>semestra</a:t>
            </a:r>
            <a:endParaRPr lang="en-US" sz="8000" b="1" spc="600" dirty="0">
              <a:latin typeface="Nunito Light" charset="0"/>
              <a:ea typeface="Nunito Light" charset="0"/>
              <a:cs typeface="Nuni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08" y="4390521"/>
            <a:ext cx="1038710" cy="1035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555" y="4339675"/>
            <a:ext cx="1116223" cy="1136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42" y="4345626"/>
            <a:ext cx="1362611" cy="11249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46795" y="8088300"/>
            <a:ext cx="5024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Porovnávanie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novej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metódy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získanie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hesla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cudzom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zariadení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s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existujúcimi</a:t>
            </a:r>
            <a:r>
              <a:rPr lang="en-US" sz="3200" dirty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(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počet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operácií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zo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strany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užívateľa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,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časová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náročnosť</a:t>
            </a:r>
            <a:r>
              <a:rPr lang="en-US" sz="3200" dirty="0" smtClean="0"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rPr>
              <a:t>..)</a:t>
            </a:r>
            <a:endParaRPr lang="en-US" sz="3200" dirty="0">
              <a:solidFill>
                <a:schemeClr val="tx2"/>
              </a:solidFill>
              <a:latin typeface="Nunito Light" charset="0"/>
              <a:ea typeface="Nunito Light" charset="0"/>
              <a:cs typeface="Nuni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88908" y="7443508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Meranie</a:t>
            </a:r>
            <a:endParaRPr lang="en-US" sz="4000" b="1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19" y="7708331"/>
            <a:ext cx="1260024" cy="11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296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 b="7543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711325" y="10304226"/>
            <a:ext cx="124735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8000" dirty="0" err="1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Ďakujem</a:t>
            </a:r>
            <a:r>
              <a:rPr lang="en-US" sz="8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za</a:t>
            </a:r>
            <a:r>
              <a:rPr lang="en-US" sz="80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pozornosť</a:t>
            </a:r>
            <a:endParaRPr lang="en-US" sz="8000" dirty="0" smtClean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  <a:p>
            <a:pPr>
              <a:lnSpc>
                <a:spcPts val="9000"/>
              </a:lnSpc>
            </a:pPr>
            <a:r>
              <a:rPr lang="en-US" sz="8000" b="1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Peter </a:t>
            </a:r>
            <a:r>
              <a:rPr lang="en-US" sz="8000" b="1" dirty="0" err="1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Čuřík</a:t>
            </a:r>
            <a:r>
              <a:rPr lang="en-US" sz="8000" b="1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760605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0"/>
            <a:ext cx="15249833" cy="1371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Nunito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2225" y="2283180"/>
            <a:ext cx="1202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10648335" y="7002979"/>
            <a:ext cx="7204605" cy="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0115550" y="4108388"/>
            <a:ext cx="7737391" cy="289459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115549" y="7002980"/>
            <a:ext cx="7737390" cy="327792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3154" y="5888503"/>
            <a:ext cx="1202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Autofill</a:t>
            </a:r>
            <a:endParaRPr lang="en-US" sz="7000" spc="300" dirty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95" y="6514609"/>
            <a:ext cx="920927" cy="9767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0" y="2443009"/>
            <a:ext cx="1665379" cy="1665379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391436" y="3656366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300" dirty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password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3154" y="8907721"/>
            <a:ext cx="1202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Password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52365" y="10280907"/>
            <a:ext cx="2646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300" dirty="0" smtClean="0">
                <a:solidFill>
                  <a:schemeClr val="bg1"/>
                </a:solidFill>
                <a:latin typeface="Nunito" charset="0"/>
                <a:ea typeface="Nunito" charset="0"/>
                <a:cs typeface="Nunito" charset="0"/>
              </a:rPr>
              <a:t>complexity</a:t>
            </a:r>
            <a:endParaRPr lang="en-US" spc="300" dirty="0">
              <a:solidFill>
                <a:schemeClr val="bg1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8" y="9255430"/>
            <a:ext cx="1811012" cy="15638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187" y="5178271"/>
            <a:ext cx="3605106" cy="33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56836" y="8099504"/>
            <a:ext cx="115691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Použiteľnosť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password </a:t>
            </a:r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manageru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mimo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“</a:t>
            </a:r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ekosystému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2136" y="4351747"/>
            <a:ext cx="8709436" cy="3685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Základný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problém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37965" y="4507271"/>
            <a:ext cx="189507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1</a:t>
            </a:r>
            <a:endParaRPr lang="en-US" sz="230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2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19" y="5339053"/>
            <a:ext cx="685691" cy="59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19" y="4380047"/>
            <a:ext cx="685691" cy="59306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13374" y="3665561"/>
            <a:ext cx="67314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Manuálny</a:t>
            </a:r>
            <a:r>
              <a:rPr lang="en-US" sz="96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96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prepis</a:t>
            </a:r>
            <a:r>
              <a:rPr lang="en-US" sz="96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96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hesla</a:t>
            </a:r>
            <a:endParaRPr lang="en-US" sz="9600" spc="3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451" y="5339053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Opísanie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hesla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nakuknutím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útočníka</a:t>
            </a:r>
            <a:endParaRPr lang="en-US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544" y="3421041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Krádež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telefónu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útočníkom</a:t>
            </a:r>
            <a:endParaRPr lang="en-US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2627" y="4380047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Odfotenie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obrazovky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telefónu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útočníkom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02838" y="7010177"/>
            <a:ext cx="8377864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hľadiska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pohodlnosti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(user-friendliness) ide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taktiež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o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nevýhodné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riešenie</a:t>
            </a:r>
            <a:r>
              <a:rPr lang="en-US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. </a:t>
            </a:r>
            <a:endParaRPr lang="en-US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2838" y="2437736"/>
            <a:ext cx="8377864" cy="70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Hrozby</a:t>
            </a:r>
            <a:endParaRPr lang="en-US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19" y="3400448"/>
            <a:ext cx="685691" cy="593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858390" y="4477832"/>
            <a:ext cx="4092370" cy="4233061"/>
            <a:chOff x="-858390" y="4477832"/>
            <a:chExt cx="4092370" cy="4233061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99658" y="6974920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77142" y="4477832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-525459" y="4477832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-858390" y="4477832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52136" y="4351747"/>
            <a:ext cx="8780609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0"/>
              </a:lnSpc>
            </a:pP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Riešenie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  <a:p>
            <a:pPr>
              <a:lnSpc>
                <a:spcPts val="14000"/>
              </a:lnSpc>
            </a:pPr>
            <a:r>
              <a:rPr lang="en-US" sz="15000" b="1" spc="6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</a:t>
            </a:r>
            <a:r>
              <a:rPr lang="en-US" sz="15000" b="1" spc="6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roblému</a:t>
            </a:r>
            <a:endParaRPr lang="en-US" sz="15000" b="1" spc="6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37965" y="4507271"/>
            <a:ext cx="165942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2136" y="8139034"/>
            <a:ext cx="55210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Výstup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bakalárskej</a:t>
            </a:r>
            <a:r>
              <a:rPr lang="en-US" sz="34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4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práce</a:t>
            </a:r>
            <a:endParaRPr lang="en-US" sz="3400" spc="300" dirty="0" smtClean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57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397" y="5384771"/>
            <a:ext cx="176348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Cieľom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práce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je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vyvinúť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password manager a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nájsť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bezpečný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,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pohodlný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efektívny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spôsob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prístupu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užívateľa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k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heslu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password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managera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na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cudzom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5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zariadení</a:t>
            </a:r>
            <a:r>
              <a:rPr lang="en-US" sz="5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.</a:t>
            </a:r>
            <a:endParaRPr lang="en-US" sz="50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3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87414" y="8868597"/>
            <a:ext cx="106439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Potenciálne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riešenie</a:t>
            </a:r>
            <a:r>
              <a:rPr lang="en-US" sz="32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problému</a:t>
            </a:r>
            <a:endParaRPr lang="en-US" sz="32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8408" y="6997386"/>
            <a:ext cx="1210619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spc="300" dirty="0" err="1" smtClean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Jednorázový</a:t>
            </a:r>
            <a:r>
              <a:rPr lang="en-US" sz="13000" spc="300" dirty="0" smtClean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13000" spc="300" dirty="0" err="1" smtClean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kód</a:t>
            </a:r>
            <a:endParaRPr lang="en-US" sz="13000" spc="300" dirty="0">
              <a:solidFill>
                <a:schemeClr val="accent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835816" y="0"/>
            <a:ext cx="8541834" cy="137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962" y="5549752"/>
            <a:ext cx="2504678" cy="26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_mockup_front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5691" y="698301"/>
            <a:ext cx="7099078" cy="11104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69100" y="3634300"/>
            <a:ext cx="9477066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60"/>
              </a:lnSpc>
            </a:pPr>
            <a:r>
              <a:rPr lang="en-US" sz="12500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iOS </a:t>
            </a:r>
            <a:r>
              <a:rPr lang="en-US" sz="12500" spc="3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aplikácia</a:t>
            </a:r>
            <a:endParaRPr lang="en-US" sz="125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13704" y="7353300"/>
            <a:ext cx="8440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Užívateľ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si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v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aplikácii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nechá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vygenerovať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jednorázový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kód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s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platnosťou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dvoch</a:t>
            </a:r>
            <a:r>
              <a:rPr lang="en-US" sz="30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minút</a:t>
            </a:r>
            <a:endParaRPr lang="en-US" sz="30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" r="221"/>
          <a:stretch>
            <a:fillRect/>
          </a:stretch>
        </p:blipFill>
        <p:spPr>
          <a:xfrm>
            <a:off x="4734560" y="2436714"/>
            <a:ext cx="4315719" cy="7627435"/>
          </a:xfrm>
        </p:spPr>
      </p:pic>
    </p:spTree>
    <p:extLst>
      <p:ext uri="{BB962C8B-B14F-4D97-AF65-F5344CB8AC3E}">
        <p14:creationId xmlns:p14="http://schemas.microsoft.com/office/powerpoint/2010/main" val="18097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120017" y="3540907"/>
            <a:ext cx="10068808" cy="5796090"/>
            <a:chOff x="5898415" y="1976415"/>
            <a:chExt cx="5654530" cy="3255020"/>
          </a:xfrm>
        </p:grpSpPr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4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5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2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Nunito Light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991713" y="4063956"/>
            <a:ext cx="9477066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60"/>
              </a:lnSpc>
            </a:pP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Cudzie</a:t>
            </a:r>
            <a:r>
              <a:rPr lang="en-US" sz="12500" spc="3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12500" spc="3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zariadenie</a:t>
            </a:r>
            <a:endParaRPr lang="en-US" sz="12500" spc="3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36317" y="7782956"/>
            <a:ext cx="8440931" cy="58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Vloženie</a:t>
            </a:r>
            <a:r>
              <a:rPr lang="en-US" sz="3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kódu</a:t>
            </a:r>
            <a:r>
              <a:rPr lang="en-US" sz="3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a </a:t>
            </a:r>
            <a:r>
              <a:rPr lang="en-US" sz="3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jeho</a:t>
            </a:r>
            <a:r>
              <a:rPr lang="en-US" sz="3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následná</a:t>
            </a:r>
            <a:r>
              <a:rPr lang="en-US" sz="3000" dirty="0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verifikácia</a:t>
            </a:r>
            <a:endParaRPr lang="en-US" sz="30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13" y="3899375"/>
            <a:ext cx="7614945" cy="47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29079</TotalTime>
  <Words>293</Words>
  <Application>Microsoft Macintosh PowerPoint</Application>
  <PresentationFormat>Custom</PresentationFormat>
  <Paragraphs>63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Lato Light</vt:lpstr>
      <vt:lpstr>Nunito</vt:lpstr>
      <vt:lpstr>Nunito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peter curik</cp:lastModifiedBy>
  <cp:revision>5803</cp:revision>
  <cp:lastPrinted>2020-01-28T05:16:43Z</cp:lastPrinted>
  <dcterms:created xsi:type="dcterms:W3CDTF">2014-11-12T21:47:38Z</dcterms:created>
  <dcterms:modified xsi:type="dcterms:W3CDTF">2020-01-28T05:31:23Z</dcterms:modified>
  <cp:category/>
</cp:coreProperties>
</file>