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00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3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4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3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51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7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55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3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8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46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Péter Dávid</dc:creator>
  <cp:lastModifiedBy>Péter Dávid</cp:lastModifiedBy>
  <cp:revision>1</cp:revision>
  <dcterms:created xsi:type="dcterms:W3CDTF">2023-09-20T10:15:32Z</dcterms:created>
  <dcterms:modified xsi:type="dcterms:W3CDTF">2023-09-20T10:17:35Z</dcterms:modified>
</cp:coreProperties>
</file>