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7" r:id="rId5"/>
    <p:sldId id="26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AA89F-D3C8-40B5-9FAE-844C4F192124}" v="99" dt="2023-11-22T10:32:52.893"/>
    <p1510:client id="{5E21D0E7-0DF2-4ABC-8AA8-3D0BD60636EB}" v="20" dt="2023-11-29T10:24:42.332"/>
    <p1510:client id="{659EE873-011D-4983-E962-3B9FD60EDE5B}" v="372" dt="2023-11-22T10:33:05.074"/>
    <p1510:client id="{8A597F9D-6479-46ED-DB46-3817912228D7}" v="202" dt="2023-11-22T10:33:25.561"/>
    <p1510:client id="{E89AF4CE-A411-417B-B430-98706E7D7ECF}" v="137" dt="2023-11-29T10:23:06.587"/>
    <p1510:client id="{F6E1F345-AD96-7210-6F62-35ABF4251A59}" v="384" dt="2023-11-29T10:25:30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2023. 11. 29.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Hol használják (szakmák, hol fogják</a:t>
            </a:r>
            <a:endParaRPr lang="hu-HU"/>
          </a:p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használni)</a:t>
            </a:r>
            <a:endParaRPr lang="hu-HU"/>
          </a:p>
          <a:p>
            <a:endParaRPr lang="hu-HU"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Autógyártók </a:t>
            </a:r>
            <a:r>
              <a:rPr lang="hu-HU" err="1">
                <a:cs typeface="Calibri"/>
              </a:rPr>
              <a:t>pl</a:t>
            </a:r>
            <a:r>
              <a:rPr lang="hu-HU">
                <a:cs typeface="Calibri"/>
              </a:rPr>
              <a:t> Tesla: önvezetés, biztonság</a:t>
            </a:r>
          </a:p>
          <a:p>
            <a:r>
              <a:rPr lang="hu-HU">
                <a:cs typeface="Calibri"/>
              </a:rPr>
              <a:t>Egészségügy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err="1">
                <a:solidFill>
                  <a:srgbClr val="000000"/>
                </a:solidFill>
                <a:latin typeface="Calibri"/>
                <a:cs typeface="Calibri"/>
              </a:rPr>
              <a:t>Kiberbiztonság</a:t>
            </a:r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hu-HU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Mesterséges intelligencia típusai (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Al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 típusok)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Szűk mesterséges intelligencia</a:t>
            </a:r>
          </a:p>
          <a:p>
            <a:r>
              <a:rPr lang="hu-HU">
                <a:cs typeface="Calibri"/>
              </a:rPr>
              <a:t>Széles </a:t>
            </a:r>
            <a:r>
              <a:rPr lang="hu-HU" err="1">
                <a:cs typeface="Calibri"/>
              </a:rPr>
              <a:t>ai</a:t>
            </a: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Jelenleg hol tart az 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Al</a:t>
            </a:r>
            <a:endParaRPr lang="hu-HU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cs typeface="Calibri"/>
              </a:rPr>
              <a:t>ChatGPT</a:t>
            </a:r>
            <a:r>
              <a:rPr lang="hu-HU">
                <a:cs typeface="Calibri"/>
              </a:rPr>
              <a:t>, Kép, hang és videókészítés</a:t>
            </a:r>
          </a:p>
          <a:p>
            <a:r>
              <a:rPr lang="hu-HU">
                <a:cs typeface="Calibri"/>
              </a:rPr>
              <a:t>Egyre inkább része az életünknek</a:t>
            </a:r>
          </a:p>
          <a:p>
            <a:r>
              <a:rPr lang="hu-HU">
                <a:cs typeface="Calibri"/>
              </a:rPr>
              <a:t>Gépi és mély tanulás fejlődik</a:t>
            </a:r>
          </a:p>
          <a:p>
            <a:r>
              <a:rPr lang="hu-HU">
                <a:cs typeface="Calibri"/>
              </a:rPr>
              <a:t>Egészségügyi diagnosztika</a:t>
            </a:r>
          </a:p>
          <a:p>
            <a:r>
              <a:rPr lang="hu-HU">
                <a:cs typeface="Calibri"/>
              </a:rPr>
              <a:t>Önvezető járművek(autó, robot)</a:t>
            </a:r>
          </a:p>
          <a:p>
            <a:r>
              <a:rPr lang="hu-HU">
                <a:cs typeface="Calibri"/>
              </a:rPr>
              <a:t>Keresőmotorok, tartalomszűrés</a:t>
            </a:r>
          </a:p>
          <a:p>
            <a:endParaRPr lang="hu-HU">
              <a:cs typeface="Calibri"/>
            </a:endParaRPr>
          </a:p>
          <a:p>
            <a:endParaRPr lang="hu-HU">
              <a:cs typeface="Calibri"/>
            </a:endParaRP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Mit tartogat a jövő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Járművek fejlesztése</a:t>
            </a:r>
          </a:p>
          <a:p>
            <a:r>
              <a:rPr lang="hu-HU">
                <a:cs typeface="Calibri"/>
              </a:rPr>
              <a:t>Egészségügy fejlődése</a:t>
            </a:r>
          </a:p>
          <a:p>
            <a:r>
              <a:rPr lang="hu-HU">
                <a:cs typeface="Calibri"/>
              </a:rPr>
              <a:t>Oktatási technológiák</a:t>
            </a:r>
          </a:p>
          <a:p>
            <a:r>
              <a:rPr lang="hu-HU">
                <a:cs typeface="Calibri"/>
              </a:rPr>
              <a:t>Kutatások segítése</a:t>
            </a:r>
          </a:p>
          <a:p>
            <a:r>
              <a:rPr lang="hu-HU">
                <a:cs typeface="Calibri"/>
              </a:rPr>
              <a:t>Önmagát fejleszti</a:t>
            </a:r>
          </a:p>
          <a:p>
            <a:r>
              <a:rPr lang="hu-HU">
                <a:cs typeface="Calibri"/>
              </a:rPr>
              <a:t>Veszélyt tartogathat</a:t>
            </a: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gyi úton lefelé száguldó autó alkonyatkor">
            <a:extLst>
              <a:ext uri="{FF2B5EF4-FFF2-40B4-BE49-F238E27FC236}">
                <a16:creationId xmlns:a16="http://schemas.microsoft.com/office/drawing/2014/main" id="{63F6B9E3-58F0-6EF9-6DF8-D305CCD3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5" r="36680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Fogalma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700"/>
              <a:t>A mesterséges intelligencia (MI) a gépek emberhez hasonló képességeit jelenti</a:t>
            </a:r>
          </a:p>
          <a:p>
            <a:r>
              <a:rPr lang="hu-HU" sz="1700"/>
              <a:t>A technika számára lett kitalálva.</a:t>
            </a:r>
          </a:p>
          <a:p>
            <a:r>
              <a:rPr lang="hu-HU" sz="1700"/>
              <a:t>Érzékeli környezetét</a:t>
            </a:r>
          </a:p>
          <a:p>
            <a:r>
              <a:rPr lang="hu-HU" sz="1700"/>
              <a:t>Problémákat old meg, a konkrét cél elérése iránt</a:t>
            </a:r>
          </a:p>
          <a:p>
            <a:r>
              <a:rPr lang="hu-HU" sz="1700"/>
              <a:t> A számítógép nemcsak adatokat fogad hanem fel is dolgozza azokat és reagál rájuk.</a:t>
            </a:r>
            <a:endParaRPr lang="hu-HU" sz="1700">
              <a:ea typeface="Calibri"/>
              <a:cs typeface="Calibri"/>
            </a:endParaRPr>
          </a:p>
          <a:p>
            <a:r>
              <a:rPr lang="hu-HU" sz="1700"/>
              <a:t>Ezek a rendszerek képesek viselkedésük bizonyos fokú módosítására is, a korábbi lépéseik hatásainak elemzésével és önálló munkával.</a:t>
            </a:r>
            <a:br>
              <a:rPr lang="hu-HU" sz="1700"/>
            </a:br>
            <a:endParaRPr lang="hu-HU" sz="1700"/>
          </a:p>
          <a:p>
            <a:endParaRPr lang="hu-H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D2656-4AF1-4CE2-9F4F-1FD763D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Története</a:t>
            </a:r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F93346-19A6-F376-8D13-3DAEDF02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605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38D0F-EB67-4AD3-0C22-FC60725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400">
                <a:latin typeface="Calibri"/>
                <a:ea typeface="+mn-lt"/>
                <a:cs typeface="+mn-lt"/>
              </a:rPr>
              <a:t>Chat alapú szolgáltatással kezdődött a szoftveres része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A 2010 körül chatbot programozás -----)előre megadott kérdéseket és válaszokat vigyünk fel, és így az ügyfelek, érdeklődők, azonnali válaszokat kaphattak a leggyakrabban ismételt kérdéseikre (automatikus, nem kellett ottlennie a fejlesztőnek.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Általában webshop vagy egy szolgáltatás kapcsán a garanciával kapcsolatos válaszok, vagy egy fizikai bolt esetében a nyitvatartással kapcsolatos információknál jellemző.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>
                <a:latin typeface="Calibri"/>
                <a:ea typeface="+mn-lt"/>
                <a:cs typeface="+mn-lt"/>
              </a:rPr>
              <a:t>Régóta használják  üzleti és gazdasági területen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Algoritmusok kezd létrehozni ami a  felhasználó számára érdekes lehet</a:t>
            </a:r>
            <a:r>
              <a:rPr lang="hu-HU" sz="1400" b="1">
                <a:latin typeface="Calibri"/>
                <a:ea typeface="+mn-lt"/>
                <a:cs typeface="+mn-lt"/>
              </a:rPr>
              <a:t> </a:t>
            </a:r>
            <a:endParaRPr lang="hu-HU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7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Története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ea typeface="Calibri"/>
                <a:cs typeface="Calibri"/>
              </a:rPr>
              <a:t>A chatbotokat felváltja a </a:t>
            </a:r>
            <a:r>
              <a:rPr lang="hu-HU" dirty="0" err="1">
                <a:ea typeface="Calibri"/>
                <a:cs typeface="Calibri"/>
              </a:rPr>
              <a:t>ChatGPT</a:t>
            </a:r>
          </a:p>
          <a:p>
            <a:r>
              <a:rPr lang="hu-HU" dirty="0">
                <a:ea typeface="Calibri"/>
                <a:cs typeface="Calibri"/>
              </a:rPr>
              <a:t>2022 November 30.-án a </a:t>
            </a:r>
            <a:r>
              <a:rPr lang="hu-HU" dirty="0" err="1">
                <a:ea typeface="Calibri"/>
                <a:cs typeface="Calibri"/>
              </a:rPr>
              <a:t>ChatGPT</a:t>
            </a:r>
            <a:r>
              <a:rPr lang="hu-HU" dirty="0">
                <a:ea typeface="Calibri"/>
                <a:cs typeface="Calibri"/>
              </a:rPr>
              <a:t>-vel felkapott lesz</a:t>
            </a:r>
            <a:endParaRPr lang="hu-HU" dirty="0"/>
          </a:p>
          <a:p>
            <a:r>
              <a:rPr lang="hu-HU" dirty="0">
                <a:ea typeface="Calibri"/>
                <a:cs typeface="Calibri"/>
              </a:rPr>
              <a:t>Folyamatos fejlesztés</a:t>
            </a: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C2C3E1-A2FD-2054-9DDF-C7AFDEAF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Fajtái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B3B7-6152-694C-7D81-19648528FD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dirty="0">
                <a:ea typeface="Calibri"/>
                <a:cs typeface="Calibri"/>
              </a:rPr>
              <a:t>Hardware alapú</a:t>
            </a:r>
          </a:p>
          <a:p>
            <a:pPr marL="0" indent="0">
              <a:buNone/>
            </a:pPr>
            <a:r>
              <a:rPr lang="hu-HU" dirty="0">
                <a:ea typeface="Calibri"/>
                <a:cs typeface="Calibri"/>
              </a:rPr>
              <a:t>Egy olyan robot, ami úgy gondolkodik mint egy ember,</a:t>
            </a:r>
          </a:p>
          <a:p>
            <a:pPr marL="457200" indent="-457200"/>
            <a:endParaRPr lang="hu-HU" dirty="0">
              <a:ea typeface="Calibri"/>
              <a:cs typeface="Calibri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5BA668-3A22-7398-161E-4B52CD9B5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dirty="0">
                <a:ea typeface="Calibri"/>
                <a:cs typeface="Calibri"/>
              </a:rPr>
              <a:t>Szoftver alapú</a:t>
            </a:r>
          </a:p>
          <a:p>
            <a:pPr marL="0" indent="0">
              <a:buNone/>
            </a:pPr>
            <a:r>
              <a:rPr lang="hu-HU" dirty="0">
                <a:ea typeface="Calibri"/>
                <a:cs typeface="Calibri"/>
              </a:rPr>
              <a:t>Egy olyan szoftver, ami csak az emberi feladatok elvégzésére képes</a:t>
            </a:r>
          </a:p>
        </p:txBody>
      </p:sp>
    </p:spTree>
    <p:extLst>
      <p:ext uri="{BB962C8B-B14F-4D97-AF65-F5344CB8AC3E}">
        <p14:creationId xmlns:p14="http://schemas.microsoft.com/office/powerpoint/2010/main" val="1041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Ágens fogalma, típusai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Fogalma</a:t>
            </a:r>
          </a:p>
          <a:p>
            <a:endParaRPr lang="hu-HU">
              <a:cs typeface="Calibri"/>
            </a:endParaRPr>
          </a:p>
          <a:p>
            <a:r>
              <a:rPr lang="hu-HU">
                <a:cs typeface="Calibri"/>
              </a:rPr>
              <a:t>Típusai:</a:t>
            </a:r>
          </a:p>
          <a:p>
            <a:pPr lvl="1"/>
            <a:r>
              <a:rPr lang="hu-HU">
                <a:cs typeface="Calibri"/>
              </a:rPr>
              <a:t>Autonóm</a:t>
            </a:r>
          </a:p>
          <a:p>
            <a:pPr lvl="1"/>
            <a:r>
              <a:rPr lang="hu-HU">
                <a:cs typeface="Calibri"/>
              </a:rPr>
              <a:t>Intelligens</a:t>
            </a:r>
          </a:p>
          <a:p>
            <a:pPr lvl="1"/>
            <a:r>
              <a:rPr lang="hu-HU">
                <a:cs typeface="Calibri"/>
              </a:rPr>
              <a:t>Szociális</a:t>
            </a: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Neurális hálózatok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F0EA0-3F08-84E0-9786-BD9BF2D9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C04024-7974-AD22-2515-BA84BD05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Gépi tanulás, szintjei (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deep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hu-HU" err="1">
                <a:solidFill>
                  <a:srgbClr val="000000"/>
                </a:solidFill>
                <a:ea typeface="+mj-lt"/>
                <a:cs typeface="+mj-lt"/>
              </a:rPr>
              <a:t>learning</a:t>
            </a:r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B5E136-FFDC-69A2-B7CB-B2E4CAE5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Logaritmusokkal azonosít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8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00000"/>
                </a:solidFill>
                <a:ea typeface="+mj-lt"/>
                <a:cs typeface="+mj-lt"/>
              </a:rPr>
              <a:t>Mesterséges intelligencia mint program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13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Mesterséges Inteligencia (AI)</vt:lpstr>
      <vt:lpstr>Fogalma</vt:lpstr>
      <vt:lpstr>Története</vt:lpstr>
      <vt:lpstr>Története</vt:lpstr>
      <vt:lpstr>Fajtái</vt:lpstr>
      <vt:lpstr>Ágens fogalma, típusai</vt:lpstr>
      <vt:lpstr>Neurális hálózatok</vt:lpstr>
      <vt:lpstr>Gépi tanulás, szintjei (deep learning)</vt:lpstr>
      <vt:lpstr>Mesterséges intelligencia mint program</vt:lpstr>
      <vt:lpstr>Hol használják (szakmák, hol fogják használni) </vt:lpstr>
      <vt:lpstr>Mesterséges intelligencia típusai (Al típusok)</vt:lpstr>
      <vt:lpstr>Jelenleg hol tart az Al</vt:lpstr>
      <vt:lpstr>Mit tartogat a jövő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312</cp:revision>
  <dcterms:created xsi:type="dcterms:W3CDTF">2023-11-08T10:17:21Z</dcterms:created>
  <dcterms:modified xsi:type="dcterms:W3CDTF">2023-11-29T10:29:53Z</dcterms:modified>
</cp:coreProperties>
</file>