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DAA89F-D3C8-40B5-9FAE-844C4F192124}" v="99" dt="2023-11-22T10:32:52.893"/>
    <p1510:client id="{659EE873-011D-4983-E962-3B9FD60EDE5B}" v="372" dt="2023-11-22T10:33:05.074"/>
    <p1510:client id="{8A597F9D-6479-46ED-DB46-3817912228D7}" v="202" dt="2023-11-22T10:33:25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Nyomtatott áramkör közelről">
            <a:extLst>
              <a:ext uri="{FF2B5EF4-FFF2-40B4-BE49-F238E27FC236}">
                <a16:creationId xmlns:a16="http://schemas.microsoft.com/office/drawing/2014/main" id="{0DBFD476-F280-385E-C6C3-86BDA5CF81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397" r="-2" b="520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  <a:cs typeface="Calibri Light"/>
              </a:rPr>
              <a:t>Mesterséges Inteligencia (AI)</a:t>
            </a:r>
            <a:endParaRPr lang="hu-HU">
              <a:solidFill>
                <a:srgbClr val="FFFFFF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rgbClr val="FFFFFF"/>
                </a:solidFill>
                <a:cs typeface="Calibri"/>
              </a:rPr>
              <a:t>Készítette: Szekeres Rafael Alex, Péter Dávid, Varga Szilárd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65E750-C8B6-341E-D7AB-E1E8B8E3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rgbClr val="000000"/>
                </a:solidFill>
                <a:ea typeface="+mj-lt"/>
                <a:cs typeface="+mj-lt"/>
              </a:rPr>
              <a:t>Jelenleg hol tart az </a:t>
            </a:r>
            <a:r>
              <a:rPr lang="hu-HU" err="1">
                <a:solidFill>
                  <a:srgbClr val="000000"/>
                </a:solidFill>
                <a:ea typeface="+mj-lt"/>
                <a:cs typeface="+mj-lt"/>
              </a:rPr>
              <a:t>Al</a:t>
            </a:r>
            <a:endParaRPr lang="hu-HU" err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517CF7-E64D-7CF3-268A-ADF530F0D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err="1">
                <a:cs typeface="Calibri"/>
              </a:rPr>
              <a:t>ChatGPT</a:t>
            </a:r>
            <a:r>
              <a:rPr lang="hu-HU">
                <a:cs typeface="Calibri"/>
              </a:rPr>
              <a:t>, Kép, hang és videókészítés</a:t>
            </a:r>
          </a:p>
          <a:p>
            <a:endParaRPr lang="hu-H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5153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9FE3BF-5D5E-FD78-CF87-1C863593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rgbClr val="000000"/>
                </a:solidFill>
                <a:ea typeface="+mj-lt"/>
                <a:cs typeface="+mj-lt"/>
              </a:rPr>
              <a:t>Mit tartogat a jövő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7EA2BE-8D7D-B4E1-EDBC-9FE80444E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cs typeface="Calibri"/>
              </a:rPr>
              <a:t>Járművek fejlesztése</a:t>
            </a:r>
          </a:p>
          <a:p>
            <a:r>
              <a:rPr lang="hu-HU">
                <a:cs typeface="Calibri"/>
              </a:rPr>
              <a:t>Egészségügy fejlődése</a:t>
            </a:r>
          </a:p>
          <a:p>
            <a:r>
              <a:rPr lang="hu-HU">
                <a:cs typeface="Calibri"/>
              </a:rPr>
              <a:t>Oktatási technológiák</a:t>
            </a:r>
          </a:p>
          <a:p>
            <a:r>
              <a:rPr lang="hu-HU">
                <a:cs typeface="Calibri"/>
              </a:rPr>
              <a:t>Kutatások segítése</a:t>
            </a:r>
          </a:p>
          <a:p>
            <a:r>
              <a:rPr lang="hu-HU">
                <a:cs typeface="Calibri"/>
              </a:rPr>
              <a:t>Önmagát fejleszti</a:t>
            </a:r>
          </a:p>
          <a:p>
            <a:r>
              <a:rPr lang="hu-HU">
                <a:cs typeface="Calibri"/>
              </a:rPr>
              <a:t>Veszélyt tartogathat</a:t>
            </a:r>
          </a:p>
          <a:p>
            <a:endParaRPr lang="hu-H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441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D98D5B-5BF9-B87C-8132-9E2095A2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Calibri Light"/>
                <a:cs typeface="Calibri Light"/>
              </a:rPr>
              <a:t>Fogalma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FC58E6-EDF5-BD4C-9924-BE622A50A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u-HU" dirty="0"/>
              <a:t>A mesterséges intelligencia (MI) a gépek emberhez hasonló képességeit jelenti</a:t>
            </a:r>
          </a:p>
          <a:p>
            <a:r>
              <a:rPr lang="hu-HU" dirty="0"/>
              <a:t>A technika számára lett kitalálva.</a:t>
            </a:r>
          </a:p>
          <a:p>
            <a:r>
              <a:rPr lang="hu-HU" dirty="0"/>
              <a:t>Érzékeli környezetét</a:t>
            </a:r>
          </a:p>
          <a:p>
            <a:r>
              <a:rPr lang="hu-HU" dirty="0"/>
              <a:t>Problémákat old meg, a konkrét cél elérése iránt</a:t>
            </a:r>
          </a:p>
          <a:p>
            <a:r>
              <a:rPr lang="hu-HU" dirty="0"/>
              <a:t> A számítógép nemcsak adatokat fogad hanem fel is dolgozza azokat és reagál rájuk.</a:t>
            </a:r>
            <a:endParaRPr lang="hu-HU">
              <a:ea typeface="Calibri"/>
              <a:cs typeface="Calibri"/>
            </a:endParaRPr>
          </a:p>
          <a:p>
            <a:r>
              <a:rPr lang="hu-HU" dirty="0"/>
              <a:t>Ezek a rendszerek képesek viselkedésük bizonyos fokú módosítására is, a korábbi lépéseik hatásainak elemzésével és önálló munkával.</a:t>
            </a:r>
            <a:br>
              <a:rPr lang="hu-HU" dirty="0"/>
            </a:br>
            <a:endParaRPr lang="hu-HU"/>
          </a:p>
          <a:p>
            <a:endParaRPr lang="hu-H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998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AC03B8-E4A7-44B2-12F7-C6553373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cs typeface="Calibri Light"/>
              </a:rPr>
              <a:t>Története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78B42B-0980-C969-8F60-7CB6E48D8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ea typeface="Calibri"/>
                <a:cs typeface="Calibri"/>
              </a:rPr>
              <a:t>2022 November 30.-án a </a:t>
            </a:r>
            <a:r>
              <a:rPr lang="hu-HU" dirty="0" err="1">
                <a:ea typeface="Calibri"/>
                <a:cs typeface="Calibri"/>
              </a:rPr>
              <a:t>ChatGPT</a:t>
            </a:r>
            <a:r>
              <a:rPr lang="hu-HU" dirty="0">
                <a:ea typeface="Calibri"/>
                <a:cs typeface="Calibri"/>
              </a:rPr>
              <a:t>-vel felkapott lesz</a:t>
            </a:r>
          </a:p>
          <a:p>
            <a:r>
              <a:rPr lang="hu-HU" dirty="0">
                <a:ea typeface="Calibri"/>
                <a:cs typeface="Calibri"/>
              </a:rPr>
              <a:t>Folyamatos fejlesztés</a:t>
            </a:r>
          </a:p>
        </p:txBody>
      </p:sp>
    </p:spTree>
    <p:extLst>
      <p:ext uri="{BB962C8B-B14F-4D97-AF65-F5344CB8AC3E}">
        <p14:creationId xmlns:p14="http://schemas.microsoft.com/office/powerpoint/2010/main" val="365283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44F-A8A4-3699-4E09-08FC1902B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rgbClr val="000000"/>
                </a:solidFill>
                <a:ea typeface="+mj-lt"/>
                <a:cs typeface="+mj-lt"/>
              </a:rPr>
              <a:t>Ágens fogalma, típusai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150786-53F3-A23A-39F7-89535F05C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cs typeface="Calibri"/>
              </a:rPr>
              <a:t>Fogalma</a:t>
            </a:r>
          </a:p>
          <a:p>
            <a:endParaRPr lang="hu-HU">
              <a:cs typeface="Calibri"/>
            </a:endParaRPr>
          </a:p>
          <a:p>
            <a:r>
              <a:rPr lang="hu-HU">
                <a:cs typeface="Calibri"/>
              </a:rPr>
              <a:t>Típusai:</a:t>
            </a:r>
          </a:p>
          <a:p>
            <a:pPr lvl="1"/>
            <a:r>
              <a:rPr lang="hu-HU">
                <a:cs typeface="Calibri"/>
              </a:rPr>
              <a:t>Autonóm</a:t>
            </a:r>
          </a:p>
          <a:p>
            <a:pPr lvl="1"/>
            <a:r>
              <a:rPr lang="hu-HU">
                <a:cs typeface="Calibri"/>
              </a:rPr>
              <a:t>Intelligens</a:t>
            </a:r>
          </a:p>
          <a:p>
            <a:pPr lvl="1"/>
            <a:r>
              <a:rPr lang="hu-HU">
                <a:cs typeface="Calibri"/>
              </a:rPr>
              <a:t>Szociális</a:t>
            </a:r>
          </a:p>
        </p:txBody>
      </p:sp>
    </p:spTree>
    <p:extLst>
      <p:ext uri="{BB962C8B-B14F-4D97-AF65-F5344CB8AC3E}">
        <p14:creationId xmlns:p14="http://schemas.microsoft.com/office/powerpoint/2010/main" val="384522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F489B6-4E68-E032-7EEC-CE2E8D9C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rgbClr val="000000"/>
                </a:solidFill>
                <a:ea typeface="+mj-lt"/>
                <a:cs typeface="+mj-lt"/>
              </a:rPr>
              <a:t>Neurális hálózatok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6F0EA0-3F08-84E0-9786-BD9BF2D97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322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C04024-7974-AD22-2515-BA84BD05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rgbClr val="000000"/>
                </a:solidFill>
                <a:ea typeface="+mj-lt"/>
                <a:cs typeface="+mj-lt"/>
              </a:rPr>
              <a:t>Gépi tanulás, szintjei (</a:t>
            </a:r>
            <a:r>
              <a:rPr lang="hu-HU" err="1">
                <a:solidFill>
                  <a:srgbClr val="000000"/>
                </a:solidFill>
                <a:ea typeface="+mj-lt"/>
                <a:cs typeface="+mj-lt"/>
              </a:rPr>
              <a:t>deep</a:t>
            </a:r>
            <a:r>
              <a:rPr lang="hu-HU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hu-HU" err="1">
                <a:solidFill>
                  <a:srgbClr val="000000"/>
                </a:solidFill>
                <a:ea typeface="+mj-lt"/>
                <a:cs typeface="+mj-lt"/>
              </a:rPr>
              <a:t>learning</a:t>
            </a:r>
            <a:r>
              <a:rPr lang="hu-HU">
                <a:solidFill>
                  <a:srgbClr val="000000"/>
                </a:solidFill>
                <a:ea typeface="+mj-lt"/>
                <a:cs typeface="+mj-lt"/>
              </a:rPr>
              <a:t>)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B5E136-FFDC-69A2-B7CB-B2E4CAE59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789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D64A97-20AC-5C17-7257-F12FD9F2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rgbClr val="000000"/>
                </a:solidFill>
                <a:ea typeface="+mj-lt"/>
                <a:cs typeface="+mj-lt"/>
              </a:rPr>
              <a:t>Mesterséges intelligencia mint program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C9FA57-37C6-228F-6E0C-77D319B2F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564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286A30-67E1-1448-32E9-04BCCB9B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solidFill>
                  <a:srgbClr val="000000"/>
                </a:solidFill>
                <a:ea typeface="+mj-lt"/>
                <a:cs typeface="+mj-lt"/>
              </a:rPr>
              <a:t>Hol használják (szakmák, hol fogják</a:t>
            </a:r>
            <a:endParaRPr lang="hu-HU"/>
          </a:p>
          <a:p>
            <a:r>
              <a:rPr lang="hu-HU">
                <a:solidFill>
                  <a:srgbClr val="000000"/>
                </a:solidFill>
                <a:ea typeface="+mj-lt"/>
                <a:cs typeface="+mj-lt"/>
              </a:rPr>
              <a:t>használni)</a:t>
            </a:r>
            <a:endParaRPr lang="hu-HU"/>
          </a:p>
          <a:p>
            <a:endParaRPr lang="hu-HU"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C627D2-0285-7499-F573-29AB611B7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cs typeface="Calibri"/>
              </a:rPr>
              <a:t>Autógyártók </a:t>
            </a:r>
            <a:r>
              <a:rPr lang="hu-HU" err="1">
                <a:cs typeface="Calibri"/>
              </a:rPr>
              <a:t>pl</a:t>
            </a:r>
            <a:r>
              <a:rPr lang="hu-HU">
                <a:cs typeface="Calibri"/>
              </a:rPr>
              <a:t> Tesla: önvezetés, biztonság</a:t>
            </a:r>
          </a:p>
          <a:p>
            <a:r>
              <a:rPr lang="hu-HU">
                <a:cs typeface="Calibri"/>
              </a:rPr>
              <a:t>Egészségügy</a:t>
            </a:r>
          </a:p>
          <a:p>
            <a:r>
              <a:rPr lang="hu-HU">
                <a:solidFill>
                  <a:srgbClr val="000000"/>
                </a:solidFill>
                <a:latin typeface="Calibri"/>
                <a:cs typeface="Calibri"/>
              </a:rPr>
              <a:t>Online vásárlás és hirdetések</a:t>
            </a:r>
          </a:p>
          <a:p>
            <a:r>
              <a:rPr lang="hu-HU">
                <a:solidFill>
                  <a:srgbClr val="000000"/>
                </a:solidFill>
                <a:latin typeface="Calibri"/>
                <a:cs typeface="Calibri"/>
              </a:rPr>
              <a:t>Digitális személyi asszisztensek</a:t>
            </a:r>
          </a:p>
          <a:p>
            <a:r>
              <a:rPr lang="hu-HU" err="1">
                <a:solidFill>
                  <a:srgbClr val="000000"/>
                </a:solidFill>
                <a:latin typeface="Calibri"/>
                <a:cs typeface="Calibri"/>
              </a:rPr>
              <a:t>Kiberbiztonság</a:t>
            </a:r>
          </a:p>
          <a:p>
            <a:r>
              <a:rPr lang="hu-HU">
                <a:solidFill>
                  <a:srgbClr val="000000"/>
                </a:solidFill>
                <a:latin typeface="Calibri"/>
                <a:cs typeface="Calibri"/>
              </a:rPr>
              <a:t>Gyártók termelésének hatékonysága</a:t>
            </a:r>
          </a:p>
          <a:p>
            <a:endParaRPr lang="hu-HU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071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BDF405-26CB-9018-C319-59F71875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rgbClr val="000000"/>
                </a:solidFill>
                <a:ea typeface="+mj-lt"/>
                <a:cs typeface="+mj-lt"/>
              </a:rPr>
              <a:t>Mesterséges intelligencia típusai (</a:t>
            </a:r>
            <a:r>
              <a:rPr lang="hu-HU" err="1">
                <a:solidFill>
                  <a:srgbClr val="000000"/>
                </a:solidFill>
                <a:ea typeface="+mj-lt"/>
                <a:cs typeface="+mj-lt"/>
              </a:rPr>
              <a:t>Al</a:t>
            </a:r>
            <a:r>
              <a:rPr lang="hu-HU">
                <a:solidFill>
                  <a:srgbClr val="000000"/>
                </a:solidFill>
                <a:ea typeface="+mj-lt"/>
                <a:cs typeface="+mj-lt"/>
              </a:rPr>
              <a:t> típusok)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A17F7D-9DCF-CCC6-4866-BA1AD84BF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cs typeface="Calibri"/>
              </a:rPr>
              <a:t>Szűk mesterséges intelligencia</a:t>
            </a:r>
          </a:p>
        </p:txBody>
      </p:sp>
    </p:spTree>
    <p:extLst>
      <p:ext uri="{BB962C8B-B14F-4D97-AF65-F5344CB8AC3E}">
        <p14:creationId xmlns:p14="http://schemas.microsoft.com/office/powerpoint/2010/main" val="334897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Szélesvásznú</PresentationFormat>
  <Slides>11</Slides>
  <Notes>0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2" baseType="lpstr">
      <vt:lpstr>Office-téma</vt:lpstr>
      <vt:lpstr>Mesterséges Inteligencia (AI)</vt:lpstr>
      <vt:lpstr>Fogalma</vt:lpstr>
      <vt:lpstr>Története</vt:lpstr>
      <vt:lpstr>Ágens fogalma, típusai</vt:lpstr>
      <vt:lpstr>Neurális hálózatok</vt:lpstr>
      <vt:lpstr>Gépi tanulás, szintjei (deep learning)</vt:lpstr>
      <vt:lpstr>Mesterséges intelligencia mint program</vt:lpstr>
      <vt:lpstr>Hol használják (szakmák, hol fogják használni) </vt:lpstr>
      <vt:lpstr>Mesterséges intelligencia típusai (Al típusok)</vt:lpstr>
      <vt:lpstr>Jelenleg hol tart az Al</vt:lpstr>
      <vt:lpstr>Mit tartogat a jövő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revision>136</cp:revision>
  <dcterms:created xsi:type="dcterms:W3CDTF">2023-11-08T10:17:21Z</dcterms:created>
  <dcterms:modified xsi:type="dcterms:W3CDTF">2023-11-22T10:33:27Z</dcterms:modified>
</cp:coreProperties>
</file>