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1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2" baseType="lpstr"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2</cp:revision>
  <dcterms:created xsi:type="dcterms:W3CDTF">2023-11-08T10:17:21Z</dcterms:created>
  <dcterms:modified xsi:type="dcterms:W3CDTF">2023-11-08T10:32:32Z</dcterms:modified>
</cp:coreProperties>
</file>