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457888" y="863600"/>
            <a:ext cx="4619312" cy="1492314"/>
          </a:xfrm>
        </p:spPr>
        <p:txBody>
          <a:bodyPr/>
          <a:lstStyle/>
          <a:p>
            <a:r>
              <a:rPr lang="hu-HU" dirty="0" smtClean="0"/>
              <a:t>Monitorok</a:t>
            </a:r>
            <a:endParaRPr lang="hu-HU" dirty="0"/>
          </a:p>
        </p:txBody>
      </p:sp>
      <p:pic>
        <p:nvPicPr>
          <p:cNvPr id="8" name="Kép 7" descr="Samsung Unveils The Odyssey G7 Gaming Moni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5" t="11162" r="8640" b="15012"/>
          <a:stretch/>
        </p:blipFill>
        <p:spPr>
          <a:xfrm>
            <a:off x="3225800" y="2641600"/>
            <a:ext cx="53975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Monitor feladata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800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Monitor panelfajták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906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Kimenetek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143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hertzzz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936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G-</a:t>
            </a:r>
            <a:r>
              <a:rPr lang="hu-HU" dirty="0" err="1" smtClean="0"/>
              <a:t>sync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319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9811" y="3335618"/>
            <a:ext cx="4192589" cy="1325282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6285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8</Words>
  <Application>Microsoft Office PowerPoint</Application>
  <PresentationFormat>Szélesvásznú</PresentationFormat>
  <Paragraphs>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Monitorok</vt:lpstr>
      <vt:lpstr>Monitor feladata</vt:lpstr>
      <vt:lpstr>Monitor panelfajták</vt:lpstr>
      <vt:lpstr>Kimenetek</vt:lpstr>
      <vt:lpstr>hertzzz</vt:lpstr>
      <vt:lpstr>G-sync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Monitorok</dc:title>
  <dc:creator>Péter Dávid</dc:creator>
  <cp:lastModifiedBy>Péter Dávid</cp:lastModifiedBy>
  <cp:revision>2</cp:revision>
  <dcterms:created xsi:type="dcterms:W3CDTF">2022-09-12T12:03:57Z</dcterms:created>
  <dcterms:modified xsi:type="dcterms:W3CDTF">2022-09-12T12:12:18Z</dcterms:modified>
</cp:coreProperties>
</file>