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5" r:id="rId1"/>
  </p:sldMasterIdLst>
  <p:sldIdLst>
    <p:sldId id="256" r:id="rId2"/>
    <p:sldId id="258" r:id="rId3"/>
    <p:sldId id="260" r:id="rId4"/>
    <p:sldId id="263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31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987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303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533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451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57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7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8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9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gamer.com/asus-rog-swift-500hz-gaming-monitor/" TargetMode="External"/><Relationship Id="rId2" Type="http://schemas.openxmlformats.org/officeDocument/2006/relationships/hyperlink" Target="https://polymoa.wordpress.com/2019/02/08/169-resolutions-ch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uterfactory.cdn.shoprenter.hu/custom/computerfactory/image/cache/w870h530/Blog/Display-Comparison-between-IPS-VA-and-TN-panel.jpg?lastmod=0.1632004194" TargetMode="External"/><Relationship Id="rId5" Type="http://schemas.openxmlformats.org/officeDocument/2006/relationships/hyperlink" Target="https://thegadgetflow.com/wp-content/uploads/2021/12/Odyssey-G9-4-01-1200x675.jpeg" TargetMode="External"/><Relationship Id="rId4" Type="http://schemas.openxmlformats.org/officeDocument/2006/relationships/hyperlink" Target="https://www.enostech.com/wp-content/uploads/2021/09/AOC-CQ32G3SU-Gaming-Monitor-usb-ports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21435" y="1799063"/>
            <a:ext cx="7406227" cy="842537"/>
          </a:xfrm>
        </p:spPr>
        <p:txBody>
          <a:bodyPr>
            <a:normAutofit fontScale="90000"/>
          </a:bodyPr>
          <a:lstStyle/>
          <a:p>
            <a:r>
              <a:rPr lang="hu-HU" sz="6600" dirty="0"/>
              <a:t>Gamer Monitorok</a:t>
            </a:r>
          </a:p>
        </p:txBody>
      </p:sp>
      <p:pic>
        <p:nvPicPr>
          <p:cNvPr id="8" name="Kép 7" descr="Samsung Unveils The Odyssey G7 Gaming Moni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t="11162" r="8640" b="15012"/>
          <a:stretch/>
        </p:blipFill>
        <p:spPr>
          <a:xfrm>
            <a:off x="3225799" y="2641600"/>
            <a:ext cx="53975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zövegdoboz 2"/>
          <p:cNvSpPr txBox="1"/>
          <p:nvPr/>
        </p:nvSpPr>
        <p:spPr>
          <a:xfrm>
            <a:off x="514864" y="5791200"/>
            <a:ext cx="43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Péter Dávid 10. </a:t>
            </a:r>
            <a:r>
              <a:rPr lang="hu-HU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18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/>
              <a:t>Panelfajták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6023" y="2032549"/>
            <a:ext cx="5297489" cy="4196185"/>
          </a:xfrm>
        </p:spPr>
        <p:txBody>
          <a:bodyPr>
            <a:normAutofit/>
          </a:bodyPr>
          <a:lstStyle/>
          <a:p>
            <a:r>
              <a:rPr lang="hu-HU" dirty="0"/>
              <a:t>  IPS(in-</a:t>
            </a:r>
            <a:r>
              <a:rPr lang="hu-HU" dirty="0" err="1"/>
              <a:t>plane</a:t>
            </a:r>
            <a:r>
              <a:rPr lang="hu-HU" dirty="0"/>
              <a:t>-</a:t>
            </a:r>
            <a:r>
              <a:rPr lang="hu-HU" dirty="0" err="1"/>
              <a:t>switching</a:t>
            </a:r>
            <a:r>
              <a:rPr lang="hu-HU" dirty="0"/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/>
              <a:t>VA(</a:t>
            </a:r>
            <a:r>
              <a:rPr lang="hu-HU" dirty="0" err="1"/>
              <a:t>vertical</a:t>
            </a:r>
            <a:r>
              <a:rPr lang="hu-HU" dirty="0"/>
              <a:t> </a:t>
            </a:r>
            <a:r>
              <a:rPr lang="hu-HU" dirty="0" err="1"/>
              <a:t>alignment</a:t>
            </a:r>
            <a:r>
              <a:rPr lang="hu-HU" dirty="0"/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/>
              <a:t>TN</a:t>
            </a:r>
            <a:r>
              <a:rPr lang="hu-HU" dirty="0">
                <a:sym typeface="Wingdings" panose="05000000000000000000" pitchFamily="2" charset="2"/>
              </a:rPr>
              <a:t> (twisted </a:t>
            </a:r>
            <a:r>
              <a:rPr lang="hu-HU" dirty="0" err="1">
                <a:sym typeface="Wingdings" panose="05000000000000000000" pitchFamily="2" charset="2"/>
              </a:rPr>
              <a:t>nematic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/>
              <a:t>	OLED(</a:t>
            </a:r>
            <a:r>
              <a:rPr lang="hu-HU" dirty="0" err="1"/>
              <a:t>organic</a:t>
            </a:r>
            <a:r>
              <a:rPr lang="hu-HU" dirty="0"/>
              <a:t> </a:t>
            </a:r>
            <a:r>
              <a:rPr lang="hu-HU" dirty="0" err="1"/>
              <a:t>light-emitting</a:t>
            </a:r>
            <a:r>
              <a:rPr lang="hu-HU" dirty="0"/>
              <a:t> </a:t>
            </a:r>
            <a:r>
              <a:rPr lang="hu-HU" dirty="0" err="1"/>
              <a:t>diode</a:t>
            </a:r>
            <a:r>
              <a:rPr lang="hu-HU" dirty="0"/>
              <a:t>)</a:t>
            </a:r>
          </a:p>
        </p:txBody>
      </p:sp>
      <p:pic>
        <p:nvPicPr>
          <p:cNvPr id="1026" name="Picture 2" descr="IPS, VA vagy TN? - Minden, amit az LCD kijelzőkről tudnod k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3" r="11124" b="-3"/>
          <a:stretch/>
        </p:blipFill>
        <p:spPr bwMode="auto"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0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Frissítési gyakorisága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60hz</a:t>
            </a:r>
          </a:p>
          <a:p>
            <a:r>
              <a:rPr lang="hu-HU" dirty="0"/>
              <a:t>75hz</a:t>
            </a:r>
          </a:p>
          <a:p>
            <a:r>
              <a:rPr lang="hu-HU" dirty="0"/>
              <a:t>120hz</a:t>
            </a:r>
          </a:p>
          <a:p>
            <a:r>
              <a:rPr lang="hu-HU" dirty="0"/>
              <a:t>144hz</a:t>
            </a:r>
          </a:p>
          <a:p>
            <a:r>
              <a:rPr lang="hu-HU" dirty="0"/>
              <a:t>165hz</a:t>
            </a:r>
          </a:p>
          <a:p>
            <a:r>
              <a:rPr lang="hu-HU" dirty="0"/>
              <a:t>240hz</a:t>
            </a:r>
          </a:p>
          <a:p>
            <a:r>
              <a:rPr lang="hu-HU" dirty="0"/>
              <a:t>360hz</a:t>
            </a:r>
          </a:p>
          <a:p>
            <a:r>
              <a:rPr lang="hu-HU" dirty="0"/>
              <a:t>500hz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9" y="2052918"/>
            <a:ext cx="4572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Felbontások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1080p FULLHD	(1920x1080px)</a:t>
            </a:r>
          </a:p>
          <a:p>
            <a:r>
              <a:rPr lang="hu-HU" dirty="0"/>
              <a:t>1440p	QHD	(2560x1440px)</a:t>
            </a:r>
          </a:p>
          <a:p>
            <a:r>
              <a:rPr lang="hu-HU" dirty="0"/>
              <a:t>4k	UHD		(3840x2160px)</a:t>
            </a:r>
          </a:p>
          <a:p>
            <a:r>
              <a:rPr lang="hu-HU" dirty="0"/>
              <a:t>8k	UHD		(7680x4320px)</a:t>
            </a:r>
          </a:p>
          <a:p>
            <a:endParaRPr lang="hu-HU" dirty="0"/>
          </a:p>
        </p:txBody>
      </p:sp>
      <p:pic>
        <p:nvPicPr>
          <p:cNvPr id="1028" name="Picture 4" descr="http://www.napavalleytv.org/blog/wp-content/uploads/2017/01/resolution-comparison-01-1024x6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086" y="1721272"/>
            <a:ext cx="5764457" cy="3704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frissítési gyakoriság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Képszakadás megakadályozása</a:t>
            </a:r>
          </a:p>
          <a:p>
            <a:r>
              <a:rPr lang="hu-HU" dirty="0"/>
              <a:t>V-</a:t>
            </a:r>
            <a:r>
              <a:rPr lang="hu-HU" dirty="0" err="1"/>
              <a:t>sync</a:t>
            </a:r>
            <a:endParaRPr lang="hu-HU" dirty="0"/>
          </a:p>
          <a:p>
            <a:endParaRPr lang="hu-HU" dirty="0"/>
          </a:p>
          <a:p>
            <a:r>
              <a:rPr lang="hu-HU" dirty="0"/>
              <a:t>G-</a:t>
            </a:r>
            <a:r>
              <a:rPr lang="hu-HU" dirty="0" err="1"/>
              <a:t>sync</a:t>
            </a:r>
            <a:r>
              <a:rPr lang="hu-HU" dirty="0">
                <a:sym typeface="Wingdings" panose="05000000000000000000" pitchFamily="2" charset="2"/>
              </a:rPr>
              <a:t>-</a:t>
            </a:r>
            <a:r>
              <a:rPr lang="hu-HU" dirty="0"/>
              <a:t>Nvidia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 err="1"/>
              <a:t>Freesync</a:t>
            </a:r>
            <a:r>
              <a:rPr lang="hu-HU" dirty="0">
                <a:sym typeface="Wingdings" panose="05000000000000000000" pitchFamily="2" charset="2"/>
              </a:rPr>
              <a:t>-</a:t>
            </a:r>
            <a:r>
              <a:rPr lang="hu-HU" dirty="0"/>
              <a:t>AMD</a:t>
            </a:r>
          </a:p>
        </p:txBody>
      </p:sp>
      <p:pic>
        <p:nvPicPr>
          <p:cNvPr id="3074" name="Picture 2" descr="FreeSync vs G-Sync - Which Is Best? [Very Simple] - GPU M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79" y="1853248"/>
            <a:ext cx="5312214" cy="35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hu-HU" dirty="0"/>
              <a:t>Egyebek</a:t>
            </a:r>
          </a:p>
        </p:txBody>
      </p:sp>
      <p:pic>
        <p:nvPicPr>
          <p:cNvPr id="1026" name="Picture 2" descr="AOC CQ32G3SU Gaming Monitor usb ports - EnosTech.com">
            <a:extLst>
              <a:ext uri="{FF2B5EF4-FFF2-40B4-BE49-F238E27FC236}">
                <a16:creationId xmlns:a16="http://schemas.microsoft.com/office/drawing/2014/main" id="{B58C185E-E92E-5DD2-296E-B613867E9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0" r="7967" b="-1"/>
          <a:stretch/>
        </p:blipFill>
        <p:spPr bwMode="auto">
          <a:xfrm>
            <a:off x="6094412" y="755052"/>
            <a:ext cx="5449888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1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285576"/>
            <a:ext cx="4799145" cy="3763855"/>
          </a:xfrm>
        </p:spPr>
        <p:txBody>
          <a:bodyPr>
            <a:normAutofit/>
          </a:bodyPr>
          <a:lstStyle/>
          <a:p>
            <a:r>
              <a:rPr lang="hu-HU" dirty="0"/>
              <a:t>USB hub</a:t>
            </a:r>
          </a:p>
          <a:p>
            <a:r>
              <a:rPr lang="hu-HU" dirty="0"/>
              <a:t>RGB világítás</a:t>
            </a:r>
          </a:p>
          <a:p>
            <a:r>
              <a:rPr lang="hu-HU" dirty="0"/>
              <a:t>Ívelt kijelző</a:t>
            </a:r>
          </a:p>
          <a:p>
            <a:r>
              <a:rPr lang="hu-HU" dirty="0"/>
              <a:t>HDR támogatás</a:t>
            </a:r>
          </a:p>
          <a:p>
            <a:r>
              <a:rPr lang="hu-HU" dirty="0"/>
              <a:t>Hangszóró</a:t>
            </a:r>
          </a:p>
          <a:p>
            <a:r>
              <a:rPr lang="hu-HU" dirty="0"/>
              <a:t>Különböző profilok, beállítások</a:t>
            </a:r>
          </a:p>
          <a:p>
            <a:r>
              <a:rPr lang="hu-HU" dirty="0"/>
              <a:t>Állíthatóság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8" name="Picture 4" descr="The most outstanding curved monitors you can buy for your home office »  Gadget Flow">
            <a:extLst>
              <a:ext uri="{FF2B5EF4-FFF2-40B4-BE49-F238E27FC236}">
                <a16:creationId xmlns:a16="http://schemas.microsoft.com/office/drawing/2014/main" id="{80856DAE-5BE4-4D0E-9DE4-CC75AE12E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764"/>
          <a:stretch/>
        </p:blipFill>
        <p:spPr bwMode="auto">
          <a:xfrm>
            <a:off x="6094412" y="3705844"/>
            <a:ext cx="5449888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https://polymoa.wordpress.com/2019/02/08/169-resolutions-chart/</a:t>
            </a:r>
            <a:endParaRPr lang="hu-HU" dirty="0"/>
          </a:p>
          <a:p>
            <a:r>
              <a:rPr lang="hu-HU" dirty="0">
                <a:hlinkClick r:id="rId3"/>
              </a:rPr>
              <a:t>https://www.pcgamer.com/asus-rog-swift-500hz-gaming-monitor/</a:t>
            </a:r>
            <a:endParaRPr lang="hu-HU" dirty="0"/>
          </a:p>
          <a:p>
            <a:r>
              <a:rPr lang="hu-HU" dirty="0">
                <a:hlinkClick r:id="rId4"/>
              </a:rPr>
              <a:t>https://www.enostech.com/wp-content/uploads/2021/09/AOC-CQ32G3SU-Gaming-Monitor-usb-ports.jpg</a:t>
            </a:r>
            <a:endParaRPr lang="hu-HU" dirty="0"/>
          </a:p>
          <a:p>
            <a:r>
              <a:rPr lang="hu-HU" dirty="0">
                <a:hlinkClick r:id="rId5"/>
              </a:rPr>
              <a:t>https://thegadgetflow.com/wp-content/uploads/2021/12/Odyssey-G9-4-01-1200x675.jpeg</a:t>
            </a:r>
            <a:endParaRPr lang="hu-HU" dirty="0"/>
          </a:p>
          <a:p>
            <a:r>
              <a:rPr lang="hu-HU" dirty="0">
                <a:hlinkClick r:id="rId6"/>
              </a:rPr>
              <a:t>https://computerfactory.cdn.shoprenter.hu/custom/computerfactory/image/cache/w870h530/Blog/Display-Comparison-between-IPS-VA-and-TN-panel.jpg?lastmod=0.1632004194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997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83449" y="3034385"/>
            <a:ext cx="6234191" cy="740462"/>
          </a:xfrm>
        </p:spPr>
        <p:txBody>
          <a:bodyPr>
            <a:normAutofit/>
          </a:bodyPr>
          <a:lstStyle/>
          <a:p>
            <a:r>
              <a:rPr lang="hu-HU" sz="40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634896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184</Words>
  <Application>Microsoft Office PowerPoint</Application>
  <PresentationFormat>Szélesvásznú</PresentationFormat>
  <Paragraphs>49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Gamer Monitorok</vt:lpstr>
      <vt:lpstr>Panelfajták</vt:lpstr>
      <vt:lpstr>Frissítési gyakorisága </vt:lpstr>
      <vt:lpstr>Felbontások</vt:lpstr>
      <vt:lpstr>Változó frissítési gyakoriság</vt:lpstr>
      <vt:lpstr>Egyebek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Péter Dávid</dc:creator>
  <cp:lastModifiedBy>Péter Dávid</cp:lastModifiedBy>
  <cp:revision>17</cp:revision>
  <dcterms:created xsi:type="dcterms:W3CDTF">2022-09-12T12:03:57Z</dcterms:created>
  <dcterms:modified xsi:type="dcterms:W3CDTF">2022-09-25T10:41:19Z</dcterms:modified>
</cp:coreProperties>
</file>