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5" r:id="rId1"/>
  </p:sldMasterIdLst>
  <p:sldIdLst>
    <p:sldId id="256" r:id="rId2"/>
    <p:sldId id="258" r:id="rId3"/>
    <p:sldId id="260" r:id="rId4"/>
    <p:sldId id="263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8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931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987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3031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533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451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575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75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9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4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7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0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2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8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39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gamer.com/asus-rog-swift-500hz-gaming-monitor/" TargetMode="External"/><Relationship Id="rId2" Type="http://schemas.openxmlformats.org/officeDocument/2006/relationships/hyperlink" Target="https://polymoa.wordpress.com/2019/02/08/169-resolutions-char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21435" y="1799063"/>
            <a:ext cx="7406227" cy="842537"/>
          </a:xfrm>
        </p:spPr>
        <p:txBody>
          <a:bodyPr>
            <a:normAutofit fontScale="90000"/>
          </a:bodyPr>
          <a:lstStyle/>
          <a:p>
            <a:r>
              <a:rPr lang="hu-HU" sz="6600" dirty="0" smtClean="0"/>
              <a:t>Gamer Monitorok</a:t>
            </a:r>
            <a:endParaRPr lang="hu-HU" sz="6600" dirty="0"/>
          </a:p>
        </p:txBody>
      </p:sp>
      <p:pic>
        <p:nvPicPr>
          <p:cNvPr id="8" name="Kép 7" descr="Samsung Unveils The Odyssey G7 Gaming Moni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5" t="11162" r="8640" b="15012"/>
          <a:stretch/>
        </p:blipFill>
        <p:spPr>
          <a:xfrm>
            <a:off x="3225799" y="2641600"/>
            <a:ext cx="5397500" cy="314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zövegdoboz 2"/>
          <p:cNvSpPr txBox="1"/>
          <p:nvPr/>
        </p:nvSpPr>
        <p:spPr>
          <a:xfrm>
            <a:off x="514864" y="5791200"/>
            <a:ext cx="434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Készítette: Péter Dávid 10. </a:t>
            </a:r>
            <a:r>
              <a:rPr lang="hu-HU" smtClean="0"/>
              <a:t>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18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Monitor panelfajták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IPS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>
                <a:sym typeface="Wingdings" panose="05000000000000000000" pitchFamily="2" charset="2"/>
              </a:rPr>
              <a:t>jó színmegjelenítés</a:t>
            </a:r>
            <a:endParaRPr lang="hu-HU" dirty="0" smtClean="0"/>
          </a:p>
          <a:p>
            <a:r>
              <a:rPr lang="hu-HU" dirty="0" smtClean="0"/>
              <a:t>VA</a:t>
            </a:r>
            <a:r>
              <a:rPr lang="hu-HU" dirty="0" smtClean="0">
                <a:sym typeface="Wingdings" panose="05000000000000000000" pitchFamily="2" charset="2"/>
              </a:rPr>
              <a:t> legjobb betekintési szög</a:t>
            </a:r>
            <a:endParaRPr lang="hu-HU" dirty="0" smtClean="0"/>
          </a:p>
          <a:p>
            <a:r>
              <a:rPr lang="hu-HU" dirty="0" smtClean="0"/>
              <a:t>TN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smtClean="0"/>
              <a:t>a </a:t>
            </a:r>
            <a:r>
              <a:rPr lang="hu-HU" dirty="0"/>
              <a:t>legalacsonyabb </a:t>
            </a:r>
            <a:r>
              <a:rPr lang="hu-HU" dirty="0" smtClean="0"/>
              <a:t>válaszidő</a:t>
            </a:r>
            <a:endParaRPr lang="hu-HU" dirty="0" smtClean="0"/>
          </a:p>
          <a:p>
            <a:r>
              <a:rPr lang="hu-HU" dirty="0" smtClean="0"/>
              <a:t>OLED</a:t>
            </a:r>
            <a:r>
              <a:rPr lang="hu-HU" dirty="0" smtClean="0">
                <a:sym typeface="Wingdings" panose="05000000000000000000" pitchFamily="2" charset="2"/>
              </a:rPr>
              <a:t> legszebb kép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(az </a:t>
            </a:r>
            <a:r>
              <a:rPr lang="hu-HU" dirty="0" err="1" smtClean="0">
                <a:sym typeface="Wingdings" panose="05000000000000000000" pitchFamily="2" charset="2"/>
              </a:rPr>
              <a:t>ips-hez</a:t>
            </a:r>
            <a:r>
              <a:rPr lang="hu-HU" dirty="0" smtClean="0">
                <a:sym typeface="Wingdings" panose="05000000000000000000" pitchFamily="2" charset="2"/>
              </a:rPr>
              <a:t> közel áll)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1026" name="Picture 2" descr="IPS, VA vagy TN? - Minden, amit az LCD kijelzőkről tudnod kel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1" t="212" r="7741" b="3907"/>
          <a:stretch/>
        </p:blipFill>
        <p:spPr bwMode="auto">
          <a:xfrm>
            <a:off x="6093055" y="1655912"/>
            <a:ext cx="5687121" cy="3912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06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rissítési gyakorisága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60hz-max 60fps</a:t>
            </a:r>
          </a:p>
          <a:p>
            <a:r>
              <a:rPr lang="hu-HU" dirty="0" smtClean="0"/>
              <a:t>144hz</a:t>
            </a:r>
          </a:p>
          <a:p>
            <a:r>
              <a:rPr lang="hu-HU" dirty="0" smtClean="0"/>
              <a:t>165hz</a:t>
            </a:r>
          </a:p>
          <a:p>
            <a:r>
              <a:rPr lang="hu-HU" dirty="0" smtClean="0"/>
              <a:t>240hz</a:t>
            </a:r>
          </a:p>
          <a:p>
            <a:r>
              <a:rPr lang="hu-HU" dirty="0" smtClean="0"/>
              <a:t>360hz</a:t>
            </a:r>
            <a:endParaRPr lang="hu-HU" dirty="0"/>
          </a:p>
          <a:p>
            <a:r>
              <a:rPr lang="hu-HU" dirty="0" smtClean="0"/>
              <a:t>500hz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39" y="2052918"/>
            <a:ext cx="4572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Felbontások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1080p	(1920x1080px)</a:t>
            </a:r>
          </a:p>
          <a:p>
            <a:r>
              <a:rPr lang="hu-HU" dirty="0" smtClean="0"/>
              <a:t>1440p	(2560x1440px)</a:t>
            </a:r>
          </a:p>
          <a:p>
            <a:r>
              <a:rPr lang="hu-HU" dirty="0" smtClean="0"/>
              <a:t>4k		(3840x2160px)</a:t>
            </a:r>
          </a:p>
          <a:p>
            <a:r>
              <a:rPr lang="hu-HU" dirty="0" smtClean="0"/>
              <a:t>8k		(7680x4320px)</a:t>
            </a:r>
          </a:p>
          <a:p>
            <a:endParaRPr lang="hu-HU" dirty="0"/>
          </a:p>
        </p:txBody>
      </p:sp>
      <p:pic>
        <p:nvPicPr>
          <p:cNvPr id="1028" name="Picture 4" descr="http://www.napavalleytv.org/blog/wp-content/uploads/2017/01/resolution-comparison-01-1024x6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086" y="1721272"/>
            <a:ext cx="5764457" cy="3704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47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</a:t>
            </a:r>
            <a:r>
              <a:rPr lang="hu-HU" dirty="0" smtClean="0"/>
              <a:t>áltozó </a:t>
            </a:r>
            <a:r>
              <a:rPr lang="hu-HU" dirty="0"/>
              <a:t>frissítési gyakoriság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V-</a:t>
            </a:r>
            <a:r>
              <a:rPr lang="hu-HU" dirty="0" err="1" smtClean="0"/>
              <a:t>sync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G-sync</a:t>
            </a:r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 smtClean="0"/>
              <a:t>Nvidia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r>
              <a:rPr lang="hu-HU" dirty="0" err="1" smtClean="0"/>
              <a:t>Freesync</a:t>
            </a:r>
            <a:r>
              <a:rPr lang="hu-HU" dirty="0" err="1" smtClean="0">
                <a:sym typeface="Wingdings" panose="05000000000000000000" pitchFamily="2" charset="2"/>
              </a:rPr>
              <a:t></a:t>
            </a:r>
            <a:r>
              <a:rPr lang="hu-HU" dirty="0" err="1" smtClean="0"/>
              <a:t>AMD</a:t>
            </a:r>
            <a:endParaRPr lang="hu-HU" dirty="0" smtClean="0"/>
          </a:p>
        </p:txBody>
      </p:sp>
      <p:pic>
        <p:nvPicPr>
          <p:cNvPr id="3074" name="Picture 2" descr="FreeSync vs G-Sync - Which Is Best? [Very Simple] - GPU M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79" y="1853248"/>
            <a:ext cx="5312214" cy="350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Egyebek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USB hub</a:t>
            </a:r>
          </a:p>
          <a:p>
            <a:r>
              <a:rPr lang="hu-HU" dirty="0" smtClean="0"/>
              <a:t>RGB világítás</a:t>
            </a:r>
          </a:p>
          <a:p>
            <a:r>
              <a:rPr lang="hu-HU" dirty="0" smtClean="0"/>
              <a:t>Ívelt kijelző</a:t>
            </a:r>
          </a:p>
          <a:p>
            <a:r>
              <a:rPr lang="hu-HU" dirty="0" smtClean="0"/>
              <a:t>HDR támogatás</a:t>
            </a:r>
          </a:p>
          <a:p>
            <a:r>
              <a:rPr lang="hu-HU" dirty="0" smtClean="0"/>
              <a:t>Hangszóró</a:t>
            </a:r>
          </a:p>
          <a:p>
            <a:r>
              <a:rPr lang="hu-HU" dirty="0" smtClean="0"/>
              <a:t>Különböző </a:t>
            </a:r>
            <a:r>
              <a:rPr lang="hu-HU" dirty="0" err="1" smtClean="0"/>
              <a:t>profilok,beállítások</a:t>
            </a:r>
            <a:endParaRPr lang="hu-HU" dirty="0" smtClean="0"/>
          </a:p>
          <a:p>
            <a:r>
              <a:rPr lang="hu-HU" dirty="0" smtClean="0"/>
              <a:t>Állíthatóság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2050" name="Picture 2" descr="táska Teljesítmény Gladys aoc 27g2u usb hub Fém vonal ékszerek vih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1409466"/>
            <a:ext cx="5715000" cy="1857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pic>
        <p:nvPicPr>
          <p:cNvPr id="2052" name="Picture 4" descr="Samsung now makes ultra-curved monitors for offices as well as gamers - The  Ve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443" y="3590691"/>
            <a:ext cx="3975410" cy="29815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4160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https://polymoa.wordpress.com/2019/02/08/169-resolutions-chart</a:t>
            </a:r>
            <a:r>
              <a:rPr lang="hu-HU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https://www.pcgamer.com/asus-rog-swift-500hz-gaming-monitor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10997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83449" y="3034385"/>
            <a:ext cx="6234191" cy="740462"/>
          </a:xfrm>
        </p:spPr>
        <p:txBody>
          <a:bodyPr>
            <a:normAutofit/>
          </a:bodyPr>
          <a:lstStyle/>
          <a:p>
            <a:r>
              <a:rPr lang="hu-HU" sz="4000" dirty="0" smtClean="0"/>
              <a:t>Köszönöm a figyelmet!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348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103</Words>
  <Application>Microsoft Office PowerPoint</Application>
  <PresentationFormat>Szélesvásznú</PresentationFormat>
  <Paragraphs>40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Gamer Monitorok</vt:lpstr>
      <vt:lpstr>Monitor panelfajták</vt:lpstr>
      <vt:lpstr>Frissítési gyakorisága </vt:lpstr>
      <vt:lpstr>Felbontások</vt:lpstr>
      <vt:lpstr>Változó frissítési gyakoriság</vt:lpstr>
      <vt:lpstr>Egyebek</vt:lpstr>
      <vt:lpstr>Források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Monitorok</dc:title>
  <dc:creator>Péter Dávid</dc:creator>
  <cp:lastModifiedBy>Péter Dávid</cp:lastModifiedBy>
  <cp:revision>14</cp:revision>
  <dcterms:created xsi:type="dcterms:W3CDTF">2022-09-12T12:03:57Z</dcterms:created>
  <dcterms:modified xsi:type="dcterms:W3CDTF">2022-09-19T12:06:50Z</dcterms:modified>
</cp:coreProperties>
</file>