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asus-rog-swift-500hz-gaming-monitor/" TargetMode="External"/><Relationship Id="rId2" Type="http://schemas.openxmlformats.org/officeDocument/2006/relationships/hyperlink" Target="https://polymoa.wordpress.com/2019/02/08/169-resolutions-ch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21436" y="1799063"/>
            <a:ext cx="7406227" cy="842537"/>
          </a:xfrm>
        </p:spPr>
        <p:txBody>
          <a:bodyPr/>
          <a:lstStyle/>
          <a:p>
            <a:r>
              <a:rPr lang="hu-HU" sz="6600" dirty="0" smtClean="0"/>
              <a:t>Gamer Monitorok</a:t>
            </a:r>
            <a:endParaRPr lang="hu-HU" sz="6600" dirty="0"/>
          </a:p>
        </p:txBody>
      </p:sp>
      <p:pic>
        <p:nvPicPr>
          <p:cNvPr id="8" name="Kép 7" descr="Samsung Unveils The Odyssey G7 Gaming Moni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1162" r="8640" b="15012"/>
          <a:stretch/>
        </p:blipFill>
        <p:spPr>
          <a:xfrm>
            <a:off x="3225800" y="2641600"/>
            <a:ext cx="53975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panelfajták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IPS</a:t>
            </a:r>
          </a:p>
          <a:p>
            <a:r>
              <a:rPr lang="hu-HU" dirty="0" smtClean="0"/>
              <a:t>VA</a:t>
            </a:r>
          </a:p>
          <a:p>
            <a:r>
              <a:rPr lang="hu-HU" dirty="0" smtClean="0"/>
              <a:t>TN</a:t>
            </a:r>
          </a:p>
          <a:p>
            <a:r>
              <a:rPr lang="hu-HU" dirty="0" smtClean="0"/>
              <a:t>OLED</a:t>
            </a:r>
          </a:p>
          <a:p>
            <a:endParaRPr lang="hu-HU" dirty="0"/>
          </a:p>
        </p:txBody>
      </p:sp>
      <p:pic>
        <p:nvPicPr>
          <p:cNvPr id="1026" name="Picture 2" descr="IPS, VA vagy TN? - Minden, amit az LCD kijelzőkről tudnod k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212" r="7741" b="3907"/>
          <a:stretch/>
        </p:blipFill>
        <p:spPr bwMode="auto">
          <a:xfrm>
            <a:off x="6093055" y="1655912"/>
            <a:ext cx="5687121" cy="391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rissítési gyakorisága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60hz-max 60fps</a:t>
            </a:r>
          </a:p>
          <a:p>
            <a:r>
              <a:rPr lang="hu-HU" dirty="0" smtClean="0"/>
              <a:t>144hz</a:t>
            </a:r>
          </a:p>
          <a:p>
            <a:r>
              <a:rPr lang="hu-HU" dirty="0" smtClean="0"/>
              <a:t>165hz</a:t>
            </a:r>
          </a:p>
          <a:p>
            <a:r>
              <a:rPr lang="hu-HU" dirty="0" smtClean="0"/>
              <a:t>240hz</a:t>
            </a:r>
          </a:p>
          <a:p>
            <a:r>
              <a:rPr lang="hu-HU" dirty="0" smtClean="0"/>
              <a:t>360hz</a:t>
            </a:r>
            <a:endParaRPr lang="hu-HU" dirty="0"/>
          </a:p>
          <a:p>
            <a:r>
              <a:rPr lang="hu-HU" dirty="0" smtClean="0"/>
              <a:t>500hz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44" y="1524930"/>
            <a:ext cx="4572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Felbontások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1080p (1920x1080px)</a:t>
            </a:r>
          </a:p>
          <a:p>
            <a:r>
              <a:rPr lang="hu-HU" dirty="0" smtClean="0"/>
              <a:t>1440p(2560x1440px)</a:t>
            </a:r>
          </a:p>
          <a:p>
            <a:r>
              <a:rPr lang="hu-HU" dirty="0" smtClean="0"/>
              <a:t>4k (3840x2160px)</a:t>
            </a:r>
          </a:p>
          <a:p>
            <a:r>
              <a:rPr lang="hu-HU" dirty="0" smtClean="0"/>
              <a:t>8k (7680x4320px)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84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hu-HU" dirty="0" smtClean="0"/>
              <a:t>áltozó </a:t>
            </a:r>
            <a:r>
              <a:rPr lang="hu-HU" dirty="0"/>
              <a:t>frissítési gyakoriság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V-</a:t>
            </a:r>
            <a:r>
              <a:rPr lang="hu-HU" sz="3200" dirty="0" err="1"/>
              <a:t>sync</a:t>
            </a:r>
            <a:endParaRPr lang="hu-HU" sz="3200" dirty="0"/>
          </a:p>
          <a:p>
            <a:r>
              <a:rPr lang="hu-HU" sz="3200" dirty="0" smtClean="0"/>
              <a:t>G-</a:t>
            </a:r>
            <a:r>
              <a:rPr lang="hu-HU" sz="3200" dirty="0" err="1" smtClean="0"/>
              <a:t>sync</a:t>
            </a:r>
            <a:endParaRPr lang="hu-HU" sz="3200" dirty="0" smtClean="0"/>
          </a:p>
          <a:p>
            <a:r>
              <a:rPr lang="hu-HU" sz="3200" dirty="0" err="1" smtClean="0"/>
              <a:t>Freesync</a:t>
            </a:r>
            <a:endParaRPr lang="hu-HU" sz="3200" dirty="0" smtClean="0"/>
          </a:p>
        </p:txBody>
      </p:sp>
      <p:pic>
        <p:nvPicPr>
          <p:cNvPr id="3074" name="Picture 2" descr="FreeSync vs G-Sync - Which Is Best? [Very Simple] - GPU 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79" y="1853248"/>
            <a:ext cx="5312214" cy="35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Egyebek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USB </a:t>
            </a:r>
            <a:r>
              <a:rPr lang="hu-HU" dirty="0" err="1" smtClean="0"/>
              <a:t>hub</a:t>
            </a:r>
            <a:endParaRPr lang="hu-HU" dirty="0" smtClean="0"/>
          </a:p>
          <a:p>
            <a:r>
              <a:rPr lang="hu-HU" dirty="0" smtClean="0"/>
              <a:t>RGB világítás</a:t>
            </a:r>
          </a:p>
          <a:p>
            <a:r>
              <a:rPr lang="hu-HU" dirty="0" smtClean="0"/>
              <a:t>Ívelt kijelző</a:t>
            </a:r>
          </a:p>
          <a:p>
            <a:r>
              <a:rPr lang="hu-HU" dirty="0" smtClean="0"/>
              <a:t>Hangszóró</a:t>
            </a:r>
          </a:p>
          <a:p>
            <a:endParaRPr lang="hu-HU" dirty="0"/>
          </a:p>
        </p:txBody>
      </p:sp>
      <p:pic>
        <p:nvPicPr>
          <p:cNvPr id="2050" name="Picture 2" descr="táska Teljesítmény Gladys aoc 27g2u usb hub Fém vonal ékszerek vi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50807"/>
            <a:ext cx="5715000" cy="1857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msung now makes ultra-curved monitors for offices as well as gamers - The  Ve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43" y="3590691"/>
            <a:ext cx="3975410" cy="29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https://polymoa.wordpress.com/2019/02/08/169-resolutions-chart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https://www.pcgamer.com/asus-rog-swift-500hz-gaming-monitor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099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83449" y="3034385"/>
            <a:ext cx="6234191" cy="740462"/>
          </a:xfrm>
        </p:spPr>
        <p:txBody>
          <a:bodyPr/>
          <a:lstStyle/>
          <a:p>
            <a:r>
              <a:rPr lang="hu-HU" sz="4000" dirty="0" smtClean="0"/>
              <a:t>Köszönöm a figyelmet!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348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59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Gamer Monitorok</vt:lpstr>
      <vt:lpstr>Monitor panelfajták</vt:lpstr>
      <vt:lpstr>Frissítési gyakorisága </vt:lpstr>
      <vt:lpstr>Felbontások</vt:lpstr>
      <vt:lpstr>Változó frissítési gyakoriság</vt:lpstr>
      <vt:lpstr>Egyebek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Péter Dávid</dc:creator>
  <cp:lastModifiedBy>Péter Dávid</cp:lastModifiedBy>
  <cp:revision>7</cp:revision>
  <dcterms:created xsi:type="dcterms:W3CDTF">2022-09-12T12:03:57Z</dcterms:created>
  <dcterms:modified xsi:type="dcterms:W3CDTF">2022-09-14T06:44:39Z</dcterms:modified>
</cp:coreProperties>
</file>