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CAAE-BCB2-8C42-9232-2F4E6DC1FD2B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3069-EA2B-9A4E-A29F-801095C2E5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27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63069-EA2B-9A4E-A29F-801095C2E59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083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45E1-42F3-C771-9E4E-BB1D2170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E5A4E-4EB9-E9F1-1522-E6A1A0A1F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D760-C1D3-818D-9D8F-F810E654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BE4A-5433-C9FD-5C91-2A72E209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EC17A-EC38-29F5-A481-E03E8BB1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0AC2-7F7D-0385-F0FE-097A9A8E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37510-94C7-AE3D-7A57-96B5CAF5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D8C7E-D3F7-37D7-6345-0E34043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6A9E-0630-2165-5127-B55096F0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2239-E840-E558-0F54-2E6A4B8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65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6E416-5CB8-73EB-FC22-C97FDA501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99A56-0834-EF7B-9BD4-8DC11BB5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68C53-068D-B523-04BC-C855C05A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C6E0-9A8E-8A79-554F-08F94C76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E421F-42FC-A0C8-025F-3B4C8BC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5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59BA-2C4B-2CB3-DD64-9A59429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685B1-A1B6-934C-86A2-C3EEB534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5DAA-88DA-1B96-F972-8888BDFC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82E5D-4742-826A-3E0F-2E03E388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A26A4-3442-CE9D-F283-69945473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0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ABF6-883B-7434-76DB-55C5AF2B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E3CAB-32E4-E3F6-D7A4-13A7F372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130C-06F7-BA9D-A3E9-E3D6BC94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2C1A4-1FDE-190F-506E-53F5E8D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2373-C5A9-E2D4-E380-A5C2268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360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C848-E2DC-4B4F-8694-0586F941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F367D-55B5-A65F-6DF3-94B36F6D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7842A-C12A-D241-8D8B-DA110627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B3612-4D85-D5B4-ED2C-3AA497A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DB8C6-E188-E3A9-8182-E9984365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0315E-E05A-0BF0-1512-93EEA889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06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6D9D6-5304-1E63-F10D-D1BC80C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6C826-7803-126D-5A54-F9BB8E54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403BC-AAE1-6CCF-8B37-795681F4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1C71C4-3013-C9A1-4312-25257F6F3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04C7EC-EA7B-CEC2-7298-77FB84F8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A86F3-4F62-6F12-965C-199B192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64C16F-CC7C-D818-4332-07001569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81DF1-CDB2-8FF1-AA18-F1B6EC2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1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78CE-77E4-3C03-E9D9-24660B93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64B7C-0861-698C-DF49-E31B26EF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3E296-B3F1-E5A7-FD9C-EF409FAA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E7C46-4633-1887-F8CC-490063FF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98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16D53-77CE-3506-DE7F-983F150C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02728-1820-EE67-E84D-CB477CE0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3F38E-7C06-9437-42C3-67E7369A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13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FC1AB-323D-9738-6AB0-33826364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0D7DC-059E-3B9D-DF64-A8CED318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1EDA5-F4AF-2FAD-1520-A18E7D56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40083-7014-C204-470C-B41EEA9C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97D12-3749-8CE2-BBE4-828F6F49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AE3CF-E109-C963-8C35-2AB60ED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4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7F65-4493-8E59-E425-33D23E5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5D9AF8-4F0D-5F76-4DB2-FB4399D89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162C0-783C-A2D3-5F36-B99CAA33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BBF6F-E45D-2F37-1684-CDD685DE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21220-CA9E-53DC-A017-2224FD2C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A827F-1A9E-1C76-AAD3-D4A445B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2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17FE5-8435-CE60-B59D-9DFE7C9A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1F19D-DBBF-5D7A-4B42-40D58CC3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E86B-86D6-BE69-6E3D-A5EF4BA44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61CDF-EECF-5A43-A863-7DFA2D9A5253}" type="datetimeFigureOut">
              <a:rPr kumimoji="1" lang="ko-KR" altLang="en-US" smtClean="0"/>
              <a:t>2025. 2. 12.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54408-CA24-C63D-649E-DF016EE0F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ACFC9-242B-92DC-5E51-80EDA97B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5EA8A-7F02-7548-8003-EDEB87A2A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2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DD89B2-16FA-FB11-9C20-A71A51B9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191"/>
          <a:stretch/>
        </p:blipFill>
        <p:spPr>
          <a:xfrm>
            <a:off x="329240" y="1075399"/>
            <a:ext cx="2198300" cy="5054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00D50-9001-AFA8-8DD9-CB73ED23D030}"/>
              </a:ext>
            </a:extLst>
          </p:cNvPr>
          <p:cNvSpPr txBox="1"/>
          <p:nvPr/>
        </p:nvSpPr>
        <p:spPr>
          <a:xfrm>
            <a:off x="251603" y="120769"/>
            <a:ext cx="31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보험정보 등록하기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82C9B-3435-9AD3-3503-0E4663F0C986}"/>
              </a:ext>
            </a:extLst>
          </p:cNvPr>
          <p:cNvSpPr txBox="1"/>
          <p:nvPr/>
        </p:nvSpPr>
        <p:spPr>
          <a:xfrm>
            <a:off x="370934" y="1202366"/>
            <a:ext cx="1442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 dirty="0"/>
              <a:t>보험정보 등록하기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85D31-38C3-CD41-C80A-7C711CB98047}"/>
              </a:ext>
            </a:extLst>
          </p:cNvPr>
          <p:cNvSpPr txBox="1"/>
          <p:nvPr/>
        </p:nvSpPr>
        <p:spPr>
          <a:xfrm>
            <a:off x="2766200" y="1662931"/>
            <a:ext cx="251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보험정보 등록 절차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83672-384E-FA10-E90F-3CC02346BCC0}"/>
              </a:ext>
            </a:extLst>
          </p:cNvPr>
          <p:cNvSpPr/>
          <p:nvPr/>
        </p:nvSpPr>
        <p:spPr>
          <a:xfrm>
            <a:off x="329240" y="1165460"/>
            <a:ext cx="1991266" cy="31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4C523-6E15-FA27-7BDD-E2E0ED335DD7}"/>
              </a:ext>
            </a:extLst>
          </p:cNvPr>
          <p:cNvSpPr txBox="1"/>
          <p:nvPr/>
        </p:nvSpPr>
        <p:spPr>
          <a:xfrm>
            <a:off x="2766199" y="2149067"/>
            <a:ext cx="251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1.</a:t>
            </a:r>
            <a:r>
              <a:rPr kumimoji="1" lang="ko-KR" altLang="en-US" sz="1000" b="1" dirty="0"/>
              <a:t> 신용정보원 회원 가입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548E3-AE5F-CF58-DEBC-2A77BFE82625}"/>
              </a:ext>
            </a:extLst>
          </p:cNvPr>
          <p:cNvSpPr txBox="1"/>
          <p:nvPr/>
        </p:nvSpPr>
        <p:spPr>
          <a:xfrm>
            <a:off x="2953108" y="2453743"/>
            <a:ext cx="520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신용정보원 사이트에서 회원가입을 진행합니다</a:t>
            </a:r>
            <a:r>
              <a:rPr kumimoji="1" lang="en-US" altLang="ko-KR" sz="1000" dirty="0"/>
              <a:t>.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179BFA5-1504-A3B7-ADE6-B5CCED1F56C1}"/>
              </a:ext>
            </a:extLst>
          </p:cNvPr>
          <p:cNvSpPr/>
          <p:nvPr/>
        </p:nvSpPr>
        <p:spPr>
          <a:xfrm>
            <a:off x="4478824" y="2121496"/>
            <a:ext cx="1330796" cy="24622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8EA10-39D5-AFD3-32AC-65191CB57D52}"/>
              </a:ext>
            </a:extLst>
          </p:cNvPr>
          <p:cNvSpPr txBox="1"/>
          <p:nvPr/>
        </p:nvSpPr>
        <p:spPr>
          <a:xfrm>
            <a:off x="4500113" y="2131814"/>
            <a:ext cx="137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회원가입 하러 가기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C3784478-DFF7-308A-B45C-85BF3BC53686}"/>
              </a:ext>
            </a:extLst>
          </p:cNvPr>
          <p:cNvCxnSpPr/>
          <p:nvPr/>
        </p:nvCxnSpPr>
        <p:spPr>
          <a:xfrm flipV="1">
            <a:off x="5555412" y="1662931"/>
            <a:ext cx="612476" cy="458565"/>
          </a:xfrm>
          <a:prstGeom prst="bentConnector3">
            <a:avLst>
              <a:gd name="adj1" fmla="val -7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F905DF-7622-19A5-07A1-FC2290E65218}"/>
              </a:ext>
            </a:extLst>
          </p:cNvPr>
          <p:cNvSpPr txBox="1"/>
          <p:nvPr/>
        </p:nvSpPr>
        <p:spPr>
          <a:xfrm>
            <a:off x="6206705" y="1539820"/>
            <a:ext cx="42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https://www.credit4u.or.kr:2443/</a:t>
            </a:r>
            <a:r>
              <a:rPr kumimoji="1" lang="en-US" altLang="ko-KR" sz="1000" dirty="0" err="1"/>
              <a:t>memb</a:t>
            </a:r>
            <a:r>
              <a:rPr kumimoji="1" lang="en-US" altLang="ko-KR" sz="1000" dirty="0"/>
              <a:t>/</a:t>
            </a:r>
            <a:r>
              <a:rPr kumimoji="1" lang="en-US" altLang="ko-KR" sz="1000" dirty="0" err="1"/>
              <a:t>memberLoginView.do</a:t>
            </a:r>
            <a:endParaRPr kumimoji="1"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D67589-04EA-B4CA-9507-B3FFF1BA248B}"/>
              </a:ext>
            </a:extLst>
          </p:cNvPr>
          <p:cNvSpPr/>
          <p:nvPr/>
        </p:nvSpPr>
        <p:spPr>
          <a:xfrm>
            <a:off x="0" y="6590579"/>
            <a:ext cx="12192000" cy="717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49A442-2D79-B2E0-F462-DA567DF5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725"/>
          <a:stretch/>
        </p:blipFill>
        <p:spPr>
          <a:xfrm>
            <a:off x="2591693" y="2788307"/>
            <a:ext cx="3122763" cy="3129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7A64F-9AB7-2E5F-C4BC-2D991798B080}"/>
              </a:ext>
            </a:extLst>
          </p:cNvPr>
          <p:cNvSpPr txBox="1"/>
          <p:nvPr/>
        </p:nvSpPr>
        <p:spPr>
          <a:xfrm>
            <a:off x="2766199" y="6419379"/>
            <a:ext cx="233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2.</a:t>
            </a:r>
            <a:r>
              <a:rPr kumimoji="1" lang="ko-KR" altLang="en-US" sz="1000" b="1" dirty="0"/>
              <a:t> 내 보험정보 조회하기</a:t>
            </a:r>
            <a:endParaRPr kumimoji="1" lang="ko-KR" altLang="en-US" sz="8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E24DAB-118F-2FD5-1756-572A7DC8C233}"/>
              </a:ext>
            </a:extLst>
          </p:cNvPr>
          <p:cNvSpPr/>
          <p:nvPr/>
        </p:nvSpPr>
        <p:spPr>
          <a:xfrm>
            <a:off x="4684287" y="5696283"/>
            <a:ext cx="413928" cy="20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83766-1BAE-AB63-E1FA-E8B73D7B2A50}"/>
              </a:ext>
            </a:extLst>
          </p:cNvPr>
          <p:cNvSpPr txBox="1"/>
          <p:nvPr/>
        </p:nvSpPr>
        <p:spPr>
          <a:xfrm>
            <a:off x="5098215" y="5677548"/>
            <a:ext cx="164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solidFill>
                  <a:srgbClr val="FF0000"/>
                </a:solidFill>
              </a:rPr>
              <a:t>1.</a:t>
            </a:r>
            <a:r>
              <a:rPr kumimoji="1" lang="ko-KR" altLang="en-US" sz="1000" dirty="0">
                <a:solidFill>
                  <a:srgbClr val="FF0000"/>
                </a:solidFill>
              </a:rPr>
              <a:t> 회원가입 버튼 클릭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DDF8EA-5276-F84A-5027-C0FFABD0F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249" y="2748641"/>
            <a:ext cx="4707511" cy="3209280"/>
          </a:xfrm>
          <a:prstGeom prst="rect">
            <a:avLst/>
          </a:prstGeom>
        </p:spPr>
      </p:pic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F796E685-15EE-74A6-666F-43065D7F125B}"/>
              </a:ext>
            </a:extLst>
          </p:cNvPr>
          <p:cNvSpPr/>
          <p:nvPr/>
        </p:nvSpPr>
        <p:spPr>
          <a:xfrm>
            <a:off x="6270512" y="4353281"/>
            <a:ext cx="414068" cy="17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45718B-7438-6B61-3FB7-7A3F8EC56ACF}"/>
              </a:ext>
            </a:extLst>
          </p:cNvPr>
          <p:cNvSpPr/>
          <p:nvPr/>
        </p:nvSpPr>
        <p:spPr>
          <a:xfrm>
            <a:off x="7338343" y="3791977"/>
            <a:ext cx="1659008" cy="1590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B6539-B381-3BD9-D500-7A0F71558DA2}"/>
              </a:ext>
            </a:extLst>
          </p:cNvPr>
          <p:cNvSpPr txBox="1"/>
          <p:nvPr/>
        </p:nvSpPr>
        <p:spPr>
          <a:xfrm>
            <a:off x="9013712" y="4626244"/>
            <a:ext cx="30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solidFill>
                  <a:srgbClr val="FF0000"/>
                </a:solidFill>
              </a:rPr>
              <a:t>2.</a:t>
            </a:r>
            <a:r>
              <a:rPr kumimoji="1" lang="ko-KR" altLang="en-US" sz="1000" dirty="0">
                <a:solidFill>
                  <a:srgbClr val="FF0000"/>
                </a:solidFill>
              </a:rPr>
              <a:t> 전체 항목을 체크 후 회원가입을 진행해 주세요</a:t>
            </a:r>
            <a:r>
              <a:rPr kumimoji="1" lang="en-US" altLang="ko-KR" sz="1000" dirty="0">
                <a:solidFill>
                  <a:srgbClr val="FF0000"/>
                </a:solidFill>
              </a:rPr>
              <a:t>.</a:t>
            </a:r>
            <a:endParaRPr kumimoji="1"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78792-BE88-7121-0A7D-3488B66255A0}"/>
              </a:ext>
            </a:extLst>
          </p:cNvPr>
          <p:cNvSpPr txBox="1"/>
          <p:nvPr/>
        </p:nvSpPr>
        <p:spPr>
          <a:xfrm>
            <a:off x="2872594" y="6683187"/>
            <a:ext cx="520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가입한 회원 정보로 내 보험을 조회합니다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 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9E607CB-63A0-AFB1-DB2B-D0AEB10CFED5}"/>
              </a:ext>
            </a:extLst>
          </p:cNvPr>
          <p:cNvSpPr/>
          <p:nvPr/>
        </p:nvSpPr>
        <p:spPr>
          <a:xfrm>
            <a:off x="5561984" y="6655282"/>
            <a:ext cx="1330796" cy="24622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1F994C-F3A5-E0BC-7CE1-BEDA2EADE77B}"/>
              </a:ext>
            </a:extLst>
          </p:cNvPr>
          <p:cNvSpPr txBox="1"/>
          <p:nvPr/>
        </p:nvSpPr>
        <p:spPr>
          <a:xfrm>
            <a:off x="5583273" y="6665600"/>
            <a:ext cx="137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내 보험 조회하기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4D861ADA-04F6-0FE7-748A-6D7F6A2AFA41}"/>
              </a:ext>
            </a:extLst>
          </p:cNvPr>
          <p:cNvCxnSpPr>
            <a:cxnSpLocks/>
          </p:cNvCxnSpPr>
          <p:nvPr/>
        </p:nvCxnSpPr>
        <p:spPr>
          <a:xfrm flipV="1">
            <a:off x="6512582" y="6412593"/>
            <a:ext cx="453795" cy="251905"/>
          </a:xfrm>
          <a:prstGeom prst="bentConnector3">
            <a:avLst>
              <a:gd name="adj1" fmla="val 5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04A782-5000-CD4A-E8ED-6D2DB8F38D77}"/>
              </a:ext>
            </a:extLst>
          </p:cNvPr>
          <p:cNvSpPr txBox="1"/>
          <p:nvPr/>
        </p:nvSpPr>
        <p:spPr>
          <a:xfrm>
            <a:off x="6957751" y="6284324"/>
            <a:ext cx="42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http://54.180.149.155:8091/</a:t>
            </a:r>
            <a:r>
              <a:rPr kumimoji="1" lang="en-US" altLang="ko-KR" sz="1000" dirty="0" err="1"/>
              <a:t>hecto</a:t>
            </a:r>
            <a:r>
              <a:rPr kumimoji="1" lang="en-US" altLang="ko-KR" sz="1000" dirty="0"/>
              <a:t>/insurance</a:t>
            </a:r>
            <a:endParaRPr kumimoji="1"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D75369-98BB-9CBF-592B-381CD9434589}"/>
              </a:ext>
            </a:extLst>
          </p:cNvPr>
          <p:cNvSpPr txBox="1"/>
          <p:nvPr/>
        </p:nvSpPr>
        <p:spPr>
          <a:xfrm>
            <a:off x="2766199" y="9108739"/>
            <a:ext cx="233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3.</a:t>
            </a:r>
            <a:r>
              <a:rPr kumimoji="1" lang="ko-KR" altLang="en-US" sz="1000" b="1" dirty="0"/>
              <a:t> 내 보험 조회 파일 업로드하기</a:t>
            </a:r>
            <a:endParaRPr kumimoji="1" lang="ko-KR" altLang="en-US" sz="800" b="1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3CF6D2B9-B096-FFD0-0997-B8137DDECC12}"/>
              </a:ext>
            </a:extLst>
          </p:cNvPr>
          <p:cNvSpPr/>
          <p:nvPr/>
        </p:nvSpPr>
        <p:spPr>
          <a:xfrm>
            <a:off x="4874745" y="9105478"/>
            <a:ext cx="1330796" cy="24622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ABDD76-19B0-AAF0-3C33-09E8C6775A7D}"/>
              </a:ext>
            </a:extLst>
          </p:cNvPr>
          <p:cNvSpPr txBox="1"/>
          <p:nvPr/>
        </p:nvSpPr>
        <p:spPr>
          <a:xfrm>
            <a:off x="4973267" y="9126326"/>
            <a:ext cx="137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파일 업로드하기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73999-1CDE-C72A-7F50-7DF58F2FEC62}"/>
              </a:ext>
            </a:extLst>
          </p:cNvPr>
          <p:cNvSpPr txBox="1"/>
          <p:nvPr/>
        </p:nvSpPr>
        <p:spPr>
          <a:xfrm>
            <a:off x="2872594" y="9427422"/>
            <a:ext cx="520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내 보험 조회 후 다운받은 </a:t>
            </a:r>
            <a:r>
              <a:rPr kumimoji="1" lang="en-US" altLang="ko-KR" sz="1000" dirty="0" err="1"/>
              <a:t>insurance.txt</a:t>
            </a:r>
            <a:r>
              <a:rPr kumimoji="1" lang="ko-KR" altLang="en-US" sz="1000" dirty="0"/>
              <a:t> 파일을 업로드 합니다</a:t>
            </a:r>
            <a:r>
              <a:rPr kumimoji="1" lang="en-US" altLang="ko-KR" sz="1000" dirty="0"/>
              <a:t>.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28E873C-E1B2-7D2C-D80A-9E7ADC382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594" y="6999105"/>
            <a:ext cx="7302500" cy="18288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D71ED-235E-35E2-BE5F-259296A33F1C}"/>
              </a:ext>
            </a:extLst>
          </p:cNvPr>
          <p:cNvSpPr/>
          <p:nvPr/>
        </p:nvSpPr>
        <p:spPr>
          <a:xfrm>
            <a:off x="4433294" y="7414751"/>
            <a:ext cx="3325411" cy="58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4C3BA-69BE-0B53-EAA9-182FD5215F38}"/>
              </a:ext>
            </a:extLst>
          </p:cNvPr>
          <p:cNvSpPr txBox="1"/>
          <p:nvPr/>
        </p:nvSpPr>
        <p:spPr>
          <a:xfrm>
            <a:off x="7803346" y="7487681"/>
            <a:ext cx="3778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solidFill>
                  <a:srgbClr val="FF0000"/>
                </a:solidFill>
              </a:rPr>
              <a:t>3. </a:t>
            </a:r>
            <a:r>
              <a:rPr kumimoji="1" lang="ko-KR" altLang="en-US" sz="1000" dirty="0">
                <a:solidFill>
                  <a:srgbClr val="FF0000"/>
                </a:solidFill>
              </a:rPr>
              <a:t>신용정보원 사이트에서 가입한 아이디</a:t>
            </a:r>
            <a:r>
              <a:rPr kumimoji="1" lang="en-US" altLang="ko-KR" sz="1000" dirty="0">
                <a:solidFill>
                  <a:srgbClr val="FF0000"/>
                </a:solidFill>
              </a:rPr>
              <a:t>/</a:t>
            </a:r>
            <a:r>
              <a:rPr kumimoji="1" lang="ko-KR" altLang="en-US" sz="1000" dirty="0">
                <a:solidFill>
                  <a:srgbClr val="FF0000"/>
                </a:solidFill>
              </a:rPr>
              <a:t>비밀번호를 입력 후 조회버튼을 클릭해주세요</a:t>
            </a:r>
            <a:r>
              <a:rPr kumimoji="1" lang="en-US" altLang="ko-KR" sz="1000" dirty="0">
                <a:solidFill>
                  <a:srgbClr val="FF0000"/>
                </a:solidFill>
              </a:rPr>
              <a:t>.</a:t>
            </a:r>
            <a:endParaRPr kumimoji="1"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51" name="그림 5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6E2B0E0-BCC5-9A4C-1E1F-CEA91621F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785" y="9833069"/>
            <a:ext cx="4102100" cy="24511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3B0AD29-6D40-FE26-613A-A46C8926951B}"/>
              </a:ext>
            </a:extLst>
          </p:cNvPr>
          <p:cNvSpPr txBox="1"/>
          <p:nvPr/>
        </p:nvSpPr>
        <p:spPr>
          <a:xfrm>
            <a:off x="2766199" y="12720376"/>
            <a:ext cx="233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4.</a:t>
            </a:r>
            <a:r>
              <a:rPr kumimoji="1" lang="ko-KR" altLang="en-US" sz="1000" b="1" dirty="0"/>
              <a:t> 등록 완료</a:t>
            </a:r>
            <a:endParaRPr kumimoji="1" lang="ko-KR" alt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DB5232-4290-3D5D-3A5C-86D7512BFFFD}"/>
              </a:ext>
            </a:extLst>
          </p:cNvPr>
          <p:cNvSpPr txBox="1"/>
          <p:nvPr/>
        </p:nvSpPr>
        <p:spPr>
          <a:xfrm>
            <a:off x="2872594" y="12966597"/>
            <a:ext cx="8005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파일 업로드까지 진행해주시면 등록이 완료됩니다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접수 절차가 완료되면 따로 연락 드리겠습니다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감사합니다</a:t>
            </a:r>
            <a:r>
              <a:rPr kumimoji="1" lang="en-US" altLang="ko-KR" sz="1000" dirty="0"/>
              <a:t>.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10B7F0DA-5401-C0EC-DC3E-714B073A8E83}"/>
              </a:ext>
            </a:extLst>
          </p:cNvPr>
          <p:cNvSpPr/>
          <p:nvPr/>
        </p:nvSpPr>
        <p:spPr>
          <a:xfrm>
            <a:off x="2667677" y="10919516"/>
            <a:ext cx="1330796" cy="24622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5C9704-C3E5-424E-BDE4-B87F8561C147}"/>
              </a:ext>
            </a:extLst>
          </p:cNvPr>
          <p:cNvSpPr txBox="1"/>
          <p:nvPr/>
        </p:nvSpPr>
        <p:spPr>
          <a:xfrm>
            <a:off x="2766199" y="10940364"/>
            <a:ext cx="137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파일 업로드하기</a:t>
            </a:r>
            <a:endParaRPr kumimoji="1" lang="ko-KR" alt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8DD94B5-B3F0-9531-1752-F45512069C88}"/>
              </a:ext>
            </a:extLst>
          </p:cNvPr>
          <p:cNvCxnSpPr>
            <a:cxnSpLocks/>
          </p:cNvCxnSpPr>
          <p:nvPr/>
        </p:nvCxnSpPr>
        <p:spPr>
          <a:xfrm flipV="1">
            <a:off x="3474646" y="10554677"/>
            <a:ext cx="1198139" cy="359055"/>
          </a:xfrm>
          <a:prstGeom prst="bentConnector3">
            <a:avLst>
              <a:gd name="adj1" fmla="val 3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EAD23DB-A003-D48A-6E63-9AB64DC3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363" r="85057" b="58925"/>
          <a:stretch/>
        </p:blipFill>
        <p:spPr>
          <a:xfrm>
            <a:off x="379009" y="1518195"/>
            <a:ext cx="1856933" cy="10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</Words>
  <Application>Microsoft Macintosh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 근목</dc:creator>
  <cp:lastModifiedBy>박 근목</cp:lastModifiedBy>
  <cp:revision>18</cp:revision>
  <dcterms:created xsi:type="dcterms:W3CDTF">2025-02-12T00:31:22Z</dcterms:created>
  <dcterms:modified xsi:type="dcterms:W3CDTF">2025-02-12T02:08:56Z</dcterms:modified>
</cp:coreProperties>
</file>