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0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多媒体播放广告机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吴健松 陈迪豪 杨伟宏 陈远龙 文力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7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2146" cy="706964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技术实现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2146" cy="3416300"/>
          </a:xfrm>
        </p:spPr>
        <p:txBody>
          <a:bodyPr/>
          <a:lstStyle/>
          <a:p>
            <a:r>
              <a:rPr lang="en-US" altLang="zh-CN" sz="2400" b="1" dirty="0" err="1" smtClean="0"/>
              <a:t>Play.c</a:t>
            </a:r>
            <a:endParaRPr lang="en-US" altLang="zh-CN" sz="2400" b="1" dirty="0" smtClean="0"/>
          </a:p>
          <a:p>
            <a:r>
              <a:rPr lang="zh-CN" altLang="en-US" sz="2400" dirty="0" smtClean="0"/>
              <a:t>实现客户端</a:t>
            </a:r>
            <a:r>
              <a:rPr lang="en-US" altLang="zh-CN" sz="2400" dirty="0" smtClean="0"/>
              <a:t>socket</a:t>
            </a:r>
            <a:endParaRPr lang="en-US" altLang="zh-CN" sz="2400" dirty="0"/>
          </a:p>
          <a:p>
            <a:r>
              <a:rPr lang="zh-CN" altLang="en-US" sz="2400" dirty="0" smtClean="0"/>
              <a:t>与服务器建立连接</a:t>
            </a:r>
            <a:endParaRPr lang="en-US" altLang="zh-CN" sz="2400" dirty="0" smtClean="0"/>
          </a:p>
          <a:p>
            <a:r>
              <a:rPr lang="zh-CN" altLang="en-US" sz="2400" dirty="0" smtClean="0"/>
              <a:t>发送</a:t>
            </a:r>
            <a:r>
              <a:rPr lang="en-US" altLang="zh-CN" sz="2400" dirty="0" smtClean="0"/>
              <a:t>play</a:t>
            </a:r>
            <a:r>
              <a:rPr lang="zh-CN" altLang="en-US" sz="2400" dirty="0" smtClean="0"/>
              <a:t>命令与参数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97" y="2331720"/>
            <a:ext cx="5552417" cy="43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5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2146" cy="706964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技术实现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545" y="2354580"/>
            <a:ext cx="6915150" cy="43434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2146" cy="3416300"/>
          </a:xfrm>
        </p:spPr>
        <p:txBody>
          <a:bodyPr/>
          <a:lstStyle/>
          <a:p>
            <a:r>
              <a:rPr lang="en-US" altLang="zh-CN" sz="2400" b="1" dirty="0" smtClean="0"/>
              <a:t>MainActivity.java</a:t>
            </a:r>
          </a:p>
          <a:p>
            <a:r>
              <a:rPr lang="zh-CN" altLang="en-US" sz="2400" dirty="0" smtClean="0"/>
              <a:t>实现程序界面与按钮响应</a:t>
            </a:r>
            <a:endParaRPr lang="en-US" altLang="zh-CN" sz="2400" dirty="0" smtClean="0"/>
          </a:p>
          <a:p>
            <a:r>
              <a:rPr lang="zh-CN" altLang="en-US" sz="2400" dirty="0" smtClean="0"/>
              <a:t>实现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类进行连接</a:t>
            </a:r>
            <a:endParaRPr lang="en-US" altLang="zh-CN" sz="2400" dirty="0" smtClean="0"/>
          </a:p>
          <a:p>
            <a:r>
              <a:rPr lang="zh-CN" altLang="en-US" sz="2400" dirty="0" smtClean="0"/>
              <a:t>捕获输入并发送到服务器</a:t>
            </a:r>
            <a:endParaRPr lang="en-US" altLang="zh-CN" sz="2400" dirty="0" smtClean="0"/>
          </a:p>
          <a:p>
            <a:r>
              <a:rPr lang="zh-CN" altLang="en-US" sz="2400" dirty="0"/>
              <a:t>弹</a:t>
            </a:r>
            <a:r>
              <a:rPr lang="zh-CN" altLang="en-US" sz="2400" dirty="0" smtClean="0"/>
              <a:t>出用户提示和快捷菜单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47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2146" cy="706964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技术实现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2146" cy="3416300"/>
          </a:xfrm>
        </p:spPr>
        <p:txBody>
          <a:bodyPr/>
          <a:lstStyle/>
          <a:p>
            <a:r>
              <a:rPr lang="en-US" altLang="zh-CN" sz="2400" b="1" dirty="0" err="1" smtClean="0"/>
              <a:t>Led.c</a:t>
            </a:r>
            <a:endParaRPr lang="en-US" altLang="zh-CN" sz="2400" b="1" dirty="0" smtClean="0"/>
          </a:p>
          <a:p>
            <a:r>
              <a:rPr lang="zh-CN" altLang="en-US" sz="2400" dirty="0" smtClean="0"/>
              <a:t>了解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硬件驱动</a:t>
            </a:r>
            <a:endParaRPr lang="en-US" altLang="zh-CN" sz="2400" dirty="0" smtClean="0"/>
          </a:p>
          <a:p>
            <a:r>
              <a:rPr lang="zh-CN" altLang="en-US" sz="2400" dirty="0" smtClean="0"/>
              <a:t>实现流水灯的显示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940" y="2603500"/>
            <a:ext cx="5410200" cy="42186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406571"/>
            <a:ext cx="32099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09286" cy="706964"/>
          </a:xfrm>
        </p:spPr>
        <p:txBody>
          <a:bodyPr/>
          <a:lstStyle/>
          <a:p>
            <a:pPr algn="ctr"/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 小组介绍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109707"/>
              </p:ext>
            </p:extLst>
          </p:nvPr>
        </p:nvGraphicFramePr>
        <p:xfrm>
          <a:off x="2624027" y="2697482"/>
          <a:ext cx="7292340" cy="3736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1640"/>
                <a:gridCol w="2048922"/>
                <a:gridCol w="3551778"/>
              </a:tblGrid>
              <a:tr h="537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姓名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学号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分工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9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吴健松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201030632234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嵌入式板</a:t>
                      </a:r>
                      <a:r>
                        <a:rPr lang="zh-CN" sz="1600" kern="100" dirty="0" smtClean="0">
                          <a:effectLst/>
                        </a:rPr>
                        <a:t>服务器</a:t>
                      </a:r>
                      <a:r>
                        <a:rPr lang="zh-CN" altLang="en-US" sz="1600" kern="100" dirty="0" smtClean="0">
                          <a:effectLst/>
                        </a:rPr>
                        <a:t>程序</a:t>
                      </a:r>
                      <a:r>
                        <a:rPr lang="zh-CN" sz="1600" kern="100" dirty="0" smtClean="0">
                          <a:effectLst/>
                        </a:rPr>
                        <a:t>的</a:t>
                      </a:r>
                      <a:r>
                        <a:rPr lang="zh-CN" sz="1600" kern="100" dirty="0">
                          <a:effectLst/>
                        </a:rPr>
                        <a:t>开发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9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杨伟宏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201030632609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PC</a:t>
                      </a:r>
                      <a:r>
                        <a:rPr lang="zh-CN" sz="1600" kern="100" dirty="0">
                          <a:effectLst/>
                        </a:rPr>
                        <a:t>客户端的开发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9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陈迪豪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201030630117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移动客户端的开发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9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陈远龙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201030630223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移植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，搭建交叉编译环境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9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文力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201030632159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自启动脚本的编写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3835" y="1552787"/>
            <a:ext cx="1409965" cy="4748590"/>
          </a:xfrm>
        </p:spPr>
        <p:txBody>
          <a:bodyPr/>
          <a:lstStyle/>
          <a:p>
            <a:r>
              <a:rPr lang="zh-CN" altLang="en-US" sz="7200" dirty="0" smtClean="0"/>
              <a:t>谢谢观赏</a:t>
            </a:r>
            <a:endParaRPr lang="zh-CN" altLang="en-US" sz="720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项目简介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特色创意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技术实现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小组介绍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59" y="2578548"/>
            <a:ext cx="4296182" cy="28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2146" cy="706964"/>
          </a:xfrm>
        </p:spPr>
        <p:txBody>
          <a:bodyPr/>
          <a:lstStyle/>
          <a:p>
            <a:pPr algn="ctr"/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745168"/>
            <a:ext cx="6855704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多媒体播放广告机是我们小组实现的嵌入式开发项目，基于</a:t>
            </a:r>
            <a:r>
              <a:rPr lang="en-US" altLang="zh-CN" sz="2000" dirty="0" smtClean="0"/>
              <a:t>Tiny6410</a:t>
            </a:r>
            <a:r>
              <a:rPr lang="zh-CN" altLang="en-US" sz="2000" dirty="0" smtClean="0"/>
              <a:t>开发板的</a:t>
            </a:r>
            <a:r>
              <a:rPr lang="en-US" altLang="zh-CN" sz="2000" dirty="0" smtClean="0"/>
              <a:t>Arm-Linux</a:t>
            </a:r>
            <a:r>
              <a:rPr lang="zh-CN" altLang="en-US" sz="2000" dirty="0" smtClean="0"/>
              <a:t>操作系统，利用系统播放器</a:t>
            </a:r>
            <a:r>
              <a:rPr lang="en-US" altLang="zh-CN" sz="2000" dirty="0" err="1" smtClean="0"/>
              <a:t>Mplayer</a:t>
            </a:r>
            <a:r>
              <a:rPr lang="zh-CN" altLang="en-US" sz="2000" dirty="0" smtClean="0"/>
              <a:t>播放广告视频，通过</a:t>
            </a:r>
            <a:r>
              <a:rPr lang="en-US" altLang="zh-CN" sz="2000" dirty="0" err="1" smtClean="0"/>
              <a:t>Wifi</a:t>
            </a:r>
            <a:r>
              <a:rPr lang="zh-CN" altLang="en-US" sz="2000" dirty="0" smtClean="0"/>
              <a:t>无线连接可以播放、暂停以及更新广告视频。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我们编写了系统自启动脚本，实现了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平台的服务器程序，同时配备了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以及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客户端，满足了广告机自动启动、及时更新广告视频与远程控制的用户需求。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40" y="2846531"/>
            <a:ext cx="3496749" cy="29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2146" cy="706964"/>
          </a:xfrm>
        </p:spPr>
        <p:txBody>
          <a:bodyPr/>
          <a:lstStyle/>
          <a:p>
            <a:pPr algn="ctr"/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796683"/>
            <a:ext cx="9932146" cy="3416300"/>
          </a:xfrm>
        </p:spPr>
        <p:txBody>
          <a:bodyPr>
            <a:normAutofit/>
          </a:bodyPr>
          <a:lstStyle/>
          <a:p>
            <a:r>
              <a:rPr lang="zh-CN" altLang="zh-CN" sz="2400" b="1" dirty="0"/>
              <a:t>软件设计方案</a:t>
            </a:r>
            <a:endParaRPr lang="zh-CN" altLang="zh-CN" sz="2400" dirty="0"/>
          </a:p>
          <a:p>
            <a:r>
              <a:rPr lang="zh-CN" altLang="zh-CN" sz="2400" dirty="0" smtClean="0"/>
              <a:t>自启动</a:t>
            </a:r>
            <a:r>
              <a:rPr lang="zh-CN" altLang="zh-CN" sz="2400" dirty="0"/>
              <a:t>脚本初始化无线网络，配置</a:t>
            </a:r>
            <a:r>
              <a:rPr lang="en-US" altLang="zh-CN" sz="2400" dirty="0" err="1"/>
              <a:t>ip</a:t>
            </a:r>
            <a:r>
              <a:rPr lang="zh-CN" altLang="zh-CN" sz="2400" dirty="0"/>
              <a:t>地址，启动服务器程序</a:t>
            </a:r>
          </a:p>
          <a:p>
            <a:r>
              <a:rPr lang="zh-CN" altLang="zh-CN" sz="2400" dirty="0"/>
              <a:t>服务器程序首先初始化</a:t>
            </a:r>
            <a:r>
              <a:rPr lang="en-US" altLang="zh-CN" sz="2400" dirty="0"/>
              <a:t>socket</a:t>
            </a:r>
            <a:r>
              <a:rPr lang="zh-CN" altLang="zh-CN" sz="2400" dirty="0"/>
              <a:t>，然后循环播放视频</a:t>
            </a:r>
          </a:p>
          <a:p>
            <a:r>
              <a:rPr lang="zh-CN" altLang="zh-CN" sz="2400" dirty="0"/>
              <a:t>阻塞等待客户端传来的命令，然后执行</a:t>
            </a:r>
            <a:r>
              <a:rPr lang="zh-CN" altLang="zh-CN" sz="2400" dirty="0" smtClean="0"/>
              <a:t>命令</a:t>
            </a:r>
            <a:endParaRPr lang="en-US" altLang="zh-CN" sz="2400" dirty="0" smtClean="0"/>
          </a:p>
          <a:p>
            <a:r>
              <a:rPr lang="zh-CN" altLang="zh-CN" sz="2400" dirty="0" smtClean="0"/>
              <a:t>每个</a:t>
            </a:r>
            <a:r>
              <a:rPr lang="zh-CN" altLang="zh-CN" sz="2400" dirty="0"/>
              <a:t>客户端传来的命令都是独立的程序，可接收参数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36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2146" cy="706964"/>
          </a:xfrm>
        </p:spPr>
        <p:txBody>
          <a:bodyPr/>
          <a:lstStyle/>
          <a:p>
            <a:pPr algn="ctr"/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特色创意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2146" cy="3416300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 smtClean="0"/>
              <a:t>程序自启动</a:t>
            </a:r>
            <a:endParaRPr lang="en-US" altLang="zh-CN" sz="2400" b="1" dirty="0" smtClean="0"/>
          </a:p>
          <a:p>
            <a:r>
              <a:rPr lang="zh-CN" altLang="en-US" sz="2400" dirty="0" smtClean="0"/>
              <a:t>编写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init.d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rcs.d</a:t>
            </a:r>
            <a:r>
              <a:rPr lang="zh-CN" altLang="en-US" sz="2400" dirty="0" smtClean="0"/>
              <a:t>脚本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dirty="0"/>
              <a:t>#!/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sh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sleep 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ifconfig</a:t>
            </a:r>
            <a:r>
              <a:rPr lang="en-US" altLang="zh-CN" dirty="0"/>
              <a:t> eth0 </a:t>
            </a:r>
            <a:r>
              <a:rPr lang="en-US" altLang="zh-CN" dirty="0" smtClean="0"/>
              <a:t>down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ifconfig</a:t>
            </a:r>
            <a:r>
              <a:rPr lang="en-US" altLang="zh-CN" dirty="0"/>
              <a:t> wlan0 </a:t>
            </a:r>
            <a:r>
              <a:rPr lang="en-US" altLang="zh-CN" dirty="0" smtClean="0"/>
              <a:t>192.168.1.64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start-</a:t>
            </a:r>
            <a:r>
              <a:rPr lang="en-US" altLang="zh-CN" dirty="0" err="1"/>
              <a:t>wifi</a:t>
            </a:r>
            <a:r>
              <a:rPr lang="en-US" altLang="zh-CN" dirty="0"/>
              <a:t> </a:t>
            </a:r>
            <a:r>
              <a:rPr lang="en-US" altLang="zh-CN" dirty="0" err="1"/>
              <a:t>wpa</a:t>
            </a:r>
            <a:r>
              <a:rPr lang="en-US" altLang="zh-CN" dirty="0"/>
              <a:t> C10-649 </a:t>
            </a:r>
            <a:r>
              <a:rPr lang="en-US" altLang="zh-CN" dirty="0" err="1" smtClean="0"/>
              <a:t>ihaveabigdick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ifconfig</a:t>
            </a:r>
            <a:r>
              <a:rPr lang="en-US" altLang="zh-CN" dirty="0"/>
              <a:t> wlan0 </a:t>
            </a:r>
            <a:r>
              <a:rPr lang="en-US" altLang="zh-CN" dirty="0" smtClean="0"/>
              <a:t>192.168.1.64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/home/</a:t>
            </a:r>
            <a:r>
              <a:rPr lang="en-US" altLang="zh-CN" dirty="0" err="1"/>
              <a:t>plg</a:t>
            </a:r>
            <a:r>
              <a:rPr lang="en-US" altLang="zh-CN" dirty="0"/>
              <a:t>/</a:t>
            </a:r>
            <a:r>
              <a:rPr lang="en-US" altLang="zh-CN" dirty="0" err="1"/>
              <a:t>tc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30" y="3283039"/>
            <a:ext cx="2369713" cy="23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2146" cy="706964"/>
          </a:xfrm>
        </p:spPr>
        <p:txBody>
          <a:bodyPr/>
          <a:lstStyle/>
          <a:p>
            <a:pPr algn="ctr"/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特色创意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2146" cy="34163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跨</a:t>
            </a:r>
            <a:r>
              <a:rPr lang="zh-CN" altLang="en-US" sz="2400" b="1" dirty="0" smtClean="0"/>
              <a:t>平台解决方案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遵循</a:t>
            </a:r>
            <a:r>
              <a:rPr lang="en-US" altLang="zh-CN" sz="2400" b="1" dirty="0" smtClean="0"/>
              <a:t>Socket</a:t>
            </a:r>
            <a:r>
              <a:rPr lang="zh-CN" altLang="en-US" sz="2400" b="1" dirty="0" smtClean="0"/>
              <a:t>标准编程</a:t>
            </a:r>
            <a:endParaRPr lang="en-US" altLang="zh-CN" sz="2400" b="1" dirty="0" smtClean="0"/>
          </a:p>
          <a:p>
            <a:pPr marL="400050" lvl="1" indent="0">
              <a:buNone/>
            </a:pPr>
            <a:r>
              <a:rPr lang="zh-CN" altLang="en-US" sz="1800" dirty="0" smtClean="0"/>
              <a:t>服务器使用</a:t>
            </a:r>
            <a:r>
              <a:rPr lang="en-US" altLang="zh-CN" sz="1800" dirty="0" smtClean="0"/>
              <a:t>ANSI C</a:t>
            </a:r>
            <a:r>
              <a:rPr lang="zh-CN" altLang="en-US" sz="1800" dirty="0" smtClean="0"/>
              <a:t>开发，</a:t>
            </a:r>
            <a:r>
              <a:rPr lang="en-US" altLang="zh-CN" sz="1800" dirty="0" smtClean="0"/>
              <a:t>arm-</a:t>
            </a:r>
            <a:r>
              <a:rPr lang="en-US" altLang="zh-CN" sz="1800" dirty="0" err="1" smtClean="0"/>
              <a:t>linux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gcc</a:t>
            </a:r>
            <a:r>
              <a:rPr lang="zh-CN" altLang="en-US" sz="1800" dirty="0" smtClean="0"/>
              <a:t>编译</a:t>
            </a:r>
            <a:endParaRPr lang="en-US" altLang="zh-CN" sz="1800" dirty="0" smtClean="0"/>
          </a:p>
          <a:p>
            <a:pPr marL="400050" lvl="1" indent="0">
              <a:buNone/>
            </a:pPr>
            <a:r>
              <a:rPr lang="en-US" altLang="zh-CN" sz="1800" dirty="0" smtClean="0"/>
              <a:t>PC</a:t>
            </a:r>
            <a:r>
              <a:rPr lang="zh-CN" altLang="en-US" sz="1800" dirty="0" smtClean="0"/>
              <a:t>客户端同样使用标准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开发，</a:t>
            </a:r>
            <a:r>
              <a:rPr lang="en-US" altLang="zh-CN" sz="1800" dirty="0" err="1" smtClean="0"/>
              <a:t>gcc</a:t>
            </a:r>
            <a:r>
              <a:rPr lang="zh-CN" altLang="en-US" sz="1800" dirty="0" smtClean="0"/>
              <a:t>编译器</a:t>
            </a:r>
            <a:endParaRPr lang="en-US" altLang="zh-CN" sz="1800" dirty="0" smtClean="0"/>
          </a:p>
          <a:p>
            <a:pPr marL="400050" lvl="1" indent="0">
              <a:buNone/>
            </a:pPr>
            <a:r>
              <a:rPr lang="zh-CN" altLang="en-US" sz="1800" dirty="0" smtClean="0"/>
              <a:t>移动客户端使用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开发，</a:t>
            </a:r>
            <a:r>
              <a:rPr lang="zh-CN" altLang="en-US" sz="1800" dirty="0"/>
              <a:t>适用</a:t>
            </a:r>
            <a:r>
              <a:rPr lang="zh-CN" altLang="en-US" sz="1800" dirty="0" smtClean="0"/>
              <a:t>于</a:t>
            </a:r>
            <a:r>
              <a:rPr lang="en-US" altLang="zh-CN" sz="1800" dirty="0" smtClean="0"/>
              <a:t>Android</a:t>
            </a:r>
            <a:r>
              <a:rPr lang="zh-CN" altLang="en-US" sz="1800" dirty="0" smtClean="0"/>
              <a:t>智能手机</a:t>
            </a:r>
            <a:endParaRPr lang="zh-CN" altLang="en-US" sz="1800" dirty="0"/>
          </a:p>
        </p:txBody>
      </p:sp>
      <p:sp>
        <p:nvSpPr>
          <p:cNvPr id="4" name="AutoShape 2" descr="http://www.android-study.com/upload/image/2011092414525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11" y="2886835"/>
            <a:ext cx="464571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2146" cy="706964"/>
          </a:xfrm>
        </p:spPr>
        <p:txBody>
          <a:bodyPr/>
          <a:lstStyle/>
          <a:p>
            <a:pPr algn="ctr"/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特色创意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2146" cy="3934460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9600" b="1" dirty="0" smtClean="0"/>
              <a:t>丰富的命令操作</a:t>
            </a:r>
            <a:endParaRPr lang="en-US" altLang="zh-CN" sz="9600" b="1" dirty="0" smtClean="0"/>
          </a:p>
          <a:p>
            <a:pPr marL="400050" lvl="1" indent="0">
              <a:buNone/>
            </a:pPr>
            <a:r>
              <a:rPr lang="en-US" altLang="zh-CN" sz="7800" dirty="0" err="1"/>
              <a:t>sendfile</a:t>
            </a:r>
            <a:r>
              <a:rPr lang="en-US" altLang="zh-CN" sz="7800" dirty="0"/>
              <a:t> &lt;</a:t>
            </a:r>
            <a:r>
              <a:rPr lang="en-US" altLang="zh-CN" sz="7800" dirty="0" err="1"/>
              <a:t>sourceFileName</a:t>
            </a:r>
            <a:r>
              <a:rPr lang="en-US" altLang="zh-CN" sz="7800" dirty="0"/>
              <a:t>&gt; &lt;</a:t>
            </a:r>
            <a:r>
              <a:rPr lang="en-US" altLang="zh-CN" sz="7800" dirty="0" err="1"/>
              <a:t>targetFileName</a:t>
            </a:r>
            <a:r>
              <a:rPr lang="en-US" altLang="zh-CN" sz="7800" dirty="0"/>
              <a:t>&gt;</a:t>
            </a:r>
          </a:p>
          <a:p>
            <a:pPr marL="400050" lvl="1" indent="0">
              <a:buNone/>
            </a:pPr>
            <a:r>
              <a:rPr lang="en-US" altLang="zh-CN" sz="7800" dirty="0" err="1" smtClean="0"/>
              <a:t>sendfilea</a:t>
            </a:r>
            <a:r>
              <a:rPr lang="en-US" altLang="zh-CN" sz="7800" dirty="0" smtClean="0"/>
              <a:t> </a:t>
            </a:r>
            <a:r>
              <a:rPr lang="en-US" altLang="zh-CN" sz="7800" dirty="0"/>
              <a:t>&lt;</a:t>
            </a:r>
            <a:r>
              <a:rPr lang="en-US" altLang="zh-CN" sz="7800" dirty="0" err="1"/>
              <a:t>sourceFileName</a:t>
            </a:r>
            <a:r>
              <a:rPr lang="en-US" altLang="zh-CN" sz="7800" dirty="0"/>
              <a:t>&gt; &lt;</a:t>
            </a:r>
            <a:r>
              <a:rPr lang="en-US" altLang="zh-CN" sz="7800" dirty="0" err="1"/>
              <a:t>targetFileName</a:t>
            </a:r>
            <a:r>
              <a:rPr lang="en-US" altLang="zh-CN" sz="7800" dirty="0"/>
              <a:t>&gt;</a:t>
            </a:r>
          </a:p>
          <a:p>
            <a:pPr marL="400050" lvl="1" indent="0">
              <a:buNone/>
            </a:pPr>
            <a:r>
              <a:rPr lang="en-US" altLang="zh-CN" sz="7800" dirty="0" smtClean="0"/>
              <a:t>rename </a:t>
            </a:r>
            <a:r>
              <a:rPr lang="en-US" altLang="zh-CN" sz="7800" dirty="0"/>
              <a:t>&lt;</a:t>
            </a:r>
            <a:r>
              <a:rPr lang="en-US" altLang="zh-CN" sz="7800" dirty="0" err="1"/>
              <a:t>oldName</a:t>
            </a:r>
            <a:r>
              <a:rPr lang="en-US" altLang="zh-CN" sz="7800" dirty="0"/>
              <a:t>&gt; &lt;</a:t>
            </a:r>
            <a:r>
              <a:rPr lang="en-US" altLang="zh-CN" sz="7800" dirty="0" err="1"/>
              <a:t>newName</a:t>
            </a:r>
            <a:r>
              <a:rPr lang="en-US" altLang="zh-CN" sz="7800" dirty="0" smtClean="0"/>
              <a:t>&gt;</a:t>
            </a:r>
            <a:endParaRPr lang="zh-CN" altLang="en-US" sz="7800" dirty="0"/>
          </a:p>
          <a:p>
            <a:pPr marL="400050" lvl="1" indent="0">
              <a:buNone/>
            </a:pPr>
            <a:r>
              <a:rPr lang="en-US" altLang="zh-CN" sz="7800" dirty="0" err="1" smtClean="0"/>
              <a:t>deleteall</a:t>
            </a:r>
            <a:endParaRPr lang="en-US" altLang="zh-CN" sz="7800" dirty="0"/>
          </a:p>
          <a:p>
            <a:pPr marL="400050" lvl="1" indent="0">
              <a:buNone/>
            </a:pPr>
            <a:r>
              <a:rPr lang="en-US" altLang="zh-CN" sz="7800" dirty="0" smtClean="0"/>
              <a:t>stop</a:t>
            </a:r>
            <a:endParaRPr lang="en-US" altLang="zh-CN" sz="7800" dirty="0"/>
          </a:p>
          <a:p>
            <a:pPr marL="400050" lvl="1" indent="0">
              <a:buNone/>
            </a:pPr>
            <a:r>
              <a:rPr lang="en-US" altLang="zh-CN" sz="7800" dirty="0" smtClean="0"/>
              <a:t>play </a:t>
            </a:r>
            <a:r>
              <a:rPr lang="en-US" altLang="zh-CN" sz="7800" dirty="0"/>
              <a:t>&lt;</a:t>
            </a:r>
            <a:r>
              <a:rPr lang="en-US" altLang="zh-CN" sz="7800" dirty="0" err="1"/>
              <a:t>vedioName</a:t>
            </a:r>
            <a:r>
              <a:rPr lang="en-US" altLang="zh-CN" sz="7800" dirty="0"/>
              <a:t>&gt;</a:t>
            </a:r>
          </a:p>
          <a:p>
            <a:pPr marL="400050" lvl="1" indent="0">
              <a:buNone/>
            </a:pPr>
            <a:r>
              <a:rPr lang="en-US" altLang="zh-CN" sz="7800" dirty="0" err="1" smtClean="0"/>
              <a:t>playl</a:t>
            </a:r>
            <a:r>
              <a:rPr lang="en-US" altLang="zh-CN" sz="7800" dirty="0" smtClean="0"/>
              <a:t> </a:t>
            </a:r>
            <a:r>
              <a:rPr lang="en-US" altLang="zh-CN" sz="7800" dirty="0"/>
              <a:t>&lt;</a:t>
            </a:r>
            <a:r>
              <a:rPr lang="en-US" altLang="zh-CN" sz="7800" dirty="0" err="1"/>
              <a:t>vedioName</a:t>
            </a:r>
            <a:r>
              <a:rPr lang="en-US" altLang="zh-CN" sz="7800" dirty="0" smtClean="0"/>
              <a:t>&gt;</a:t>
            </a:r>
            <a:endParaRPr lang="zh-CN" altLang="en-US" sz="7800" dirty="0"/>
          </a:p>
          <a:p>
            <a:pPr marL="400050" lvl="1" indent="0">
              <a:buNone/>
            </a:pPr>
            <a:r>
              <a:rPr lang="en-US" altLang="zh-CN" sz="7800" dirty="0" smtClean="0"/>
              <a:t>playlist </a:t>
            </a:r>
            <a:r>
              <a:rPr lang="en-US" altLang="zh-CN" sz="7800" dirty="0"/>
              <a:t>&lt;</a:t>
            </a:r>
            <a:r>
              <a:rPr lang="en-US" altLang="zh-CN" sz="7800" dirty="0" err="1"/>
              <a:t>listName</a:t>
            </a:r>
            <a:r>
              <a:rPr lang="en-US" altLang="zh-CN" sz="7800" dirty="0"/>
              <a:t>&gt;</a:t>
            </a:r>
          </a:p>
          <a:p>
            <a:pPr marL="400050" lvl="1" indent="0">
              <a:buNone/>
            </a:pPr>
            <a:r>
              <a:rPr lang="en-US" altLang="zh-CN" sz="7800" dirty="0" err="1" smtClean="0"/>
              <a:t>playlistl</a:t>
            </a:r>
            <a:r>
              <a:rPr lang="en-US" altLang="zh-CN" sz="7800" dirty="0" smtClean="0"/>
              <a:t> </a:t>
            </a:r>
            <a:r>
              <a:rPr lang="en-US" altLang="zh-CN" sz="7800" dirty="0"/>
              <a:t>&lt;</a:t>
            </a:r>
            <a:r>
              <a:rPr lang="en-US" altLang="zh-CN" sz="7800" dirty="0" err="1"/>
              <a:t>listName</a:t>
            </a:r>
            <a:r>
              <a:rPr lang="en-US" altLang="zh-CN" sz="7800" dirty="0" smtClean="0"/>
              <a:t>&gt;</a:t>
            </a:r>
            <a:endParaRPr lang="zh-CN" altLang="en-US" sz="22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2" y="4007006"/>
            <a:ext cx="42576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2146" cy="706964"/>
          </a:xfrm>
        </p:spPr>
        <p:txBody>
          <a:bodyPr/>
          <a:lstStyle/>
          <a:p>
            <a:pPr algn="ctr"/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特色创意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2146" cy="34163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无线远程控制</a:t>
            </a:r>
            <a:endParaRPr lang="en-US" altLang="zh-CN" sz="2400" b="1" dirty="0" smtClean="0"/>
          </a:p>
          <a:p>
            <a:r>
              <a:rPr lang="zh-CN" altLang="en-US" sz="2400" dirty="0" smtClean="0"/>
              <a:t>自动连接无线网络</a:t>
            </a:r>
            <a:endParaRPr lang="en-US" altLang="zh-CN" sz="2400" dirty="0" smtClean="0"/>
          </a:p>
          <a:p>
            <a:r>
              <a:rPr lang="zh-CN" altLang="en-US" sz="2400" dirty="0" smtClean="0"/>
              <a:t>特色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客户端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7726680" y="973668"/>
            <a:ext cx="3360420" cy="56100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F:\DCIM\Screenshots\Screenshot_2013-06-20-20-03-0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780" y="1376786"/>
            <a:ext cx="3030220" cy="480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37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2146" cy="706964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技术实现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2146" cy="3416300"/>
          </a:xfrm>
        </p:spPr>
        <p:txBody>
          <a:bodyPr/>
          <a:lstStyle/>
          <a:p>
            <a:r>
              <a:rPr lang="en-US" altLang="zh-CN" sz="2400" b="1" dirty="0" err="1" smtClean="0"/>
              <a:t>Service.c</a:t>
            </a:r>
            <a:endParaRPr lang="en-US" altLang="zh-CN" sz="2400" b="1" dirty="0" smtClean="0"/>
          </a:p>
          <a:p>
            <a:r>
              <a:rPr lang="zh-CN" altLang="en-US" sz="2400" dirty="0" smtClean="0"/>
              <a:t>实现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并监听端口</a:t>
            </a:r>
            <a:endParaRPr lang="en-US" altLang="zh-CN" sz="2400" dirty="0" smtClean="0"/>
          </a:p>
          <a:p>
            <a:r>
              <a:rPr lang="zh-CN" altLang="en-US" sz="2400" dirty="0" smtClean="0"/>
              <a:t>解析命令与参数</a:t>
            </a:r>
            <a:endParaRPr lang="en-US" altLang="zh-CN" sz="2400" dirty="0" smtClean="0"/>
          </a:p>
          <a:p>
            <a:r>
              <a:rPr lang="zh-CN" altLang="en-US" sz="2400" dirty="0" smtClean="0"/>
              <a:t>调用系统命令</a:t>
            </a:r>
            <a:endParaRPr lang="en-US" altLang="zh-CN" sz="2400" dirty="0" smtClean="0"/>
          </a:p>
          <a:p>
            <a:r>
              <a:rPr lang="zh-CN" altLang="en-US" sz="2400" dirty="0" smtClean="0"/>
              <a:t>创建文件与文件传输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363472"/>
            <a:ext cx="6594157" cy="423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196</TotalTime>
  <Words>536</Words>
  <Application>Microsoft Office PowerPoint</Application>
  <PresentationFormat>自定义</PresentationFormat>
  <Paragraphs>85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离子会议室</vt:lpstr>
      <vt:lpstr>多媒体播放广告机</vt:lpstr>
      <vt:lpstr>一. 项目简介 二. 特色创意 三. 技术实现 四. 小组介绍</vt:lpstr>
      <vt:lpstr>一. 项目简介</vt:lpstr>
      <vt:lpstr>一. 项目简介</vt:lpstr>
      <vt:lpstr>二. 特色创意</vt:lpstr>
      <vt:lpstr>二. 特色创意</vt:lpstr>
      <vt:lpstr>二. 特色创意</vt:lpstr>
      <vt:lpstr>二. 特色创意</vt:lpstr>
      <vt:lpstr>三. 技术实现</vt:lpstr>
      <vt:lpstr>三. 技术实现</vt:lpstr>
      <vt:lpstr>三. 技术实现</vt:lpstr>
      <vt:lpstr>三. 技术实现</vt:lpstr>
      <vt:lpstr>四. 小组介绍</vt:lpstr>
      <vt:lpstr>谢谢观赏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多媒体播放广告机</dc:title>
  <dc:creator>tobe</dc:creator>
  <cp:lastModifiedBy>Tony</cp:lastModifiedBy>
  <cp:revision>20</cp:revision>
  <dcterms:created xsi:type="dcterms:W3CDTF">2013-06-21T01:00:29Z</dcterms:created>
  <dcterms:modified xsi:type="dcterms:W3CDTF">2013-06-23T14:27:08Z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