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1" r:id="rId3"/>
    <p:sldId id="262" r:id="rId4"/>
    <p:sldId id="263" r:id="rId5"/>
    <p:sldId id="271" r:id="rId6"/>
    <p:sldId id="268" r:id="rId7"/>
    <p:sldId id="269" r:id="rId8"/>
    <p:sldId id="270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分工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7BA7-4698-A7A9-FEB90B796942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7BA7-4698-A7A9-FEB90B796942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7BA7-4698-A7A9-FEB90B796942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2">
                    <a:lumMod val="60000"/>
                  </a:schemeClr>
                </a:fgClr>
                <a:bgClr>
                  <a:schemeClr val="accent2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7BA7-4698-A7A9-FEB90B796942}"/>
              </c:ext>
            </c:extLst>
          </c:dPt>
          <c:cat>
            <c:strRef>
              <c:f>工作表1!$A$2:$A$5</c:f>
              <c:strCache>
                <c:ptCount val="2"/>
                <c:pt idx="0">
                  <c:v>peterdog</c:v>
                </c:pt>
                <c:pt idx="1">
                  <c:v>G8man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A7-4698-A7A9-FEB90B796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700B1-6932-4791-90A8-4067639EABE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A1B9E85F-9FE1-4A54-AF72-681EC0467CB2}">
      <dgm:prSet/>
      <dgm:spPr/>
      <dgm:t>
        <a:bodyPr/>
        <a:lstStyle/>
        <a:p>
          <a:r>
            <a:rPr lang="zh-TW" dirty="0"/>
            <a:t>專案流程</a:t>
          </a:r>
        </a:p>
      </dgm:t>
    </dgm:pt>
    <dgm:pt modelId="{FA886487-17EF-471A-ABE5-A92B454C8505}" type="parTrans" cxnId="{39B23394-608F-45F6-BF16-1F695E4A8815}">
      <dgm:prSet/>
      <dgm:spPr/>
      <dgm:t>
        <a:bodyPr/>
        <a:lstStyle/>
        <a:p>
          <a:endParaRPr lang="zh-TW" altLang="en-US"/>
        </a:p>
      </dgm:t>
    </dgm:pt>
    <dgm:pt modelId="{BA45F864-959E-423A-91E5-7B54FAFA7253}" type="sibTrans" cxnId="{39B23394-608F-45F6-BF16-1F695E4A8815}">
      <dgm:prSet/>
      <dgm:spPr/>
      <dgm:t>
        <a:bodyPr/>
        <a:lstStyle/>
        <a:p>
          <a:endParaRPr lang="zh-TW" altLang="en-US"/>
        </a:p>
      </dgm:t>
    </dgm:pt>
    <dgm:pt modelId="{0945FB11-5A64-4FB6-8BF9-24AEA5BA91C5}">
      <dgm:prSet/>
      <dgm:spPr/>
      <dgm:t>
        <a:bodyPr/>
        <a:lstStyle/>
        <a:p>
          <a:r>
            <a:rPr lang="zh-TW"/>
            <a:t>成果</a:t>
          </a:r>
        </a:p>
      </dgm:t>
    </dgm:pt>
    <dgm:pt modelId="{8F72DCB5-14C4-40DD-BBA0-FBDF492006E6}" type="parTrans" cxnId="{7D462FBE-C2D8-4B23-A14E-BC8E93B8CB7B}">
      <dgm:prSet/>
      <dgm:spPr/>
      <dgm:t>
        <a:bodyPr/>
        <a:lstStyle/>
        <a:p>
          <a:endParaRPr lang="zh-TW" altLang="en-US"/>
        </a:p>
      </dgm:t>
    </dgm:pt>
    <dgm:pt modelId="{E23EC965-5B83-4A66-B59C-C10478B1A600}" type="sibTrans" cxnId="{7D462FBE-C2D8-4B23-A14E-BC8E93B8CB7B}">
      <dgm:prSet/>
      <dgm:spPr/>
      <dgm:t>
        <a:bodyPr/>
        <a:lstStyle/>
        <a:p>
          <a:endParaRPr lang="zh-TW" altLang="en-US"/>
        </a:p>
      </dgm:t>
    </dgm:pt>
    <dgm:pt modelId="{64830A74-6FBE-407C-9288-C6C9881B4A51}">
      <dgm:prSet/>
      <dgm:spPr/>
      <dgm:t>
        <a:bodyPr/>
        <a:lstStyle/>
        <a:p>
          <a:r>
            <a:rPr lang="zh-TW"/>
            <a:t>分工</a:t>
          </a:r>
        </a:p>
      </dgm:t>
    </dgm:pt>
    <dgm:pt modelId="{AC7544C8-FBBC-4844-A0EE-C9203A9C96B4}" type="parTrans" cxnId="{0462D22B-3E3B-456F-901C-49A17DE26B44}">
      <dgm:prSet/>
      <dgm:spPr/>
      <dgm:t>
        <a:bodyPr/>
        <a:lstStyle/>
        <a:p>
          <a:endParaRPr lang="zh-TW" altLang="en-US"/>
        </a:p>
      </dgm:t>
    </dgm:pt>
    <dgm:pt modelId="{557C2F46-0F2D-4A77-87EB-E530E65C2251}" type="sibTrans" cxnId="{0462D22B-3E3B-456F-901C-49A17DE26B44}">
      <dgm:prSet/>
      <dgm:spPr/>
      <dgm:t>
        <a:bodyPr/>
        <a:lstStyle/>
        <a:p>
          <a:endParaRPr lang="zh-TW" altLang="en-US"/>
        </a:p>
      </dgm:t>
    </dgm:pt>
    <dgm:pt modelId="{47AD5A39-3165-4050-B66F-677795F3E5A3}">
      <dgm:prSet/>
      <dgm:spPr/>
      <dgm:t>
        <a:bodyPr/>
        <a:lstStyle/>
        <a:p>
          <a:r>
            <a:rPr lang="zh-TW"/>
            <a:t>個人心得</a:t>
          </a:r>
        </a:p>
      </dgm:t>
    </dgm:pt>
    <dgm:pt modelId="{4C2FA841-9DEE-4302-B787-3CBC8F0E988C}" type="parTrans" cxnId="{423E1A2A-2544-4C16-8FA6-48CAC10A13E4}">
      <dgm:prSet/>
      <dgm:spPr/>
      <dgm:t>
        <a:bodyPr/>
        <a:lstStyle/>
        <a:p>
          <a:endParaRPr lang="zh-TW" altLang="en-US"/>
        </a:p>
      </dgm:t>
    </dgm:pt>
    <dgm:pt modelId="{650281E4-3E5D-4FD7-B188-233FA902C931}" type="sibTrans" cxnId="{423E1A2A-2544-4C16-8FA6-48CAC10A13E4}">
      <dgm:prSet/>
      <dgm:spPr/>
      <dgm:t>
        <a:bodyPr/>
        <a:lstStyle/>
        <a:p>
          <a:endParaRPr lang="zh-TW" altLang="en-US"/>
        </a:p>
      </dgm:t>
    </dgm:pt>
    <dgm:pt modelId="{255B23F6-D441-44D0-B648-A7E2D7BBC9AD}" type="pres">
      <dgm:prSet presAssocID="{C05700B1-6932-4791-90A8-4067639EABE9}" presName="Name0" presStyleCnt="0">
        <dgm:presLayoutVars>
          <dgm:dir/>
          <dgm:animLvl val="lvl"/>
          <dgm:resizeHandles val="exact"/>
        </dgm:presLayoutVars>
      </dgm:prSet>
      <dgm:spPr/>
    </dgm:pt>
    <dgm:pt modelId="{C1097527-007D-448F-AB8F-09BACAFD6FDB}" type="pres">
      <dgm:prSet presAssocID="{A1B9E85F-9FE1-4A54-AF72-681EC0467CB2}" presName="linNode" presStyleCnt="0"/>
      <dgm:spPr/>
    </dgm:pt>
    <dgm:pt modelId="{03618F77-9F56-4DFE-982E-C525A29F5B4B}" type="pres">
      <dgm:prSet presAssocID="{A1B9E85F-9FE1-4A54-AF72-681EC0467CB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8DB46B0-792B-483F-8CB1-EF799D7C2042}" type="pres">
      <dgm:prSet presAssocID="{BA45F864-959E-423A-91E5-7B54FAFA7253}" presName="sp" presStyleCnt="0"/>
      <dgm:spPr/>
    </dgm:pt>
    <dgm:pt modelId="{631CF01C-2C8A-45D7-8031-3B5E5F0EF889}" type="pres">
      <dgm:prSet presAssocID="{0945FB11-5A64-4FB6-8BF9-24AEA5BA91C5}" presName="linNode" presStyleCnt="0"/>
      <dgm:spPr/>
    </dgm:pt>
    <dgm:pt modelId="{2ADF9A57-2356-4469-A6F3-CDEB2C46C69C}" type="pres">
      <dgm:prSet presAssocID="{0945FB11-5A64-4FB6-8BF9-24AEA5BA91C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D32889F-14A0-4B31-96D7-7E3B1FA997D7}" type="pres">
      <dgm:prSet presAssocID="{E23EC965-5B83-4A66-B59C-C10478B1A600}" presName="sp" presStyleCnt="0"/>
      <dgm:spPr/>
    </dgm:pt>
    <dgm:pt modelId="{92E72972-65F1-4A33-8899-E8C974A86343}" type="pres">
      <dgm:prSet presAssocID="{64830A74-6FBE-407C-9288-C6C9881B4A51}" presName="linNode" presStyleCnt="0"/>
      <dgm:spPr/>
    </dgm:pt>
    <dgm:pt modelId="{71D92477-E8F7-484B-A97C-9E4A1483556F}" type="pres">
      <dgm:prSet presAssocID="{64830A74-6FBE-407C-9288-C6C9881B4A5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2A3AFE0-0A68-47E1-9112-6E25990AAB78}" type="pres">
      <dgm:prSet presAssocID="{557C2F46-0F2D-4A77-87EB-E530E65C2251}" presName="sp" presStyleCnt="0"/>
      <dgm:spPr/>
    </dgm:pt>
    <dgm:pt modelId="{3CF5F56C-EC6B-41E2-A07F-AF46F24799A6}" type="pres">
      <dgm:prSet presAssocID="{47AD5A39-3165-4050-B66F-677795F3E5A3}" presName="linNode" presStyleCnt="0"/>
      <dgm:spPr/>
    </dgm:pt>
    <dgm:pt modelId="{8878FAD3-D3C8-4AFE-BB8B-2D41CC08C9F4}" type="pres">
      <dgm:prSet presAssocID="{47AD5A39-3165-4050-B66F-677795F3E5A3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134F10C-37D9-4B20-AE0C-DC8BB0D4497F}" type="presOf" srcId="{C05700B1-6932-4791-90A8-4067639EABE9}" destId="{255B23F6-D441-44D0-B648-A7E2D7BBC9AD}" srcOrd="0" destOrd="0" presId="urn:microsoft.com/office/officeart/2005/8/layout/vList5"/>
    <dgm:cxn modelId="{937B9115-538E-4825-97EE-789DC6B953A2}" type="presOf" srcId="{47AD5A39-3165-4050-B66F-677795F3E5A3}" destId="{8878FAD3-D3C8-4AFE-BB8B-2D41CC08C9F4}" srcOrd="0" destOrd="0" presId="urn:microsoft.com/office/officeart/2005/8/layout/vList5"/>
    <dgm:cxn modelId="{423E1A2A-2544-4C16-8FA6-48CAC10A13E4}" srcId="{C05700B1-6932-4791-90A8-4067639EABE9}" destId="{47AD5A39-3165-4050-B66F-677795F3E5A3}" srcOrd="3" destOrd="0" parTransId="{4C2FA841-9DEE-4302-B787-3CBC8F0E988C}" sibTransId="{650281E4-3E5D-4FD7-B188-233FA902C931}"/>
    <dgm:cxn modelId="{0462D22B-3E3B-456F-901C-49A17DE26B44}" srcId="{C05700B1-6932-4791-90A8-4067639EABE9}" destId="{64830A74-6FBE-407C-9288-C6C9881B4A51}" srcOrd="2" destOrd="0" parTransId="{AC7544C8-FBBC-4844-A0EE-C9203A9C96B4}" sibTransId="{557C2F46-0F2D-4A77-87EB-E530E65C2251}"/>
    <dgm:cxn modelId="{ECB4BC70-A9FA-45BA-BF0D-627BEC7ACB88}" type="presOf" srcId="{64830A74-6FBE-407C-9288-C6C9881B4A51}" destId="{71D92477-E8F7-484B-A97C-9E4A1483556F}" srcOrd="0" destOrd="0" presId="urn:microsoft.com/office/officeart/2005/8/layout/vList5"/>
    <dgm:cxn modelId="{39B23394-608F-45F6-BF16-1F695E4A8815}" srcId="{C05700B1-6932-4791-90A8-4067639EABE9}" destId="{A1B9E85F-9FE1-4A54-AF72-681EC0467CB2}" srcOrd="0" destOrd="0" parTransId="{FA886487-17EF-471A-ABE5-A92B454C8505}" sibTransId="{BA45F864-959E-423A-91E5-7B54FAFA7253}"/>
    <dgm:cxn modelId="{1DFAF6B1-6BCF-4A18-B853-6409CAA1C239}" type="presOf" srcId="{A1B9E85F-9FE1-4A54-AF72-681EC0467CB2}" destId="{03618F77-9F56-4DFE-982E-C525A29F5B4B}" srcOrd="0" destOrd="0" presId="urn:microsoft.com/office/officeart/2005/8/layout/vList5"/>
    <dgm:cxn modelId="{7D462FBE-C2D8-4B23-A14E-BC8E93B8CB7B}" srcId="{C05700B1-6932-4791-90A8-4067639EABE9}" destId="{0945FB11-5A64-4FB6-8BF9-24AEA5BA91C5}" srcOrd="1" destOrd="0" parTransId="{8F72DCB5-14C4-40DD-BBA0-FBDF492006E6}" sibTransId="{E23EC965-5B83-4A66-B59C-C10478B1A600}"/>
    <dgm:cxn modelId="{B9AE1BCE-C299-424C-9AB0-B5D1E6351FD9}" type="presOf" srcId="{0945FB11-5A64-4FB6-8BF9-24AEA5BA91C5}" destId="{2ADF9A57-2356-4469-A6F3-CDEB2C46C69C}" srcOrd="0" destOrd="0" presId="urn:microsoft.com/office/officeart/2005/8/layout/vList5"/>
    <dgm:cxn modelId="{97644137-065B-463C-8F36-0FE90A0C5159}" type="presParOf" srcId="{255B23F6-D441-44D0-B648-A7E2D7BBC9AD}" destId="{C1097527-007D-448F-AB8F-09BACAFD6FDB}" srcOrd="0" destOrd="0" presId="urn:microsoft.com/office/officeart/2005/8/layout/vList5"/>
    <dgm:cxn modelId="{8C71A96B-7823-42C8-A0F5-4BD225BA7A3F}" type="presParOf" srcId="{C1097527-007D-448F-AB8F-09BACAFD6FDB}" destId="{03618F77-9F56-4DFE-982E-C525A29F5B4B}" srcOrd="0" destOrd="0" presId="urn:microsoft.com/office/officeart/2005/8/layout/vList5"/>
    <dgm:cxn modelId="{6CDA0261-9A57-4E77-83DE-D2AAD3CDE3A2}" type="presParOf" srcId="{255B23F6-D441-44D0-B648-A7E2D7BBC9AD}" destId="{08DB46B0-792B-483F-8CB1-EF799D7C2042}" srcOrd="1" destOrd="0" presId="urn:microsoft.com/office/officeart/2005/8/layout/vList5"/>
    <dgm:cxn modelId="{F751EB70-9737-4381-AB68-45381173D89A}" type="presParOf" srcId="{255B23F6-D441-44D0-B648-A7E2D7BBC9AD}" destId="{631CF01C-2C8A-45D7-8031-3B5E5F0EF889}" srcOrd="2" destOrd="0" presId="urn:microsoft.com/office/officeart/2005/8/layout/vList5"/>
    <dgm:cxn modelId="{CA3DEEEE-96B1-4E28-A5F4-FA79235054EC}" type="presParOf" srcId="{631CF01C-2C8A-45D7-8031-3B5E5F0EF889}" destId="{2ADF9A57-2356-4469-A6F3-CDEB2C46C69C}" srcOrd="0" destOrd="0" presId="urn:microsoft.com/office/officeart/2005/8/layout/vList5"/>
    <dgm:cxn modelId="{8F343262-0BEE-4188-A0BE-DAEA205631C1}" type="presParOf" srcId="{255B23F6-D441-44D0-B648-A7E2D7BBC9AD}" destId="{DD32889F-14A0-4B31-96D7-7E3B1FA997D7}" srcOrd="3" destOrd="0" presId="urn:microsoft.com/office/officeart/2005/8/layout/vList5"/>
    <dgm:cxn modelId="{88AA04E7-7A1E-4842-B432-CF8529CEFB0F}" type="presParOf" srcId="{255B23F6-D441-44D0-B648-A7E2D7BBC9AD}" destId="{92E72972-65F1-4A33-8899-E8C974A86343}" srcOrd="4" destOrd="0" presId="urn:microsoft.com/office/officeart/2005/8/layout/vList5"/>
    <dgm:cxn modelId="{CF608A45-1089-46D4-BB8E-C8AC069DCD89}" type="presParOf" srcId="{92E72972-65F1-4A33-8899-E8C974A86343}" destId="{71D92477-E8F7-484B-A97C-9E4A1483556F}" srcOrd="0" destOrd="0" presId="urn:microsoft.com/office/officeart/2005/8/layout/vList5"/>
    <dgm:cxn modelId="{EF392BAD-DB8C-470D-BFE8-78FB7C1DE2BE}" type="presParOf" srcId="{255B23F6-D441-44D0-B648-A7E2D7BBC9AD}" destId="{B2A3AFE0-0A68-47E1-9112-6E25990AAB78}" srcOrd="5" destOrd="0" presId="urn:microsoft.com/office/officeart/2005/8/layout/vList5"/>
    <dgm:cxn modelId="{6CAA9D10-D6F4-4047-8414-7FCEE6CCC9A5}" type="presParOf" srcId="{255B23F6-D441-44D0-B648-A7E2D7BBC9AD}" destId="{3CF5F56C-EC6B-41E2-A07F-AF46F24799A6}" srcOrd="6" destOrd="0" presId="urn:microsoft.com/office/officeart/2005/8/layout/vList5"/>
    <dgm:cxn modelId="{09C5AC7E-891D-4C47-B7C0-A0B30D7C6FAD}" type="presParOf" srcId="{3CF5F56C-EC6B-41E2-A07F-AF46F24799A6}" destId="{8878FAD3-D3C8-4AFE-BB8B-2D41CC08C9F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2BE24-721D-4C05-8734-F18510A1A34F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2213F218-7C59-4D0E-BD2C-24AC5D0D2361}">
      <dgm:prSet/>
      <dgm:spPr/>
      <dgm:t>
        <a:bodyPr/>
        <a:lstStyle/>
        <a:p>
          <a:r>
            <a:rPr lang="zh-TW"/>
            <a:t>文字案例</a:t>
          </a:r>
        </a:p>
      </dgm:t>
    </dgm:pt>
    <dgm:pt modelId="{358EC063-814C-49A1-A7FE-BFA3346075DB}" type="parTrans" cxnId="{DCBA7FFE-BCF8-4FDF-AE66-0FD6E4805473}">
      <dgm:prSet/>
      <dgm:spPr/>
      <dgm:t>
        <a:bodyPr/>
        <a:lstStyle/>
        <a:p>
          <a:endParaRPr lang="zh-TW" altLang="en-US"/>
        </a:p>
      </dgm:t>
    </dgm:pt>
    <dgm:pt modelId="{89449E5E-44BD-4EA2-A12F-05A5C0BDAEF1}" type="sibTrans" cxnId="{DCBA7FFE-BCF8-4FDF-AE66-0FD6E4805473}">
      <dgm:prSet/>
      <dgm:spPr/>
      <dgm:t>
        <a:bodyPr/>
        <a:lstStyle/>
        <a:p>
          <a:endParaRPr lang="zh-TW" altLang="en-US"/>
        </a:p>
      </dgm:t>
    </dgm:pt>
    <dgm:pt modelId="{B814E8CE-D717-4CFF-B80A-1313A09929B8}">
      <dgm:prSet/>
      <dgm:spPr/>
      <dgm:t>
        <a:bodyPr/>
        <a:lstStyle/>
        <a:p>
          <a:r>
            <a:rPr lang="zh-TW" dirty="0"/>
            <a:t>利害關係表</a:t>
          </a:r>
        </a:p>
      </dgm:t>
    </dgm:pt>
    <dgm:pt modelId="{C968A98A-625F-4D26-8111-C3F048BEEEAD}" type="parTrans" cxnId="{A079B085-8C59-4314-A397-5D0308D645A1}">
      <dgm:prSet/>
      <dgm:spPr/>
      <dgm:t>
        <a:bodyPr/>
        <a:lstStyle/>
        <a:p>
          <a:endParaRPr lang="zh-TW" altLang="en-US"/>
        </a:p>
      </dgm:t>
    </dgm:pt>
    <dgm:pt modelId="{A50A1EEE-516C-46A7-AC1D-9224B961E812}" type="sibTrans" cxnId="{A079B085-8C59-4314-A397-5D0308D645A1}">
      <dgm:prSet/>
      <dgm:spPr/>
      <dgm:t>
        <a:bodyPr/>
        <a:lstStyle/>
        <a:p>
          <a:endParaRPr lang="zh-TW" altLang="en-US"/>
        </a:p>
      </dgm:t>
    </dgm:pt>
    <dgm:pt modelId="{C86678E5-7D3E-4F6E-8CFC-E99960BCCF6F}">
      <dgm:prSet/>
      <dgm:spPr/>
      <dgm:t>
        <a:bodyPr/>
        <a:lstStyle/>
        <a:p>
          <a:r>
            <a:rPr lang="zh-TW"/>
            <a:t>事件表</a:t>
          </a:r>
        </a:p>
      </dgm:t>
    </dgm:pt>
    <dgm:pt modelId="{953E05FC-018F-4795-9C1A-6005FE288F37}" type="parTrans" cxnId="{75B084D5-7146-46F2-84DF-051630DDB694}">
      <dgm:prSet/>
      <dgm:spPr/>
      <dgm:t>
        <a:bodyPr/>
        <a:lstStyle/>
        <a:p>
          <a:endParaRPr lang="zh-TW" altLang="en-US"/>
        </a:p>
      </dgm:t>
    </dgm:pt>
    <dgm:pt modelId="{80B2FB8D-0786-4994-BA7E-3E62F7B70451}" type="sibTrans" cxnId="{75B084D5-7146-46F2-84DF-051630DDB694}">
      <dgm:prSet/>
      <dgm:spPr/>
      <dgm:t>
        <a:bodyPr/>
        <a:lstStyle/>
        <a:p>
          <a:endParaRPr lang="zh-TW" altLang="en-US"/>
        </a:p>
      </dgm:t>
    </dgm:pt>
    <dgm:pt modelId="{EBCF1EF3-E1B3-454C-8D1C-29B4162E7B42}">
      <dgm:prSet/>
      <dgm:spPr/>
      <dgm:t>
        <a:bodyPr/>
        <a:lstStyle/>
        <a:p>
          <a:r>
            <a:rPr lang="zh-TW" dirty="0"/>
            <a:t>案例</a:t>
          </a:r>
        </a:p>
      </dgm:t>
    </dgm:pt>
    <dgm:pt modelId="{628E485A-1CF6-4824-90CD-F7016C503EE7}" type="parTrans" cxnId="{5BA51307-05CC-4907-8274-CFA8E0EC099F}">
      <dgm:prSet/>
      <dgm:spPr/>
      <dgm:t>
        <a:bodyPr/>
        <a:lstStyle/>
        <a:p>
          <a:endParaRPr lang="zh-TW" altLang="en-US"/>
        </a:p>
      </dgm:t>
    </dgm:pt>
    <dgm:pt modelId="{5CD4642B-FCBB-40B9-9AAA-35BF342432B5}" type="sibTrans" cxnId="{5BA51307-05CC-4907-8274-CFA8E0EC099F}">
      <dgm:prSet/>
      <dgm:spPr/>
      <dgm:t>
        <a:bodyPr/>
        <a:lstStyle/>
        <a:p>
          <a:endParaRPr lang="zh-TW" altLang="en-US"/>
        </a:p>
      </dgm:t>
    </dgm:pt>
    <dgm:pt modelId="{BB69F92F-20A6-4A39-B3DC-CD886F6A930B}">
      <dgm:prSet/>
      <dgm:spPr/>
      <dgm:t>
        <a:bodyPr/>
        <a:lstStyle/>
        <a:p>
          <a:r>
            <a:rPr lang="zh-TW" dirty="0"/>
            <a:t>案例圖</a:t>
          </a:r>
        </a:p>
      </dgm:t>
    </dgm:pt>
    <dgm:pt modelId="{3B7E404C-D0AE-4714-BF8C-56478D9D65E4}" type="parTrans" cxnId="{227E34CE-D327-4517-B1CD-C57EFDEE049C}">
      <dgm:prSet/>
      <dgm:spPr/>
      <dgm:t>
        <a:bodyPr/>
        <a:lstStyle/>
        <a:p>
          <a:endParaRPr lang="zh-TW" altLang="en-US"/>
        </a:p>
      </dgm:t>
    </dgm:pt>
    <dgm:pt modelId="{DC0D5AAF-D682-46F0-85B1-B857236305A9}" type="sibTrans" cxnId="{227E34CE-D327-4517-B1CD-C57EFDEE049C}">
      <dgm:prSet/>
      <dgm:spPr/>
      <dgm:t>
        <a:bodyPr/>
        <a:lstStyle/>
        <a:p>
          <a:endParaRPr lang="zh-TW" altLang="en-US"/>
        </a:p>
      </dgm:t>
    </dgm:pt>
    <dgm:pt modelId="{8A56CB9F-CE11-4E9A-A5C9-B1F66759FD5A}">
      <dgm:prSet/>
      <dgm:spPr/>
      <dgm:t>
        <a:bodyPr/>
        <a:lstStyle/>
        <a:p>
          <a:r>
            <a:rPr lang="zh-TW"/>
            <a:t>類別圖</a:t>
          </a:r>
        </a:p>
      </dgm:t>
    </dgm:pt>
    <dgm:pt modelId="{950A062D-A8EB-4754-B47F-4F9275F66C82}" type="parTrans" cxnId="{8D2B27FD-F27F-4282-9C15-6B0B682CA892}">
      <dgm:prSet/>
      <dgm:spPr/>
      <dgm:t>
        <a:bodyPr/>
        <a:lstStyle/>
        <a:p>
          <a:endParaRPr lang="zh-TW" altLang="en-US"/>
        </a:p>
      </dgm:t>
    </dgm:pt>
    <dgm:pt modelId="{061E4CF0-6C01-4E93-A96A-1A9914E05081}" type="sibTrans" cxnId="{8D2B27FD-F27F-4282-9C15-6B0B682CA892}">
      <dgm:prSet/>
      <dgm:spPr/>
      <dgm:t>
        <a:bodyPr/>
        <a:lstStyle/>
        <a:p>
          <a:endParaRPr lang="zh-TW" altLang="en-US"/>
        </a:p>
      </dgm:t>
    </dgm:pt>
    <dgm:pt modelId="{9A693DCA-39EE-441F-AA97-B58076CA921E}">
      <dgm:prSet/>
      <dgm:spPr/>
      <dgm:t>
        <a:bodyPr/>
        <a:lstStyle/>
        <a:p>
          <a:r>
            <a:rPr lang="zh-TW" dirty="0"/>
            <a:t>循序圖</a:t>
          </a:r>
        </a:p>
      </dgm:t>
    </dgm:pt>
    <dgm:pt modelId="{BD06DCED-93FD-4873-857E-08AA9FE846AC}" type="parTrans" cxnId="{9BD81805-C498-41B0-BD0D-446B89A26117}">
      <dgm:prSet/>
      <dgm:spPr/>
      <dgm:t>
        <a:bodyPr/>
        <a:lstStyle/>
        <a:p>
          <a:endParaRPr lang="zh-TW" altLang="en-US"/>
        </a:p>
      </dgm:t>
    </dgm:pt>
    <dgm:pt modelId="{D6DCD109-9287-43B9-84F7-56C5845DC757}" type="sibTrans" cxnId="{9BD81805-C498-41B0-BD0D-446B89A26117}">
      <dgm:prSet/>
      <dgm:spPr/>
      <dgm:t>
        <a:bodyPr/>
        <a:lstStyle/>
        <a:p>
          <a:endParaRPr lang="zh-TW" altLang="en-US"/>
        </a:p>
      </dgm:t>
    </dgm:pt>
    <dgm:pt modelId="{B7C45C04-001B-44D3-BCDF-CEB730F97FEE}">
      <dgm:prSet/>
      <dgm:spPr/>
      <dgm:t>
        <a:bodyPr/>
        <a:lstStyle/>
        <a:p>
          <a:r>
            <a:rPr lang="zh-TW"/>
            <a:t>合約</a:t>
          </a:r>
        </a:p>
      </dgm:t>
    </dgm:pt>
    <dgm:pt modelId="{4B65AD10-521C-43E2-A9BE-5D3A613D84EA}" type="parTrans" cxnId="{A5D89D67-3631-42BC-85CD-3BABBA5FE355}">
      <dgm:prSet/>
      <dgm:spPr/>
      <dgm:t>
        <a:bodyPr/>
        <a:lstStyle/>
        <a:p>
          <a:endParaRPr lang="zh-TW" altLang="en-US"/>
        </a:p>
      </dgm:t>
    </dgm:pt>
    <dgm:pt modelId="{A940F966-689A-451B-8117-88979F92C06A}" type="sibTrans" cxnId="{A5D89D67-3631-42BC-85CD-3BABBA5FE355}">
      <dgm:prSet/>
      <dgm:spPr/>
      <dgm:t>
        <a:bodyPr/>
        <a:lstStyle/>
        <a:p>
          <a:endParaRPr lang="zh-TW" altLang="en-US"/>
        </a:p>
      </dgm:t>
    </dgm:pt>
    <dgm:pt modelId="{DC0E5F89-7886-4433-A909-04108F9D469F}" type="pres">
      <dgm:prSet presAssocID="{2C72BE24-721D-4C05-8734-F18510A1A34F}" presName="Name0" presStyleCnt="0">
        <dgm:presLayoutVars>
          <dgm:dir/>
          <dgm:resizeHandles val="exact"/>
        </dgm:presLayoutVars>
      </dgm:prSet>
      <dgm:spPr/>
    </dgm:pt>
    <dgm:pt modelId="{8C6F5C90-D9AA-4136-A6F1-6FFC8B778347}" type="pres">
      <dgm:prSet presAssocID="{2213F218-7C59-4D0E-BD2C-24AC5D0D2361}" presName="node" presStyleLbl="node1" presStyleIdx="0" presStyleCnt="8">
        <dgm:presLayoutVars>
          <dgm:bulletEnabled val="1"/>
        </dgm:presLayoutVars>
      </dgm:prSet>
      <dgm:spPr/>
    </dgm:pt>
    <dgm:pt modelId="{4246419E-A5B2-425B-9911-6ED3943B153A}" type="pres">
      <dgm:prSet presAssocID="{89449E5E-44BD-4EA2-A12F-05A5C0BDAEF1}" presName="sibTrans" presStyleLbl="sibTrans2D1" presStyleIdx="0" presStyleCnt="7"/>
      <dgm:spPr/>
    </dgm:pt>
    <dgm:pt modelId="{43EC6ACC-7850-4E66-834F-9B0C325D5DE6}" type="pres">
      <dgm:prSet presAssocID="{89449E5E-44BD-4EA2-A12F-05A5C0BDAEF1}" presName="connectorText" presStyleLbl="sibTrans2D1" presStyleIdx="0" presStyleCnt="7"/>
      <dgm:spPr/>
    </dgm:pt>
    <dgm:pt modelId="{A1A877BA-3229-44BD-87F4-2301BC065095}" type="pres">
      <dgm:prSet presAssocID="{B814E8CE-D717-4CFF-B80A-1313A09929B8}" presName="node" presStyleLbl="node1" presStyleIdx="1" presStyleCnt="8">
        <dgm:presLayoutVars>
          <dgm:bulletEnabled val="1"/>
        </dgm:presLayoutVars>
      </dgm:prSet>
      <dgm:spPr/>
    </dgm:pt>
    <dgm:pt modelId="{6AD08DDE-EBBD-4300-B834-1282C1AC1848}" type="pres">
      <dgm:prSet presAssocID="{A50A1EEE-516C-46A7-AC1D-9224B961E812}" presName="sibTrans" presStyleLbl="sibTrans2D1" presStyleIdx="1" presStyleCnt="7"/>
      <dgm:spPr/>
    </dgm:pt>
    <dgm:pt modelId="{4A6DEC39-FF6E-4D35-BD28-17A9FF0D0359}" type="pres">
      <dgm:prSet presAssocID="{A50A1EEE-516C-46A7-AC1D-9224B961E812}" presName="connectorText" presStyleLbl="sibTrans2D1" presStyleIdx="1" presStyleCnt="7"/>
      <dgm:spPr/>
    </dgm:pt>
    <dgm:pt modelId="{9E421E90-78F3-4A59-A078-DBDBD0AADE9B}" type="pres">
      <dgm:prSet presAssocID="{C86678E5-7D3E-4F6E-8CFC-E99960BCCF6F}" presName="node" presStyleLbl="node1" presStyleIdx="2" presStyleCnt="8">
        <dgm:presLayoutVars>
          <dgm:bulletEnabled val="1"/>
        </dgm:presLayoutVars>
      </dgm:prSet>
      <dgm:spPr/>
    </dgm:pt>
    <dgm:pt modelId="{A1B6AB6C-0374-44E6-9DB0-7A4C71194A30}" type="pres">
      <dgm:prSet presAssocID="{80B2FB8D-0786-4994-BA7E-3E62F7B70451}" presName="sibTrans" presStyleLbl="sibTrans2D1" presStyleIdx="2" presStyleCnt="7"/>
      <dgm:spPr/>
    </dgm:pt>
    <dgm:pt modelId="{582809B2-0905-4263-9657-4D1B81887BC8}" type="pres">
      <dgm:prSet presAssocID="{80B2FB8D-0786-4994-BA7E-3E62F7B70451}" presName="connectorText" presStyleLbl="sibTrans2D1" presStyleIdx="2" presStyleCnt="7"/>
      <dgm:spPr/>
    </dgm:pt>
    <dgm:pt modelId="{1779D361-2BBB-4AF2-952E-91EDBEE7B8C7}" type="pres">
      <dgm:prSet presAssocID="{EBCF1EF3-E1B3-454C-8D1C-29B4162E7B42}" presName="node" presStyleLbl="node1" presStyleIdx="3" presStyleCnt="8">
        <dgm:presLayoutVars>
          <dgm:bulletEnabled val="1"/>
        </dgm:presLayoutVars>
      </dgm:prSet>
      <dgm:spPr/>
    </dgm:pt>
    <dgm:pt modelId="{66A9077C-66EF-46E7-B7B9-061C658D08DA}" type="pres">
      <dgm:prSet presAssocID="{5CD4642B-FCBB-40B9-9AAA-35BF342432B5}" presName="sibTrans" presStyleLbl="sibTrans2D1" presStyleIdx="3" presStyleCnt="7"/>
      <dgm:spPr/>
    </dgm:pt>
    <dgm:pt modelId="{4BC66963-8746-40AC-AD39-A6E1A855E510}" type="pres">
      <dgm:prSet presAssocID="{5CD4642B-FCBB-40B9-9AAA-35BF342432B5}" presName="connectorText" presStyleLbl="sibTrans2D1" presStyleIdx="3" presStyleCnt="7"/>
      <dgm:spPr/>
    </dgm:pt>
    <dgm:pt modelId="{8E5CB1FB-5420-4B43-AB90-0AF7CD3CB31A}" type="pres">
      <dgm:prSet presAssocID="{BB69F92F-20A6-4A39-B3DC-CD886F6A930B}" presName="node" presStyleLbl="node1" presStyleIdx="4" presStyleCnt="8">
        <dgm:presLayoutVars>
          <dgm:bulletEnabled val="1"/>
        </dgm:presLayoutVars>
      </dgm:prSet>
      <dgm:spPr/>
    </dgm:pt>
    <dgm:pt modelId="{810498EB-F016-40F6-9A2C-6137DABC8967}" type="pres">
      <dgm:prSet presAssocID="{DC0D5AAF-D682-46F0-85B1-B857236305A9}" presName="sibTrans" presStyleLbl="sibTrans2D1" presStyleIdx="4" presStyleCnt="7"/>
      <dgm:spPr/>
    </dgm:pt>
    <dgm:pt modelId="{C13E157B-EC29-4AFA-92AB-F67B9EAC968D}" type="pres">
      <dgm:prSet presAssocID="{DC0D5AAF-D682-46F0-85B1-B857236305A9}" presName="connectorText" presStyleLbl="sibTrans2D1" presStyleIdx="4" presStyleCnt="7"/>
      <dgm:spPr/>
    </dgm:pt>
    <dgm:pt modelId="{16F5D453-BD61-4DB8-B58B-1D629B118205}" type="pres">
      <dgm:prSet presAssocID="{8A56CB9F-CE11-4E9A-A5C9-B1F66759FD5A}" presName="node" presStyleLbl="node1" presStyleIdx="5" presStyleCnt="8">
        <dgm:presLayoutVars>
          <dgm:bulletEnabled val="1"/>
        </dgm:presLayoutVars>
      </dgm:prSet>
      <dgm:spPr/>
    </dgm:pt>
    <dgm:pt modelId="{5E7A3D25-F92A-4625-A9AE-30E9ED74F710}" type="pres">
      <dgm:prSet presAssocID="{061E4CF0-6C01-4E93-A96A-1A9914E05081}" presName="sibTrans" presStyleLbl="sibTrans2D1" presStyleIdx="5" presStyleCnt="7"/>
      <dgm:spPr/>
    </dgm:pt>
    <dgm:pt modelId="{9DC23F41-291C-452D-A5AC-129635BB54A4}" type="pres">
      <dgm:prSet presAssocID="{061E4CF0-6C01-4E93-A96A-1A9914E05081}" presName="connectorText" presStyleLbl="sibTrans2D1" presStyleIdx="5" presStyleCnt="7"/>
      <dgm:spPr/>
    </dgm:pt>
    <dgm:pt modelId="{C6823BCB-7E7D-48BD-A866-A65EF7BC64BE}" type="pres">
      <dgm:prSet presAssocID="{9A693DCA-39EE-441F-AA97-B58076CA921E}" presName="node" presStyleLbl="node1" presStyleIdx="6" presStyleCnt="8">
        <dgm:presLayoutVars>
          <dgm:bulletEnabled val="1"/>
        </dgm:presLayoutVars>
      </dgm:prSet>
      <dgm:spPr/>
    </dgm:pt>
    <dgm:pt modelId="{F711B60A-508C-4B1F-8AAD-726833011808}" type="pres">
      <dgm:prSet presAssocID="{D6DCD109-9287-43B9-84F7-56C5845DC757}" presName="sibTrans" presStyleLbl="sibTrans2D1" presStyleIdx="6" presStyleCnt="7"/>
      <dgm:spPr/>
    </dgm:pt>
    <dgm:pt modelId="{049FCC64-472F-4D40-BE3E-6602A89AE9A5}" type="pres">
      <dgm:prSet presAssocID="{D6DCD109-9287-43B9-84F7-56C5845DC757}" presName="connectorText" presStyleLbl="sibTrans2D1" presStyleIdx="6" presStyleCnt="7"/>
      <dgm:spPr/>
    </dgm:pt>
    <dgm:pt modelId="{4AE857C7-4189-4BBC-8FB7-955B17949A06}" type="pres">
      <dgm:prSet presAssocID="{B7C45C04-001B-44D3-BCDF-CEB730F97FEE}" presName="node" presStyleLbl="node1" presStyleIdx="7" presStyleCnt="8">
        <dgm:presLayoutVars>
          <dgm:bulletEnabled val="1"/>
        </dgm:presLayoutVars>
      </dgm:prSet>
      <dgm:spPr/>
    </dgm:pt>
  </dgm:ptLst>
  <dgm:cxnLst>
    <dgm:cxn modelId="{9BD81805-C498-41B0-BD0D-446B89A26117}" srcId="{2C72BE24-721D-4C05-8734-F18510A1A34F}" destId="{9A693DCA-39EE-441F-AA97-B58076CA921E}" srcOrd="6" destOrd="0" parTransId="{BD06DCED-93FD-4873-857E-08AA9FE846AC}" sibTransId="{D6DCD109-9287-43B9-84F7-56C5845DC757}"/>
    <dgm:cxn modelId="{5BA51307-05CC-4907-8274-CFA8E0EC099F}" srcId="{2C72BE24-721D-4C05-8734-F18510A1A34F}" destId="{EBCF1EF3-E1B3-454C-8D1C-29B4162E7B42}" srcOrd="3" destOrd="0" parTransId="{628E485A-1CF6-4824-90CD-F7016C503EE7}" sibTransId="{5CD4642B-FCBB-40B9-9AAA-35BF342432B5}"/>
    <dgm:cxn modelId="{35FA8B0F-7295-4B9B-A956-1889BBC3B87C}" type="presOf" srcId="{2213F218-7C59-4D0E-BD2C-24AC5D0D2361}" destId="{8C6F5C90-D9AA-4136-A6F1-6FFC8B778347}" srcOrd="0" destOrd="0" presId="urn:microsoft.com/office/officeart/2005/8/layout/process1"/>
    <dgm:cxn modelId="{078F1710-E7BB-452E-B1EA-2E5641C72509}" type="presOf" srcId="{80B2FB8D-0786-4994-BA7E-3E62F7B70451}" destId="{582809B2-0905-4263-9657-4D1B81887BC8}" srcOrd="1" destOrd="0" presId="urn:microsoft.com/office/officeart/2005/8/layout/process1"/>
    <dgm:cxn modelId="{D5708E10-AFCC-4F9E-A82B-0BBC1ED31536}" type="presOf" srcId="{BB69F92F-20A6-4A39-B3DC-CD886F6A930B}" destId="{8E5CB1FB-5420-4B43-AB90-0AF7CD3CB31A}" srcOrd="0" destOrd="0" presId="urn:microsoft.com/office/officeart/2005/8/layout/process1"/>
    <dgm:cxn modelId="{D00B6512-4F96-4D40-9A89-4DE78597A255}" type="presOf" srcId="{A50A1EEE-516C-46A7-AC1D-9224B961E812}" destId="{4A6DEC39-FF6E-4D35-BD28-17A9FF0D0359}" srcOrd="1" destOrd="0" presId="urn:microsoft.com/office/officeart/2005/8/layout/process1"/>
    <dgm:cxn modelId="{1C69BB3F-5194-4ADC-A85A-8DD253AE35C3}" type="presOf" srcId="{D6DCD109-9287-43B9-84F7-56C5845DC757}" destId="{F711B60A-508C-4B1F-8AAD-726833011808}" srcOrd="0" destOrd="0" presId="urn:microsoft.com/office/officeart/2005/8/layout/process1"/>
    <dgm:cxn modelId="{A5D89D67-3631-42BC-85CD-3BABBA5FE355}" srcId="{2C72BE24-721D-4C05-8734-F18510A1A34F}" destId="{B7C45C04-001B-44D3-BCDF-CEB730F97FEE}" srcOrd="7" destOrd="0" parTransId="{4B65AD10-521C-43E2-A9BE-5D3A613D84EA}" sibTransId="{A940F966-689A-451B-8117-88979F92C06A}"/>
    <dgm:cxn modelId="{801EC767-6FE2-41AB-8832-E9A3CFE60577}" type="presOf" srcId="{8A56CB9F-CE11-4E9A-A5C9-B1F66759FD5A}" destId="{16F5D453-BD61-4DB8-B58B-1D629B118205}" srcOrd="0" destOrd="0" presId="urn:microsoft.com/office/officeart/2005/8/layout/process1"/>
    <dgm:cxn modelId="{75C40B6C-3EF3-411D-82A5-3FFCC7EE25AD}" type="presOf" srcId="{9A693DCA-39EE-441F-AA97-B58076CA921E}" destId="{C6823BCB-7E7D-48BD-A866-A65EF7BC64BE}" srcOrd="0" destOrd="0" presId="urn:microsoft.com/office/officeart/2005/8/layout/process1"/>
    <dgm:cxn modelId="{6D74806C-EAEA-4ACE-A2C5-05C0277F1F53}" type="presOf" srcId="{B814E8CE-D717-4CFF-B80A-1313A09929B8}" destId="{A1A877BA-3229-44BD-87F4-2301BC065095}" srcOrd="0" destOrd="0" presId="urn:microsoft.com/office/officeart/2005/8/layout/process1"/>
    <dgm:cxn modelId="{AD30B47C-09AE-4A28-BE64-895261A61877}" type="presOf" srcId="{C86678E5-7D3E-4F6E-8CFC-E99960BCCF6F}" destId="{9E421E90-78F3-4A59-A078-DBDBD0AADE9B}" srcOrd="0" destOrd="0" presId="urn:microsoft.com/office/officeart/2005/8/layout/process1"/>
    <dgm:cxn modelId="{A079B085-8C59-4314-A397-5D0308D645A1}" srcId="{2C72BE24-721D-4C05-8734-F18510A1A34F}" destId="{B814E8CE-D717-4CFF-B80A-1313A09929B8}" srcOrd="1" destOrd="0" parTransId="{C968A98A-625F-4D26-8111-C3F048BEEEAD}" sibTransId="{A50A1EEE-516C-46A7-AC1D-9224B961E812}"/>
    <dgm:cxn modelId="{47383686-4607-4C5F-B750-49C5E4FF9EE8}" type="presOf" srcId="{80B2FB8D-0786-4994-BA7E-3E62F7B70451}" destId="{A1B6AB6C-0374-44E6-9DB0-7A4C71194A30}" srcOrd="0" destOrd="0" presId="urn:microsoft.com/office/officeart/2005/8/layout/process1"/>
    <dgm:cxn modelId="{E9556788-FF83-48DE-85EC-087AE53C8C32}" type="presOf" srcId="{5CD4642B-FCBB-40B9-9AAA-35BF342432B5}" destId="{66A9077C-66EF-46E7-B7B9-061C658D08DA}" srcOrd="0" destOrd="0" presId="urn:microsoft.com/office/officeart/2005/8/layout/process1"/>
    <dgm:cxn modelId="{0B342F99-05AE-49F8-B897-05381FE7DE0E}" type="presOf" srcId="{DC0D5AAF-D682-46F0-85B1-B857236305A9}" destId="{810498EB-F016-40F6-9A2C-6137DABC8967}" srcOrd="0" destOrd="0" presId="urn:microsoft.com/office/officeart/2005/8/layout/process1"/>
    <dgm:cxn modelId="{BD2B80A3-BBC9-471B-BB86-D31BF70662FF}" type="presOf" srcId="{89449E5E-44BD-4EA2-A12F-05A5C0BDAEF1}" destId="{4246419E-A5B2-425B-9911-6ED3943B153A}" srcOrd="0" destOrd="0" presId="urn:microsoft.com/office/officeart/2005/8/layout/process1"/>
    <dgm:cxn modelId="{C7275CA5-85F2-4CEA-93B2-63B262BB1A98}" type="presOf" srcId="{A50A1EEE-516C-46A7-AC1D-9224B961E812}" destId="{6AD08DDE-EBBD-4300-B834-1282C1AC1848}" srcOrd="0" destOrd="0" presId="urn:microsoft.com/office/officeart/2005/8/layout/process1"/>
    <dgm:cxn modelId="{B0D82AA7-EFC0-4B19-A95D-51D857C95177}" type="presOf" srcId="{061E4CF0-6C01-4E93-A96A-1A9914E05081}" destId="{9DC23F41-291C-452D-A5AC-129635BB54A4}" srcOrd="1" destOrd="0" presId="urn:microsoft.com/office/officeart/2005/8/layout/process1"/>
    <dgm:cxn modelId="{32A97CA8-4086-4F22-8E60-0C1D7D5BE54D}" type="presOf" srcId="{89449E5E-44BD-4EA2-A12F-05A5C0BDAEF1}" destId="{43EC6ACC-7850-4E66-834F-9B0C325D5DE6}" srcOrd="1" destOrd="0" presId="urn:microsoft.com/office/officeart/2005/8/layout/process1"/>
    <dgm:cxn modelId="{781C17B0-EE01-4E02-804A-8DC6955E7C0A}" type="presOf" srcId="{061E4CF0-6C01-4E93-A96A-1A9914E05081}" destId="{5E7A3D25-F92A-4625-A9AE-30E9ED74F710}" srcOrd="0" destOrd="0" presId="urn:microsoft.com/office/officeart/2005/8/layout/process1"/>
    <dgm:cxn modelId="{BBFCB5BA-BC3F-4D21-99EB-FE62FD923DE0}" type="presOf" srcId="{2C72BE24-721D-4C05-8734-F18510A1A34F}" destId="{DC0E5F89-7886-4433-A909-04108F9D469F}" srcOrd="0" destOrd="0" presId="urn:microsoft.com/office/officeart/2005/8/layout/process1"/>
    <dgm:cxn modelId="{C6BE70CD-36AA-406F-AA8E-5BD377EA02EB}" type="presOf" srcId="{D6DCD109-9287-43B9-84F7-56C5845DC757}" destId="{049FCC64-472F-4D40-BE3E-6602A89AE9A5}" srcOrd="1" destOrd="0" presId="urn:microsoft.com/office/officeart/2005/8/layout/process1"/>
    <dgm:cxn modelId="{227E34CE-D327-4517-B1CD-C57EFDEE049C}" srcId="{2C72BE24-721D-4C05-8734-F18510A1A34F}" destId="{BB69F92F-20A6-4A39-B3DC-CD886F6A930B}" srcOrd="4" destOrd="0" parTransId="{3B7E404C-D0AE-4714-BF8C-56478D9D65E4}" sibTransId="{DC0D5AAF-D682-46F0-85B1-B857236305A9}"/>
    <dgm:cxn modelId="{75B084D5-7146-46F2-84DF-051630DDB694}" srcId="{2C72BE24-721D-4C05-8734-F18510A1A34F}" destId="{C86678E5-7D3E-4F6E-8CFC-E99960BCCF6F}" srcOrd="2" destOrd="0" parTransId="{953E05FC-018F-4795-9C1A-6005FE288F37}" sibTransId="{80B2FB8D-0786-4994-BA7E-3E62F7B70451}"/>
    <dgm:cxn modelId="{F85928D6-2BAB-42C0-981D-340E9402DB9B}" type="presOf" srcId="{DC0D5AAF-D682-46F0-85B1-B857236305A9}" destId="{C13E157B-EC29-4AFA-92AB-F67B9EAC968D}" srcOrd="1" destOrd="0" presId="urn:microsoft.com/office/officeart/2005/8/layout/process1"/>
    <dgm:cxn modelId="{F36A37E3-B2C1-4A6A-A1D4-59A31C354AD1}" type="presOf" srcId="{5CD4642B-FCBB-40B9-9AAA-35BF342432B5}" destId="{4BC66963-8746-40AC-AD39-A6E1A855E510}" srcOrd="1" destOrd="0" presId="urn:microsoft.com/office/officeart/2005/8/layout/process1"/>
    <dgm:cxn modelId="{62D323EF-59B6-4823-B268-13721A63C4C4}" type="presOf" srcId="{EBCF1EF3-E1B3-454C-8D1C-29B4162E7B42}" destId="{1779D361-2BBB-4AF2-952E-91EDBEE7B8C7}" srcOrd="0" destOrd="0" presId="urn:microsoft.com/office/officeart/2005/8/layout/process1"/>
    <dgm:cxn modelId="{F3B327FB-0EF6-4325-9F08-B3C79CF01805}" type="presOf" srcId="{B7C45C04-001B-44D3-BCDF-CEB730F97FEE}" destId="{4AE857C7-4189-4BBC-8FB7-955B17949A06}" srcOrd="0" destOrd="0" presId="urn:microsoft.com/office/officeart/2005/8/layout/process1"/>
    <dgm:cxn modelId="{8D2B27FD-F27F-4282-9C15-6B0B682CA892}" srcId="{2C72BE24-721D-4C05-8734-F18510A1A34F}" destId="{8A56CB9F-CE11-4E9A-A5C9-B1F66759FD5A}" srcOrd="5" destOrd="0" parTransId="{950A062D-A8EB-4754-B47F-4F9275F66C82}" sibTransId="{061E4CF0-6C01-4E93-A96A-1A9914E05081}"/>
    <dgm:cxn modelId="{DCBA7FFE-BCF8-4FDF-AE66-0FD6E4805473}" srcId="{2C72BE24-721D-4C05-8734-F18510A1A34F}" destId="{2213F218-7C59-4D0E-BD2C-24AC5D0D2361}" srcOrd="0" destOrd="0" parTransId="{358EC063-814C-49A1-A7FE-BFA3346075DB}" sibTransId="{89449E5E-44BD-4EA2-A12F-05A5C0BDAEF1}"/>
    <dgm:cxn modelId="{8E252DEA-E38D-4CAF-83F6-F0B38569E9FA}" type="presParOf" srcId="{DC0E5F89-7886-4433-A909-04108F9D469F}" destId="{8C6F5C90-D9AA-4136-A6F1-6FFC8B778347}" srcOrd="0" destOrd="0" presId="urn:microsoft.com/office/officeart/2005/8/layout/process1"/>
    <dgm:cxn modelId="{0544EFE1-94A0-44D6-8109-A482AAF64180}" type="presParOf" srcId="{DC0E5F89-7886-4433-A909-04108F9D469F}" destId="{4246419E-A5B2-425B-9911-6ED3943B153A}" srcOrd="1" destOrd="0" presId="urn:microsoft.com/office/officeart/2005/8/layout/process1"/>
    <dgm:cxn modelId="{8D48843B-8FF8-46C1-9C01-0C965134E1AF}" type="presParOf" srcId="{4246419E-A5B2-425B-9911-6ED3943B153A}" destId="{43EC6ACC-7850-4E66-834F-9B0C325D5DE6}" srcOrd="0" destOrd="0" presId="urn:microsoft.com/office/officeart/2005/8/layout/process1"/>
    <dgm:cxn modelId="{8546CE5A-8587-4746-AD73-0D89D113E67B}" type="presParOf" srcId="{DC0E5F89-7886-4433-A909-04108F9D469F}" destId="{A1A877BA-3229-44BD-87F4-2301BC065095}" srcOrd="2" destOrd="0" presId="urn:microsoft.com/office/officeart/2005/8/layout/process1"/>
    <dgm:cxn modelId="{C6142A75-40A1-49A8-B901-87723FFDE021}" type="presParOf" srcId="{DC0E5F89-7886-4433-A909-04108F9D469F}" destId="{6AD08DDE-EBBD-4300-B834-1282C1AC1848}" srcOrd="3" destOrd="0" presId="urn:microsoft.com/office/officeart/2005/8/layout/process1"/>
    <dgm:cxn modelId="{710BCCEA-013E-4276-B606-18A3B03A0633}" type="presParOf" srcId="{6AD08DDE-EBBD-4300-B834-1282C1AC1848}" destId="{4A6DEC39-FF6E-4D35-BD28-17A9FF0D0359}" srcOrd="0" destOrd="0" presId="urn:microsoft.com/office/officeart/2005/8/layout/process1"/>
    <dgm:cxn modelId="{69A2017E-955D-4311-9CC7-32019486BCA9}" type="presParOf" srcId="{DC0E5F89-7886-4433-A909-04108F9D469F}" destId="{9E421E90-78F3-4A59-A078-DBDBD0AADE9B}" srcOrd="4" destOrd="0" presId="urn:microsoft.com/office/officeart/2005/8/layout/process1"/>
    <dgm:cxn modelId="{6306CF84-BC8A-484E-92E7-603CE0AECFEE}" type="presParOf" srcId="{DC0E5F89-7886-4433-A909-04108F9D469F}" destId="{A1B6AB6C-0374-44E6-9DB0-7A4C71194A30}" srcOrd="5" destOrd="0" presId="urn:microsoft.com/office/officeart/2005/8/layout/process1"/>
    <dgm:cxn modelId="{8D1FE4BE-24A9-484B-B0B5-F3CBA51D6B1D}" type="presParOf" srcId="{A1B6AB6C-0374-44E6-9DB0-7A4C71194A30}" destId="{582809B2-0905-4263-9657-4D1B81887BC8}" srcOrd="0" destOrd="0" presId="urn:microsoft.com/office/officeart/2005/8/layout/process1"/>
    <dgm:cxn modelId="{22ED021C-A5EF-4852-8857-5346D0E017A9}" type="presParOf" srcId="{DC0E5F89-7886-4433-A909-04108F9D469F}" destId="{1779D361-2BBB-4AF2-952E-91EDBEE7B8C7}" srcOrd="6" destOrd="0" presId="urn:microsoft.com/office/officeart/2005/8/layout/process1"/>
    <dgm:cxn modelId="{6E6C9DDB-1BDC-4215-A22D-5E084F9029F4}" type="presParOf" srcId="{DC0E5F89-7886-4433-A909-04108F9D469F}" destId="{66A9077C-66EF-46E7-B7B9-061C658D08DA}" srcOrd="7" destOrd="0" presId="urn:microsoft.com/office/officeart/2005/8/layout/process1"/>
    <dgm:cxn modelId="{37318C46-2891-4D3A-A2B0-39C610EB5F2A}" type="presParOf" srcId="{66A9077C-66EF-46E7-B7B9-061C658D08DA}" destId="{4BC66963-8746-40AC-AD39-A6E1A855E510}" srcOrd="0" destOrd="0" presId="urn:microsoft.com/office/officeart/2005/8/layout/process1"/>
    <dgm:cxn modelId="{CD5F0B66-9E73-4650-8472-4B80FF294CE5}" type="presParOf" srcId="{DC0E5F89-7886-4433-A909-04108F9D469F}" destId="{8E5CB1FB-5420-4B43-AB90-0AF7CD3CB31A}" srcOrd="8" destOrd="0" presId="urn:microsoft.com/office/officeart/2005/8/layout/process1"/>
    <dgm:cxn modelId="{29678BAC-C6D4-4C1B-94E7-65B6BE65B938}" type="presParOf" srcId="{DC0E5F89-7886-4433-A909-04108F9D469F}" destId="{810498EB-F016-40F6-9A2C-6137DABC8967}" srcOrd="9" destOrd="0" presId="urn:microsoft.com/office/officeart/2005/8/layout/process1"/>
    <dgm:cxn modelId="{B91AA82E-E8DE-426E-85FD-936BAF94D69F}" type="presParOf" srcId="{810498EB-F016-40F6-9A2C-6137DABC8967}" destId="{C13E157B-EC29-4AFA-92AB-F67B9EAC968D}" srcOrd="0" destOrd="0" presId="urn:microsoft.com/office/officeart/2005/8/layout/process1"/>
    <dgm:cxn modelId="{B4975E40-6234-4345-943B-4D8F3B84887A}" type="presParOf" srcId="{DC0E5F89-7886-4433-A909-04108F9D469F}" destId="{16F5D453-BD61-4DB8-B58B-1D629B118205}" srcOrd="10" destOrd="0" presId="urn:microsoft.com/office/officeart/2005/8/layout/process1"/>
    <dgm:cxn modelId="{4D1FCBB4-ADBE-4FB4-8AA1-4C428EC385BA}" type="presParOf" srcId="{DC0E5F89-7886-4433-A909-04108F9D469F}" destId="{5E7A3D25-F92A-4625-A9AE-30E9ED74F710}" srcOrd="11" destOrd="0" presId="urn:microsoft.com/office/officeart/2005/8/layout/process1"/>
    <dgm:cxn modelId="{DF210A27-5AF6-4B05-ADD3-28E64CE8FDBC}" type="presParOf" srcId="{5E7A3D25-F92A-4625-A9AE-30E9ED74F710}" destId="{9DC23F41-291C-452D-A5AC-129635BB54A4}" srcOrd="0" destOrd="0" presId="urn:microsoft.com/office/officeart/2005/8/layout/process1"/>
    <dgm:cxn modelId="{AC5C1F52-6619-406A-B83D-E74D00A7D1B4}" type="presParOf" srcId="{DC0E5F89-7886-4433-A909-04108F9D469F}" destId="{C6823BCB-7E7D-48BD-A866-A65EF7BC64BE}" srcOrd="12" destOrd="0" presId="urn:microsoft.com/office/officeart/2005/8/layout/process1"/>
    <dgm:cxn modelId="{6F74CEC3-BEF3-45D6-BC3F-46227E435E48}" type="presParOf" srcId="{DC0E5F89-7886-4433-A909-04108F9D469F}" destId="{F711B60A-508C-4B1F-8AAD-726833011808}" srcOrd="13" destOrd="0" presId="urn:microsoft.com/office/officeart/2005/8/layout/process1"/>
    <dgm:cxn modelId="{9AA82D87-9D4E-4C0A-BC89-E272D385E1E4}" type="presParOf" srcId="{F711B60A-508C-4B1F-8AAD-726833011808}" destId="{049FCC64-472F-4D40-BE3E-6602A89AE9A5}" srcOrd="0" destOrd="0" presId="urn:microsoft.com/office/officeart/2005/8/layout/process1"/>
    <dgm:cxn modelId="{752B4D7E-8DB5-49E0-86DA-86A408309806}" type="presParOf" srcId="{DC0E5F89-7886-4433-A909-04108F9D469F}" destId="{4AE857C7-4189-4BBC-8FB7-955B17949A06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1056FD-CD14-4D32-9C7C-6B1D35C703E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630C2E5C-D401-4AFA-83A0-715B31547B7C}">
      <dgm:prSet phldrT="[文字]" custT="1"/>
      <dgm:spPr/>
      <dgm:t>
        <a:bodyPr/>
        <a:lstStyle/>
        <a:p>
          <a:r>
            <a:rPr lang="zh-TW" altLang="en-US" sz="2800" dirty="0"/>
            <a:t>文字案例</a:t>
          </a:r>
          <a:endParaRPr lang="en-US" altLang="zh-TW" sz="2800" dirty="0"/>
        </a:p>
        <a:p>
          <a:r>
            <a:rPr lang="en-US" altLang="zh-TW" sz="1600" dirty="0"/>
            <a:t>About.md</a:t>
          </a:r>
          <a:endParaRPr lang="zh-TW" altLang="en-US" sz="1600" dirty="0"/>
        </a:p>
      </dgm:t>
    </dgm:pt>
    <dgm:pt modelId="{9A7D4FCD-21E3-4F42-AA44-57976AEE9F96}" type="parTrans" cxnId="{97902853-2CAF-442C-9EBB-8F895D8BC4FA}">
      <dgm:prSet/>
      <dgm:spPr/>
      <dgm:t>
        <a:bodyPr/>
        <a:lstStyle/>
        <a:p>
          <a:endParaRPr lang="zh-TW" altLang="en-US"/>
        </a:p>
      </dgm:t>
    </dgm:pt>
    <dgm:pt modelId="{A7532034-B070-4E14-B019-713F51BA9EA8}" type="sibTrans" cxnId="{97902853-2CAF-442C-9EBB-8F895D8BC4FA}">
      <dgm:prSet/>
      <dgm:spPr/>
      <dgm:t>
        <a:bodyPr/>
        <a:lstStyle/>
        <a:p>
          <a:endParaRPr lang="zh-TW" altLang="en-US"/>
        </a:p>
      </dgm:t>
    </dgm:pt>
    <dgm:pt modelId="{F361B43F-6A49-4A26-81FB-8B4CDD6CB5A8}">
      <dgm:prSet phldrT="[文字]" custT="1"/>
      <dgm:spPr/>
      <dgm:t>
        <a:bodyPr/>
        <a:lstStyle/>
        <a:p>
          <a:pPr marL="0"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solidFill>
                <a:prstClr val="white"/>
              </a:solidFill>
              <a:latin typeface="Century Gothic" panose="020F0302020204030204"/>
              <a:ea typeface="新細明體" panose="02020500000000000000" pitchFamily="18" charset="-120"/>
              <a:cs typeface="+mn-cs"/>
            </a:rPr>
            <a:t>利害關係表</a:t>
          </a:r>
          <a:endParaRPr lang="en-US" altLang="zh-TW" sz="2800" kern="1200" dirty="0">
            <a:solidFill>
              <a:prstClr val="white"/>
            </a:solidFill>
            <a:latin typeface="Century Gothic" panose="020F0302020204030204"/>
            <a:ea typeface="新細明體" panose="02020500000000000000" pitchFamily="18" charset="-120"/>
            <a:cs typeface="+mn-cs"/>
          </a:endParaRPr>
        </a:p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Century Gothic" panose="020F0302020204030204"/>
              <a:ea typeface="新細明體" panose="02020500000000000000" pitchFamily="18" charset="-120"/>
              <a:cs typeface="+mn-cs"/>
            </a:rPr>
            <a:t>Stake.md</a:t>
          </a:r>
          <a:endParaRPr lang="zh-TW" altLang="en-US" sz="1600" kern="1200" dirty="0">
            <a:solidFill>
              <a:prstClr val="white"/>
            </a:solidFill>
            <a:latin typeface="Century Gothic" panose="020F0302020204030204"/>
            <a:ea typeface="新細明體" panose="02020500000000000000" pitchFamily="18" charset="-120"/>
            <a:cs typeface="+mn-cs"/>
          </a:endParaRPr>
        </a:p>
      </dgm:t>
    </dgm:pt>
    <dgm:pt modelId="{D2CBD2E9-3510-425D-8CEB-57065790D219}" type="parTrans" cxnId="{48CF156C-848C-4B0D-A2A9-0CA0633A484D}">
      <dgm:prSet/>
      <dgm:spPr/>
      <dgm:t>
        <a:bodyPr/>
        <a:lstStyle/>
        <a:p>
          <a:endParaRPr lang="zh-TW" altLang="en-US"/>
        </a:p>
      </dgm:t>
    </dgm:pt>
    <dgm:pt modelId="{3F7809E6-A672-45FC-8DB4-F05FB0E18295}" type="sibTrans" cxnId="{48CF156C-848C-4B0D-A2A9-0CA0633A484D}">
      <dgm:prSet/>
      <dgm:spPr/>
      <dgm:t>
        <a:bodyPr/>
        <a:lstStyle/>
        <a:p>
          <a:endParaRPr lang="zh-TW" altLang="en-US"/>
        </a:p>
      </dgm:t>
    </dgm:pt>
    <dgm:pt modelId="{B1372E04-7A92-4227-82F3-E4AED361FAF5}">
      <dgm:prSet phldrT="[文字]" custT="1"/>
      <dgm:spPr/>
      <dgm:t>
        <a:bodyPr/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solidFill>
                <a:prstClr val="white"/>
              </a:solidFill>
              <a:latin typeface="Century Gothic" panose="020F0302020204030204"/>
              <a:ea typeface="新細明體" panose="02020500000000000000" pitchFamily="18" charset="-120"/>
              <a:cs typeface="+mn-cs"/>
            </a:rPr>
            <a:t>事件表</a:t>
          </a:r>
          <a:endParaRPr lang="en-US" altLang="zh-TW" sz="2800" kern="1200" dirty="0">
            <a:solidFill>
              <a:prstClr val="white"/>
            </a:solidFill>
            <a:latin typeface="Century Gothic" panose="020F0302020204030204"/>
            <a:ea typeface="新細明體" panose="02020500000000000000" pitchFamily="18" charset="-120"/>
            <a:cs typeface="+mn-cs"/>
          </a:endParaRPr>
        </a:p>
        <a:p>
          <a:pPr marL="0"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Century Gothic" panose="020F0302020204030204"/>
              <a:ea typeface="新細明體" panose="02020500000000000000" pitchFamily="18" charset="-120"/>
              <a:cs typeface="+mn-cs"/>
            </a:rPr>
            <a:t>Event.md</a:t>
          </a:r>
          <a:endParaRPr lang="zh-TW" altLang="en-US" sz="1600" kern="1200" dirty="0">
            <a:solidFill>
              <a:prstClr val="white"/>
            </a:solidFill>
            <a:latin typeface="Century Gothic" panose="020F0302020204030204"/>
            <a:ea typeface="新細明體" panose="02020500000000000000" pitchFamily="18" charset="-120"/>
            <a:cs typeface="+mn-cs"/>
          </a:endParaRPr>
        </a:p>
      </dgm:t>
    </dgm:pt>
    <dgm:pt modelId="{80421655-1CBB-459C-B214-9E6E42FA1C18}" type="parTrans" cxnId="{987E7580-D9E9-463E-AD8A-134141CA098A}">
      <dgm:prSet/>
      <dgm:spPr/>
      <dgm:t>
        <a:bodyPr/>
        <a:lstStyle/>
        <a:p>
          <a:endParaRPr lang="zh-TW" altLang="en-US"/>
        </a:p>
      </dgm:t>
    </dgm:pt>
    <dgm:pt modelId="{AF8ED3BB-5C13-4691-B3B4-D254362AB8CC}" type="sibTrans" cxnId="{987E7580-D9E9-463E-AD8A-134141CA098A}">
      <dgm:prSet/>
      <dgm:spPr/>
      <dgm:t>
        <a:bodyPr/>
        <a:lstStyle/>
        <a:p>
          <a:endParaRPr lang="zh-TW" altLang="en-US"/>
        </a:p>
      </dgm:t>
    </dgm:pt>
    <dgm:pt modelId="{6CB345E5-052A-4A66-A3C5-69BD258930E8}">
      <dgm:prSet phldrT="[文字]" custT="1"/>
      <dgm:spPr/>
      <dgm:t>
        <a:bodyPr/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solidFill>
                <a:prstClr val="white"/>
              </a:solidFill>
              <a:latin typeface="Century Gothic" panose="020F0302020204030204"/>
              <a:ea typeface="新細明體" panose="02020500000000000000" pitchFamily="18" charset="-120"/>
              <a:cs typeface="+mn-cs"/>
            </a:rPr>
            <a:t>案例</a:t>
          </a:r>
          <a:endParaRPr lang="en-US" altLang="zh-TW" sz="2800" kern="1200" dirty="0">
            <a:solidFill>
              <a:prstClr val="white"/>
            </a:solidFill>
            <a:latin typeface="Century Gothic" panose="020F0302020204030204"/>
            <a:ea typeface="新細明體" panose="02020500000000000000" pitchFamily="18" charset="-120"/>
            <a:cs typeface="+mn-cs"/>
          </a:endParaRPr>
        </a:p>
        <a:p>
          <a:pPr marL="0"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Century Gothic" panose="020F0302020204030204"/>
              <a:ea typeface="新細明體" panose="02020500000000000000" pitchFamily="18" charset="-120"/>
              <a:cs typeface="+mn-cs"/>
            </a:rPr>
            <a:t>User.md</a:t>
          </a:r>
          <a:endParaRPr lang="zh-TW" altLang="en-US" sz="1600" kern="1200" dirty="0">
            <a:solidFill>
              <a:prstClr val="white"/>
            </a:solidFill>
            <a:latin typeface="Century Gothic" panose="020F0302020204030204"/>
            <a:ea typeface="新細明體" panose="02020500000000000000" pitchFamily="18" charset="-120"/>
            <a:cs typeface="+mn-cs"/>
          </a:endParaRPr>
        </a:p>
      </dgm:t>
    </dgm:pt>
    <dgm:pt modelId="{E265FF34-BAD0-4544-A7DB-6DE45A5DF1E9}" type="parTrans" cxnId="{E62D3107-0C79-4AC8-8A82-3B61229C1D08}">
      <dgm:prSet/>
      <dgm:spPr/>
      <dgm:t>
        <a:bodyPr/>
        <a:lstStyle/>
        <a:p>
          <a:endParaRPr lang="zh-TW" altLang="en-US"/>
        </a:p>
      </dgm:t>
    </dgm:pt>
    <dgm:pt modelId="{5056CCB5-1EEA-4625-85D7-2BEC9E12DF27}" type="sibTrans" cxnId="{E62D3107-0C79-4AC8-8A82-3B61229C1D08}">
      <dgm:prSet/>
      <dgm:spPr/>
      <dgm:t>
        <a:bodyPr/>
        <a:lstStyle/>
        <a:p>
          <a:endParaRPr lang="zh-TW" altLang="en-US"/>
        </a:p>
      </dgm:t>
    </dgm:pt>
    <dgm:pt modelId="{A43DFB16-2DF6-40B1-8131-C9796C9A696D}">
      <dgm:prSet phldrT="[文字]" custT="1"/>
      <dgm:spPr/>
      <dgm:t>
        <a:bodyPr/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solidFill>
                <a:prstClr val="white"/>
              </a:solidFill>
              <a:latin typeface="Century Gothic" panose="020F0302020204030204"/>
              <a:ea typeface="新細明體" panose="02020500000000000000" pitchFamily="18" charset="-120"/>
              <a:cs typeface="+mn-cs"/>
            </a:rPr>
            <a:t>合約</a:t>
          </a:r>
          <a:endParaRPr lang="en-US" altLang="zh-TW" sz="2800" kern="1200" dirty="0">
            <a:solidFill>
              <a:prstClr val="white"/>
            </a:solidFill>
            <a:latin typeface="Century Gothic" panose="020F0302020204030204"/>
            <a:ea typeface="新細明體" panose="02020500000000000000" pitchFamily="18" charset="-120"/>
            <a:cs typeface="+mn-cs"/>
          </a:endParaRPr>
        </a:p>
        <a:p>
          <a:pPr marL="0"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Century Gothic" panose="020F0302020204030204"/>
              <a:ea typeface="新細明體" panose="02020500000000000000" pitchFamily="18" charset="-120"/>
              <a:cs typeface="+mn-cs"/>
            </a:rPr>
            <a:t>Contract.md</a:t>
          </a:r>
          <a:endParaRPr lang="zh-TW" altLang="en-US" sz="1600" kern="1200" dirty="0">
            <a:solidFill>
              <a:prstClr val="white"/>
            </a:solidFill>
            <a:latin typeface="Century Gothic" panose="020F0302020204030204"/>
            <a:ea typeface="新細明體" panose="02020500000000000000" pitchFamily="18" charset="-120"/>
            <a:cs typeface="+mn-cs"/>
          </a:endParaRPr>
        </a:p>
      </dgm:t>
    </dgm:pt>
    <dgm:pt modelId="{B4F7A4DF-78E1-4582-A6E4-8AFBA8447326}" type="parTrans" cxnId="{CD6EC712-1B70-4BF8-87DE-3DB7442166BF}">
      <dgm:prSet/>
      <dgm:spPr/>
      <dgm:t>
        <a:bodyPr/>
        <a:lstStyle/>
        <a:p>
          <a:endParaRPr lang="zh-TW" altLang="en-US"/>
        </a:p>
      </dgm:t>
    </dgm:pt>
    <dgm:pt modelId="{C489262F-C975-4E45-B44E-7B067CFB881A}" type="sibTrans" cxnId="{CD6EC712-1B70-4BF8-87DE-3DB7442166BF}">
      <dgm:prSet/>
      <dgm:spPr/>
      <dgm:t>
        <a:bodyPr/>
        <a:lstStyle/>
        <a:p>
          <a:endParaRPr lang="zh-TW" altLang="en-US"/>
        </a:p>
      </dgm:t>
    </dgm:pt>
    <dgm:pt modelId="{E2A37C11-3B32-49BF-9859-99D657E3BA2C}" type="pres">
      <dgm:prSet presAssocID="{751056FD-CD14-4D32-9C7C-6B1D35C703EF}" presName="diagram" presStyleCnt="0">
        <dgm:presLayoutVars>
          <dgm:dir/>
          <dgm:resizeHandles val="exact"/>
        </dgm:presLayoutVars>
      </dgm:prSet>
      <dgm:spPr/>
    </dgm:pt>
    <dgm:pt modelId="{C9FAB55C-10A5-4101-967C-E8B7D4F960D3}" type="pres">
      <dgm:prSet presAssocID="{630C2E5C-D401-4AFA-83A0-715B31547B7C}" presName="node" presStyleLbl="node1" presStyleIdx="0" presStyleCnt="5">
        <dgm:presLayoutVars>
          <dgm:bulletEnabled val="1"/>
        </dgm:presLayoutVars>
      </dgm:prSet>
      <dgm:spPr/>
    </dgm:pt>
    <dgm:pt modelId="{C47FCD48-1404-4A13-AB86-B3039B54DC37}" type="pres">
      <dgm:prSet presAssocID="{A7532034-B070-4E14-B019-713F51BA9EA8}" presName="sibTrans" presStyleCnt="0"/>
      <dgm:spPr/>
    </dgm:pt>
    <dgm:pt modelId="{ADBA40EC-1898-468E-B23F-6F3AA650002C}" type="pres">
      <dgm:prSet presAssocID="{F361B43F-6A49-4A26-81FB-8B4CDD6CB5A8}" presName="node" presStyleLbl="node1" presStyleIdx="1" presStyleCnt="5">
        <dgm:presLayoutVars>
          <dgm:bulletEnabled val="1"/>
        </dgm:presLayoutVars>
      </dgm:prSet>
      <dgm:spPr/>
    </dgm:pt>
    <dgm:pt modelId="{CA7A11D5-3D28-48B6-B1CE-04866E85C5A2}" type="pres">
      <dgm:prSet presAssocID="{3F7809E6-A672-45FC-8DB4-F05FB0E18295}" presName="sibTrans" presStyleCnt="0"/>
      <dgm:spPr/>
    </dgm:pt>
    <dgm:pt modelId="{F335D3D0-742B-42E7-AA48-9040B5A2C50F}" type="pres">
      <dgm:prSet presAssocID="{B1372E04-7A92-4227-82F3-E4AED361FAF5}" presName="node" presStyleLbl="node1" presStyleIdx="2" presStyleCnt="5">
        <dgm:presLayoutVars>
          <dgm:bulletEnabled val="1"/>
        </dgm:presLayoutVars>
      </dgm:prSet>
      <dgm:spPr/>
    </dgm:pt>
    <dgm:pt modelId="{37EF0A7E-2245-41DB-9152-C36DF760B3B2}" type="pres">
      <dgm:prSet presAssocID="{AF8ED3BB-5C13-4691-B3B4-D254362AB8CC}" presName="sibTrans" presStyleCnt="0"/>
      <dgm:spPr/>
    </dgm:pt>
    <dgm:pt modelId="{A3D46B70-356D-42F9-B674-3EC94891FA66}" type="pres">
      <dgm:prSet presAssocID="{6CB345E5-052A-4A66-A3C5-69BD258930E8}" presName="node" presStyleLbl="node1" presStyleIdx="3" presStyleCnt="5">
        <dgm:presLayoutVars>
          <dgm:bulletEnabled val="1"/>
        </dgm:presLayoutVars>
      </dgm:prSet>
      <dgm:spPr/>
    </dgm:pt>
    <dgm:pt modelId="{E6FBFF61-317D-4D9B-AF5E-71FBAA6AC3CF}" type="pres">
      <dgm:prSet presAssocID="{5056CCB5-1EEA-4625-85D7-2BEC9E12DF27}" presName="sibTrans" presStyleCnt="0"/>
      <dgm:spPr/>
    </dgm:pt>
    <dgm:pt modelId="{BE6027D8-7E78-4421-AEDE-CAC626C135F5}" type="pres">
      <dgm:prSet presAssocID="{A43DFB16-2DF6-40B1-8131-C9796C9A696D}" presName="node" presStyleLbl="node1" presStyleIdx="4" presStyleCnt="5">
        <dgm:presLayoutVars>
          <dgm:bulletEnabled val="1"/>
        </dgm:presLayoutVars>
      </dgm:prSet>
      <dgm:spPr/>
    </dgm:pt>
  </dgm:ptLst>
  <dgm:cxnLst>
    <dgm:cxn modelId="{E62D3107-0C79-4AC8-8A82-3B61229C1D08}" srcId="{751056FD-CD14-4D32-9C7C-6B1D35C703EF}" destId="{6CB345E5-052A-4A66-A3C5-69BD258930E8}" srcOrd="3" destOrd="0" parTransId="{E265FF34-BAD0-4544-A7DB-6DE45A5DF1E9}" sibTransId="{5056CCB5-1EEA-4625-85D7-2BEC9E12DF27}"/>
    <dgm:cxn modelId="{CD6EC712-1B70-4BF8-87DE-3DB7442166BF}" srcId="{751056FD-CD14-4D32-9C7C-6B1D35C703EF}" destId="{A43DFB16-2DF6-40B1-8131-C9796C9A696D}" srcOrd="4" destOrd="0" parTransId="{B4F7A4DF-78E1-4582-A6E4-8AFBA8447326}" sibTransId="{C489262F-C975-4E45-B44E-7B067CFB881A}"/>
    <dgm:cxn modelId="{7FD24B42-A867-4B62-9E12-9D2C776FE091}" type="presOf" srcId="{F361B43F-6A49-4A26-81FB-8B4CDD6CB5A8}" destId="{ADBA40EC-1898-468E-B23F-6F3AA650002C}" srcOrd="0" destOrd="0" presId="urn:microsoft.com/office/officeart/2005/8/layout/default"/>
    <dgm:cxn modelId="{48CF156C-848C-4B0D-A2A9-0CA0633A484D}" srcId="{751056FD-CD14-4D32-9C7C-6B1D35C703EF}" destId="{F361B43F-6A49-4A26-81FB-8B4CDD6CB5A8}" srcOrd="1" destOrd="0" parTransId="{D2CBD2E9-3510-425D-8CEB-57065790D219}" sibTransId="{3F7809E6-A672-45FC-8DB4-F05FB0E18295}"/>
    <dgm:cxn modelId="{97902853-2CAF-442C-9EBB-8F895D8BC4FA}" srcId="{751056FD-CD14-4D32-9C7C-6B1D35C703EF}" destId="{630C2E5C-D401-4AFA-83A0-715B31547B7C}" srcOrd="0" destOrd="0" parTransId="{9A7D4FCD-21E3-4F42-AA44-57976AEE9F96}" sibTransId="{A7532034-B070-4E14-B019-713F51BA9EA8}"/>
    <dgm:cxn modelId="{987E7580-D9E9-463E-AD8A-134141CA098A}" srcId="{751056FD-CD14-4D32-9C7C-6B1D35C703EF}" destId="{B1372E04-7A92-4227-82F3-E4AED361FAF5}" srcOrd="2" destOrd="0" parTransId="{80421655-1CBB-459C-B214-9E6E42FA1C18}" sibTransId="{AF8ED3BB-5C13-4691-B3B4-D254362AB8CC}"/>
    <dgm:cxn modelId="{1FE41D99-8371-4125-8453-B5A7051644CE}" type="presOf" srcId="{6CB345E5-052A-4A66-A3C5-69BD258930E8}" destId="{A3D46B70-356D-42F9-B674-3EC94891FA66}" srcOrd="0" destOrd="0" presId="urn:microsoft.com/office/officeart/2005/8/layout/default"/>
    <dgm:cxn modelId="{79AB8AA2-4F75-402B-8478-C329699B6C94}" type="presOf" srcId="{751056FD-CD14-4D32-9C7C-6B1D35C703EF}" destId="{E2A37C11-3B32-49BF-9859-99D657E3BA2C}" srcOrd="0" destOrd="0" presId="urn:microsoft.com/office/officeart/2005/8/layout/default"/>
    <dgm:cxn modelId="{CEDB27BD-7F65-4E29-91BC-37FF3316AAE9}" type="presOf" srcId="{B1372E04-7A92-4227-82F3-E4AED361FAF5}" destId="{F335D3D0-742B-42E7-AA48-9040B5A2C50F}" srcOrd="0" destOrd="0" presId="urn:microsoft.com/office/officeart/2005/8/layout/default"/>
    <dgm:cxn modelId="{89E24BBD-2C99-452F-BC9E-ACECC1095208}" type="presOf" srcId="{630C2E5C-D401-4AFA-83A0-715B31547B7C}" destId="{C9FAB55C-10A5-4101-967C-E8B7D4F960D3}" srcOrd="0" destOrd="0" presId="urn:microsoft.com/office/officeart/2005/8/layout/default"/>
    <dgm:cxn modelId="{372121FA-64BE-4DD0-A281-CB8C07F8ABDB}" type="presOf" srcId="{A43DFB16-2DF6-40B1-8131-C9796C9A696D}" destId="{BE6027D8-7E78-4421-AEDE-CAC626C135F5}" srcOrd="0" destOrd="0" presId="urn:microsoft.com/office/officeart/2005/8/layout/default"/>
    <dgm:cxn modelId="{0F7E3C5E-C6E2-40E6-84ED-C2BCE4C4485D}" type="presParOf" srcId="{E2A37C11-3B32-49BF-9859-99D657E3BA2C}" destId="{C9FAB55C-10A5-4101-967C-E8B7D4F960D3}" srcOrd="0" destOrd="0" presId="urn:microsoft.com/office/officeart/2005/8/layout/default"/>
    <dgm:cxn modelId="{FF8EE144-80B7-4469-A8FF-766217C4797C}" type="presParOf" srcId="{E2A37C11-3B32-49BF-9859-99D657E3BA2C}" destId="{C47FCD48-1404-4A13-AB86-B3039B54DC37}" srcOrd="1" destOrd="0" presId="urn:microsoft.com/office/officeart/2005/8/layout/default"/>
    <dgm:cxn modelId="{C0624F71-D464-42AD-8624-F1DB5172B782}" type="presParOf" srcId="{E2A37C11-3B32-49BF-9859-99D657E3BA2C}" destId="{ADBA40EC-1898-468E-B23F-6F3AA650002C}" srcOrd="2" destOrd="0" presId="urn:microsoft.com/office/officeart/2005/8/layout/default"/>
    <dgm:cxn modelId="{FD521859-B219-41E3-A94E-9AA2E8C09BA9}" type="presParOf" srcId="{E2A37C11-3B32-49BF-9859-99D657E3BA2C}" destId="{CA7A11D5-3D28-48B6-B1CE-04866E85C5A2}" srcOrd="3" destOrd="0" presId="urn:microsoft.com/office/officeart/2005/8/layout/default"/>
    <dgm:cxn modelId="{6863DEED-1DD1-4806-934A-DE23CA2A0A10}" type="presParOf" srcId="{E2A37C11-3B32-49BF-9859-99D657E3BA2C}" destId="{F335D3D0-742B-42E7-AA48-9040B5A2C50F}" srcOrd="4" destOrd="0" presId="urn:microsoft.com/office/officeart/2005/8/layout/default"/>
    <dgm:cxn modelId="{EAAAEF56-8D16-44B4-B884-A4D0EAE86EA0}" type="presParOf" srcId="{E2A37C11-3B32-49BF-9859-99D657E3BA2C}" destId="{37EF0A7E-2245-41DB-9152-C36DF760B3B2}" srcOrd="5" destOrd="0" presId="urn:microsoft.com/office/officeart/2005/8/layout/default"/>
    <dgm:cxn modelId="{E4DA6BBF-845D-4C25-A830-D50ED5E1D9B6}" type="presParOf" srcId="{E2A37C11-3B32-49BF-9859-99D657E3BA2C}" destId="{A3D46B70-356D-42F9-B674-3EC94891FA66}" srcOrd="6" destOrd="0" presId="urn:microsoft.com/office/officeart/2005/8/layout/default"/>
    <dgm:cxn modelId="{921C604C-CDD5-4E52-8E2F-2014971C1AB8}" type="presParOf" srcId="{E2A37C11-3B32-49BF-9859-99D657E3BA2C}" destId="{E6FBFF61-317D-4D9B-AF5E-71FBAA6AC3CF}" srcOrd="7" destOrd="0" presId="urn:microsoft.com/office/officeart/2005/8/layout/default"/>
    <dgm:cxn modelId="{6E2B016B-50AA-4B71-A6F2-D92457E5F50E}" type="presParOf" srcId="{E2A37C11-3B32-49BF-9859-99D657E3BA2C}" destId="{BE6027D8-7E78-4421-AEDE-CAC626C135F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18F77-9F56-4DFE-982E-C525A29F5B4B}">
      <dsp:nvSpPr>
        <dsp:cNvPr id="0" name=""/>
        <dsp:cNvSpPr/>
      </dsp:nvSpPr>
      <dsp:spPr>
        <a:xfrm>
          <a:off x="3218687" y="1926"/>
          <a:ext cx="3621024" cy="9266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200" kern="1200" dirty="0"/>
            <a:t>專案流程</a:t>
          </a:r>
        </a:p>
      </dsp:txBody>
      <dsp:txXfrm>
        <a:off x="3263924" y="47163"/>
        <a:ext cx="3530550" cy="836217"/>
      </dsp:txXfrm>
    </dsp:sp>
    <dsp:sp modelId="{2ADF9A57-2356-4469-A6F3-CDEB2C46C69C}">
      <dsp:nvSpPr>
        <dsp:cNvPr id="0" name=""/>
        <dsp:cNvSpPr/>
      </dsp:nvSpPr>
      <dsp:spPr>
        <a:xfrm>
          <a:off x="3218687" y="974952"/>
          <a:ext cx="3621024" cy="926691"/>
        </a:xfrm>
        <a:prstGeom prst="roundRect">
          <a:avLst/>
        </a:prstGeom>
        <a:solidFill>
          <a:schemeClr val="accent2">
            <a:hueOff val="3744838"/>
            <a:satOff val="-11947"/>
            <a:lumOff val="-46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200" kern="1200"/>
            <a:t>成果</a:t>
          </a:r>
        </a:p>
      </dsp:txBody>
      <dsp:txXfrm>
        <a:off x="3263924" y="1020189"/>
        <a:ext cx="3530550" cy="836217"/>
      </dsp:txXfrm>
    </dsp:sp>
    <dsp:sp modelId="{71D92477-E8F7-484B-A97C-9E4A1483556F}">
      <dsp:nvSpPr>
        <dsp:cNvPr id="0" name=""/>
        <dsp:cNvSpPr/>
      </dsp:nvSpPr>
      <dsp:spPr>
        <a:xfrm>
          <a:off x="3218687" y="1947979"/>
          <a:ext cx="3621024" cy="926691"/>
        </a:xfrm>
        <a:prstGeom prst="roundRect">
          <a:avLst/>
        </a:prstGeom>
        <a:solidFill>
          <a:schemeClr val="accent2">
            <a:hueOff val="7489676"/>
            <a:satOff val="-23894"/>
            <a:lumOff val="-92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200" kern="1200"/>
            <a:t>分工</a:t>
          </a:r>
        </a:p>
      </dsp:txBody>
      <dsp:txXfrm>
        <a:off x="3263924" y="1993216"/>
        <a:ext cx="3530550" cy="836217"/>
      </dsp:txXfrm>
    </dsp:sp>
    <dsp:sp modelId="{8878FAD3-D3C8-4AFE-BB8B-2D41CC08C9F4}">
      <dsp:nvSpPr>
        <dsp:cNvPr id="0" name=""/>
        <dsp:cNvSpPr/>
      </dsp:nvSpPr>
      <dsp:spPr>
        <a:xfrm>
          <a:off x="3218687" y="2921005"/>
          <a:ext cx="3621024" cy="926691"/>
        </a:xfrm>
        <a:prstGeom prst="roundRect">
          <a:avLst/>
        </a:prstGeom>
        <a:solidFill>
          <a:schemeClr val="accent2">
            <a:hueOff val="11234514"/>
            <a:satOff val="-358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200" kern="1200"/>
            <a:t>個人心得</a:t>
          </a:r>
        </a:p>
      </dsp:txBody>
      <dsp:txXfrm>
        <a:off x="3263924" y="2966242"/>
        <a:ext cx="3530550" cy="836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5C90-D9AA-4136-A6F1-6FFC8B778347}">
      <dsp:nvSpPr>
        <dsp:cNvPr id="0" name=""/>
        <dsp:cNvSpPr/>
      </dsp:nvSpPr>
      <dsp:spPr>
        <a:xfrm>
          <a:off x="3437" y="1553987"/>
          <a:ext cx="930696" cy="741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/>
            <a:t>文字案例</a:t>
          </a:r>
        </a:p>
      </dsp:txBody>
      <dsp:txXfrm>
        <a:off x="25159" y="1575709"/>
        <a:ext cx="887252" cy="698204"/>
      </dsp:txXfrm>
    </dsp:sp>
    <dsp:sp modelId="{4246419E-A5B2-425B-9911-6ED3943B153A}">
      <dsp:nvSpPr>
        <dsp:cNvPr id="0" name=""/>
        <dsp:cNvSpPr/>
      </dsp:nvSpPr>
      <dsp:spPr>
        <a:xfrm>
          <a:off x="1027204" y="1809405"/>
          <a:ext cx="197307" cy="230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1027204" y="1855567"/>
        <a:ext cx="138115" cy="138488"/>
      </dsp:txXfrm>
    </dsp:sp>
    <dsp:sp modelId="{A1A877BA-3229-44BD-87F4-2301BC065095}">
      <dsp:nvSpPr>
        <dsp:cNvPr id="0" name=""/>
        <dsp:cNvSpPr/>
      </dsp:nvSpPr>
      <dsp:spPr>
        <a:xfrm>
          <a:off x="1306413" y="1553987"/>
          <a:ext cx="930696" cy="741648"/>
        </a:xfrm>
        <a:prstGeom prst="roundRect">
          <a:avLst>
            <a:gd name="adj" fmla="val 10000"/>
          </a:avLst>
        </a:prstGeom>
        <a:solidFill>
          <a:schemeClr val="accent2">
            <a:hueOff val="1604931"/>
            <a:satOff val="-5120"/>
            <a:lumOff val="-19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 dirty="0"/>
            <a:t>利害關係表</a:t>
          </a:r>
        </a:p>
      </dsp:txBody>
      <dsp:txXfrm>
        <a:off x="1328135" y="1575709"/>
        <a:ext cx="887252" cy="698204"/>
      </dsp:txXfrm>
    </dsp:sp>
    <dsp:sp modelId="{6AD08DDE-EBBD-4300-B834-1282C1AC1848}">
      <dsp:nvSpPr>
        <dsp:cNvPr id="0" name=""/>
        <dsp:cNvSpPr/>
      </dsp:nvSpPr>
      <dsp:spPr>
        <a:xfrm>
          <a:off x="2330179" y="1809405"/>
          <a:ext cx="197307" cy="230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872419"/>
            <a:satOff val="-5974"/>
            <a:lumOff val="-23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2330179" y="1855567"/>
        <a:ext cx="138115" cy="138488"/>
      </dsp:txXfrm>
    </dsp:sp>
    <dsp:sp modelId="{9E421E90-78F3-4A59-A078-DBDBD0AADE9B}">
      <dsp:nvSpPr>
        <dsp:cNvPr id="0" name=""/>
        <dsp:cNvSpPr/>
      </dsp:nvSpPr>
      <dsp:spPr>
        <a:xfrm>
          <a:off x="2609388" y="1553987"/>
          <a:ext cx="930696" cy="741648"/>
        </a:xfrm>
        <a:prstGeom prst="roundRect">
          <a:avLst>
            <a:gd name="adj" fmla="val 10000"/>
          </a:avLst>
        </a:prstGeom>
        <a:solidFill>
          <a:schemeClr val="accent2">
            <a:hueOff val="3209861"/>
            <a:satOff val="-10240"/>
            <a:lumOff val="-39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/>
            <a:t>事件表</a:t>
          </a:r>
        </a:p>
      </dsp:txBody>
      <dsp:txXfrm>
        <a:off x="2631110" y="1575709"/>
        <a:ext cx="887252" cy="698204"/>
      </dsp:txXfrm>
    </dsp:sp>
    <dsp:sp modelId="{A1B6AB6C-0374-44E6-9DB0-7A4C71194A30}">
      <dsp:nvSpPr>
        <dsp:cNvPr id="0" name=""/>
        <dsp:cNvSpPr/>
      </dsp:nvSpPr>
      <dsp:spPr>
        <a:xfrm>
          <a:off x="3633154" y="1809405"/>
          <a:ext cx="197307" cy="230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744838"/>
            <a:satOff val="-11947"/>
            <a:lumOff val="-46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3633154" y="1855567"/>
        <a:ext cx="138115" cy="138488"/>
      </dsp:txXfrm>
    </dsp:sp>
    <dsp:sp modelId="{1779D361-2BBB-4AF2-952E-91EDBEE7B8C7}">
      <dsp:nvSpPr>
        <dsp:cNvPr id="0" name=""/>
        <dsp:cNvSpPr/>
      </dsp:nvSpPr>
      <dsp:spPr>
        <a:xfrm>
          <a:off x="3912363" y="1553987"/>
          <a:ext cx="930696" cy="741648"/>
        </a:xfrm>
        <a:prstGeom prst="roundRect">
          <a:avLst>
            <a:gd name="adj" fmla="val 10000"/>
          </a:avLst>
        </a:prstGeom>
        <a:solidFill>
          <a:schemeClr val="accent2">
            <a:hueOff val="4814792"/>
            <a:satOff val="-15360"/>
            <a:lumOff val="-59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 dirty="0"/>
            <a:t>案例</a:t>
          </a:r>
        </a:p>
      </dsp:txBody>
      <dsp:txXfrm>
        <a:off x="3934085" y="1575709"/>
        <a:ext cx="887252" cy="698204"/>
      </dsp:txXfrm>
    </dsp:sp>
    <dsp:sp modelId="{66A9077C-66EF-46E7-B7B9-061C658D08DA}">
      <dsp:nvSpPr>
        <dsp:cNvPr id="0" name=""/>
        <dsp:cNvSpPr/>
      </dsp:nvSpPr>
      <dsp:spPr>
        <a:xfrm>
          <a:off x="4936130" y="1809405"/>
          <a:ext cx="197307" cy="230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617257"/>
            <a:satOff val="-17921"/>
            <a:lumOff val="-6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4936130" y="1855567"/>
        <a:ext cx="138115" cy="138488"/>
      </dsp:txXfrm>
    </dsp:sp>
    <dsp:sp modelId="{8E5CB1FB-5420-4B43-AB90-0AF7CD3CB31A}">
      <dsp:nvSpPr>
        <dsp:cNvPr id="0" name=""/>
        <dsp:cNvSpPr/>
      </dsp:nvSpPr>
      <dsp:spPr>
        <a:xfrm>
          <a:off x="5215339" y="1553987"/>
          <a:ext cx="930696" cy="741648"/>
        </a:xfrm>
        <a:prstGeom prst="roundRect">
          <a:avLst>
            <a:gd name="adj" fmla="val 10000"/>
          </a:avLst>
        </a:prstGeom>
        <a:solidFill>
          <a:schemeClr val="accent2">
            <a:hueOff val="6419723"/>
            <a:satOff val="-20481"/>
            <a:lumOff val="-79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 dirty="0"/>
            <a:t>案例圖</a:t>
          </a:r>
        </a:p>
      </dsp:txBody>
      <dsp:txXfrm>
        <a:off x="5237061" y="1575709"/>
        <a:ext cx="887252" cy="698204"/>
      </dsp:txXfrm>
    </dsp:sp>
    <dsp:sp modelId="{810498EB-F016-40F6-9A2C-6137DABC8967}">
      <dsp:nvSpPr>
        <dsp:cNvPr id="0" name=""/>
        <dsp:cNvSpPr/>
      </dsp:nvSpPr>
      <dsp:spPr>
        <a:xfrm>
          <a:off x="6239105" y="1809405"/>
          <a:ext cx="197307" cy="230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7489676"/>
            <a:satOff val="-23894"/>
            <a:lumOff val="-92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6239105" y="1855567"/>
        <a:ext cx="138115" cy="138488"/>
      </dsp:txXfrm>
    </dsp:sp>
    <dsp:sp modelId="{16F5D453-BD61-4DB8-B58B-1D629B118205}">
      <dsp:nvSpPr>
        <dsp:cNvPr id="0" name=""/>
        <dsp:cNvSpPr/>
      </dsp:nvSpPr>
      <dsp:spPr>
        <a:xfrm>
          <a:off x="6518314" y="1553987"/>
          <a:ext cx="930696" cy="741648"/>
        </a:xfrm>
        <a:prstGeom prst="roundRect">
          <a:avLst>
            <a:gd name="adj" fmla="val 10000"/>
          </a:avLst>
        </a:prstGeom>
        <a:solidFill>
          <a:schemeClr val="accent2">
            <a:hueOff val="8024653"/>
            <a:satOff val="-25601"/>
            <a:lumOff val="-99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/>
            <a:t>類別圖</a:t>
          </a:r>
        </a:p>
      </dsp:txBody>
      <dsp:txXfrm>
        <a:off x="6540036" y="1575709"/>
        <a:ext cx="887252" cy="698204"/>
      </dsp:txXfrm>
    </dsp:sp>
    <dsp:sp modelId="{5E7A3D25-F92A-4625-A9AE-30E9ED74F710}">
      <dsp:nvSpPr>
        <dsp:cNvPr id="0" name=""/>
        <dsp:cNvSpPr/>
      </dsp:nvSpPr>
      <dsp:spPr>
        <a:xfrm>
          <a:off x="7542081" y="1809405"/>
          <a:ext cx="197307" cy="230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362095"/>
            <a:satOff val="-29868"/>
            <a:lumOff val="-116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7542081" y="1855567"/>
        <a:ext cx="138115" cy="138488"/>
      </dsp:txXfrm>
    </dsp:sp>
    <dsp:sp modelId="{C6823BCB-7E7D-48BD-A866-A65EF7BC64BE}">
      <dsp:nvSpPr>
        <dsp:cNvPr id="0" name=""/>
        <dsp:cNvSpPr/>
      </dsp:nvSpPr>
      <dsp:spPr>
        <a:xfrm>
          <a:off x="7821290" y="1553987"/>
          <a:ext cx="930696" cy="741648"/>
        </a:xfrm>
        <a:prstGeom prst="roundRect">
          <a:avLst>
            <a:gd name="adj" fmla="val 10000"/>
          </a:avLst>
        </a:prstGeom>
        <a:solidFill>
          <a:schemeClr val="accent2">
            <a:hueOff val="9629583"/>
            <a:satOff val="-30721"/>
            <a:lumOff val="-119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 dirty="0"/>
            <a:t>循序圖</a:t>
          </a:r>
        </a:p>
      </dsp:txBody>
      <dsp:txXfrm>
        <a:off x="7843012" y="1575709"/>
        <a:ext cx="887252" cy="698204"/>
      </dsp:txXfrm>
    </dsp:sp>
    <dsp:sp modelId="{F711B60A-508C-4B1F-8AAD-726833011808}">
      <dsp:nvSpPr>
        <dsp:cNvPr id="0" name=""/>
        <dsp:cNvSpPr/>
      </dsp:nvSpPr>
      <dsp:spPr>
        <a:xfrm>
          <a:off x="8845056" y="1809405"/>
          <a:ext cx="197307" cy="230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234514"/>
            <a:satOff val="-35841"/>
            <a:lumOff val="-1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8845056" y="1855567"/>
        <a:ext cx="138115" cy="138488"/>
      </dsp:txXfrm>
    </dsp:sp>
    <dsp:sp modelId="{4AE857C7-4189-4BBC-8FB7-955B17949A06}">
      <dsp:nvSpPr>
        <dsp:cNvPr id="0" name=""/>
        <dsp:cNvSpPr/>
      </dsp:nvSpPr>
      <dsp:spPr>
        <a:xfrm>
          <a:off x="9124265" y="1553987"/>
          <a:ext cx="930696" cy="741648"/>
        </a:xfrm>
        <a:prstGeom prst="roundRect">
          <a:avLst>
            <a:gd name="adj" fmla="val 10000"/>
          </a:avLst>
        </a:prstGeom>
        <a:solidFill>
          <a:schemeClr val="accent2">
            <a:hueOff val="11234514"/>
            <a:satOff val="-358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/>
            <a:t>合約</a:t>
          </a:r>
        </a:p>
      </dsp:txBody>
      <dsp:txXfrm>
        <a:off x="9145987" y="1575709"/>
        <a:ext cx="887252" cy="6982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AB55C-10A5-4101-967C-E8B7D4F960D3}">
      <dsp:nvSpPr>
        <dsp:cNvPr id="0" name=""/>
        <dsp:cNvSpPr/>
      </dsp:nvSpPr>
      <dsp:spPr>
        <a:xfrm>
          <a:off x="0" y="614795"/>
          <a:ext cx="3143249" cy="1885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文字案例</a:t>
          </a:r>
          <a:endParaRPr lang="en-US" altLang="zh-TW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About.md</a:t>
          </a:r>
          <a:endParaRPr lang="zh-TW" altLang="en-US" sz="1600" kern="1200" dirty="0"/>
        </a:p>
      </dsp:txBody>
      <dsp:txXfrm>
        <a:off x="0" y="614795"/>
        <a:ext cx="3143249" cy="1885950"/>
      </dsp:txXfrm>
    </dsp:sp>
    <dsp:sp modelId="{ADBA40EC-1898-468E-B23F-6F3AA650002C}">
      <dsp:nvSpPr>
        <dsp:cNvPr id="0" name=""/>
        <dsp:cNvSpPr/>
      </dsp:nvSpPr>
      <dsp:spPr>
        <a:xfrm>
          <a:off x="3457575" y="614795"/>
          <a:ext cx="3143249" cy="1885950"/>
        </a:xfrm>
        <a:prstGeom prst="rect">
          <a:avLst/>
        </a:prstGeom>
        <a:solidFill>
          <a:schemeClr val="accent2">
            <a:hueOff val="2808628"/>
            <a:satOff val="-8960"/>
            <a:lumOff val="-34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solidFill>
                <a:prstClr val="white"/>
              </a:solidFill>
              <a:latin typeface="Century Gothic" panose="020F0302020204030204"/>
              <a:ea typeface="新細明體" panose="02020500000000000000" pitchFamily="18" charset="-120"/>
              <a:cs typeface="+mn-cs"/>
            </a:rPr>
            <a:t>利害關係表</a:t>
          </a:r>
          <a:endParaRPr lang="en-US" altLang="zh-TW" sz="2800" kern="1200" dirty="0">
            <a:solidFill>
              <a:prstClr val="white"/>
            </a:solidFill>
            <a:latin typeface="Century Gothic" panose="020F0302020204030204"/>
            <a:ea typeface="新細明體" panose="02020500000000000000" pitchFamily="18" charset="-120"/>
            <a:cs typeface="+mn-cs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Century Gothic" panose="020F0302020204030204"/>
              <a:ea typeface="新細明體" panose="02020500000000000000" pitchFamily="18" charset="-120"/>
              <a:cs typeface="+mn-cs"/>
            </a:rPr>
            <a:t>Stake.md</a:t>
          </a:r>
          <a:endParaRPr lang="zh-TW" altLang="en-US" sz="1600" kern="1200" dirty="0">
            <a:solidFill>
              <a:prstClr val="white"/>
            </a:solidFill>
            <a:latin typeface="Century Gothic" panose="020F0302020204030204"/>
            <a:ea typeface="新細明體" panose="02020500000000000000" pitchFamily="18" charset="-120"/>
            <a:cs typeface="+mn-cs"/>
          </a:endParaRPr>
        </a:p>
      </dsp:txBody>
      <dsp:txXfrm>
        <a:off x="3457575" y="614795"/>
        <a:ext cx="3143249" cy="1885950"/>
      </dsp:txXfrm>
    </dsp:sp>
    <dsp:sp modelId="{F335D3D0-742B-42E7-AA48-9040B5A2C50F}">
      <dsp:nvSpPr>
        <dsp:cNvPr id="0" name=""/>
        <dsp:cNvSpPr/>
      </dsp:nvSpPr>
      <dsp:spPr>
        <a:xfrm>
          <a:off x="6915149" y="614795"/>
          <a:ext cx="3143249" cy="1885950"/>
        </a:xfrm>
        <a:prstGeom prst="rect">
          <a:avLst/>
        </a:prstGeom>
        <a:solidFill>
          <a:schemeClr val="accent2">
            <a:hueOff val="5617257"/>
            <a:satOff val="-17921"/>
            <a:lumOff val="-6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solidFill>
                <a:prstClr val="white"/>
              </a:solidFill>
              <a:latin typeface="Century Gothic" panose="020F0302020204030204"/>
              <a:ea typeface="新細明體" panose="02020500000000000000" pitchFamily="18" charset="-120"/>
              <a:cs typeface="+mn-cs"/>
            </a:rPr>
            <a:t>事件表</a:t>
          </a:r>
          <a:endParaRPr lang="en-US" altLang="zh-TW" sz="2800" kern="1200" dirty="0">
            <a:solidFill>
              <a:prstClr val="white"/>
            </a:solidFill>
            <a:latin typeface="Century Gothic" panose="020F0302020204030204"/>
            <a:ea typeface="新細明體" panose="02020500000000000000" pitchFamily="18" charset="-120"/>
            <a:cs typeface="+mn-cs"/>
          </a:endParaRPr>
        </a:p>
        <a:p>
          <a:pPr marL="0"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Century Gothic" panose="020F0302020204030204"/>
              <a:ea typeface="新細明體" panose="02020500000000000000" pitchFamily="18" charset="-120"/>
              <a:cs typeface="+mn-cs"/>
            </a:rPr>
            <a:t>Event.md</a:t>
          </a:r>
          <a:endParaRPr lang="zh-TW" altLang="en-US" sz="1600" kern="1200" dirty="0">
            <a:solidFill>
              <a:prstClr val="white"/>
            </a:solidFill>
            <a:latin typeface="Century Gothic" panose="020F0302020204030204"/>
            <a:ea typeface="新細明體" panose="02020500000000000000" pitchFamily="18" charset="-120"/>
            <a:cs typeface="+mn-cs"/>
          </a:endParaRPr>
        </a:p>
      </dsp:txBody>
      <dsp:txXfrm>
        <a:off x="6915149" y="614795"/>
        <a:ext cx="3143249" cy="1885950"/>
      </dsp:txXfrm>
    </dsp:sp>
    <dsp:sp modelId="{A3D46B70-356D-42F9-B674-3EC94891FA66}">
      <dsp:nvSpPr>
        <dsp:cNvPr id="0" name=""/>
        <dsp:cNvSpPr/>
      </dsp:nvSpPr>
      <dsp:spPr>
        <a:xfrm>
          <a:off x="1728787" y="2815070"/>
          <a:ext cx="3143249" cy="1885950"/>
        </a:xfrm>
        <a:prstGeom prst="rect">
          <a:avLst/>
        </a:prstGeom>
        <a:solidFill>
          <a:schemeClr val="accent2">
            <a:hueOff val="8425886"/>
            <a:satOff val="-26881"/>
            <a:lumOff val="-10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solidFill>
                <a:prstClr val="white"/>
              </a:solidFill>
              <a:latin typeface="Century Gothic" panose="020F0302020204030204"/>
              <a:ea typeface="新細明體" panose="02020500000000000000" pitchFamily="18" charset="-120"/>
              <a:cs typeface="+mn-cs"/>
            </a:rPr>
            <a:t>案例</a:t>
          </a:r>
          <a:endParaRPr lang="en-US" altLang="zh-TW" sz="2800" kern="1200" dirty="0">
            <a:solidFill>
              <a:prstClr val="white"/>
            </a:solidFill>
            <a:latin typeface="Century Gothic" panose="020F0302020204030204"/>
            <a:ea typeface="新細明體" panose="02020500000000000000" pitchFamily="18" charset="-120"/>
            <a:cs typeface="+mn-cs"/>
          </a:endParaRPr>
        </a:p>
        <a:p>
          <a:pPr marL="0"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Century Gothic" panose="020F0302020204030204"/>
              <a:ea typeface="新細明體" panose="02020500000000000000" pitchFamily="18" charset="-120"/>
              <a:cs typeface="+mn-cs"/>
            </a:rPr>
            <a:t>User.md</a:t>
          </a:r>
          <a:endParaRPr lang="zh-TW" altLang="en-US" sz="1600" kern="1200" dirty="0">
            <a:solidFill>
              <a:prstClr val="white"/>
            </a:solidFill>
            <a:latin typeface="Century Gothic" panose="020F0302020204030204"/>
            <a:ea typeface="新細明體" panose="02020500000000000000" pitchFamily="18" charset="-120"/>
            <a:cs typeface="+mn-cs"/>
          </a:endParaRPr>
        </a:p>
      </dsp:txBody>
      <dsp:txXfrm>
        <a:off x="1728787" y="2815070"/>
        <a:ext cx="3143249" cy="1885950"/>
      </dsp:txXfrm>
    </dsp:sp>
    <dsp:sp modelId="{BE6027D8-7E78-4421-AEDE-CAC626C135F5}">
      <dsp:nvSpPr>
        <dsp:cNvPr id="0" name=""/>
        <dsp:cNvSpPr/>
      </dsp:nvSpPr>
      <dsp:spPr>
        <a:xfrm>
          <a:off x="5186362" y="2815070"/>
          <a:ext cx="3143249" cy="1885950"/>
        </a:xfrm>
        <a:prstGeom prst="rect">
          <a:avLst/>
        </a:prstGeom>
        <a:solidFill>
          <a:schemeClr val="accent2">
            <a:hueOff val="11234514"/>
            <a:satOff val="-358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solidFill>
                <a:prstClr val="white"/>
              </a:solidFill>
              <a:latin typeface="Century Gothic" panose="020F0302020204030204"/>
              <a:ea typeface="新細明體" panose="02020500000000000000" pitchFamily="18" charset="-120"/>
              <a:cs typeface="+mn-cs"/>
            </a:rPr>
            <a:t>合約</a:t>
          </a:r>
          <a:endParaRPr lang="en-US" altLang="zh-TW" sz="2800" kern="1200" dirty="0">
            <a:solidFill>
              <a:prstClr val="white"/>
            </a:solidFill>
            <a:latin typeface="Century Gothic" panose="020F0302020204030204"/>
            <a:ea typeface="新細明體" panose="02020500000000000000" pitchFamily="18" charset="-120"/>
            <a:cs typeface="+mn-cs"/>
          </a:endParaRPr>
        </a:p>
        <a:p>
          <a:pPr marL="0"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Century Gothic" panose="020F0302020204030204"/>
              <a:ea typeface="新細明體" panose="02020500000000000000" pitchFamily="18" charset="-120"/>
              <a:cs typeface="+mn-cs"/>
            </a:rPr>
            <a:t>Contract.md</a:t>
          </a:r>
          <a:endParaRPr lang="zh-TW" altLang="en-US" sz="1600" kern="1200" dirty="0">
            <a:solidFill>
              <a:prstClr val="white"/>
            </a:solidFill>
            <a:latin typeface="Century Gothic" panose="020F0302020204030204"/>
            <a:ea typeface="新細明體" panose="02020500000000000000" pitchFamily="18" charset="-120"/>
            <a:cs typeface="+mn-cs"/>
          </a:endParaRPr>
        </a:p>
      </dsp:txBody>
      <dsp:txXfrm>
        <a:off x="5186362" y="2815070"/>
        <a:ext cx="3143249" cy="188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2022/6/20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2022/6/20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2022/6/20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2022/6/20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2022/6/20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2022/6/20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2022/6/20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2022/6/20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2022/6/20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2022/6/20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2022/6/20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2022/6/20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2022/6/20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2022/6/20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400" dirty="0">
                <a:solidFill>
                  <a:schemeClr val="tx1"/>
                </a:solidFill>
              </a:rPr>
              <a:t>系統期末報告</a:t>
            </a:r>
            <a:endParaRPr lang="zh-tw" sz="4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n-US" altLang="zh-TW" dirty="0">
                <a:solidFill>
                  <a:schemeClr val="tx1"/>
                </a:solidFill>
              </a:rPr>
              <a:t>109111119</a:t>
            </a:r>
            <a:r>
              <a:rPr lang="zh-TW" altLang="en-US" dirty="0">
                <a:solidFill>
                  <a:schemeClr val="tx1"/>
                </a:solidFill>
              </a:rPr>
              <a:t>唐睿翔</a:t>
            </a:r>
            <a:endParaRPr lang="en-US" altLang="zh-TW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en-US" altLang="zh-TW" dirty="0">
                <a:solidFill>
                  <a:schemeClr val="tx1"/>
                </a:solidFill>
              </a:rPr>
              <a:t>109111128</a:t>
            </a:r>
            <a:r>
              <a:rPr lang="zh-TW" altLang="en-US" dirty="0">
                <a:solidFill>
                  <a:schemeClr val="tx1"/>
                </a:solidFill>
              </a:rPr>
              <a:t>林奕璋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F7294CB-EB20-793C-FB75-51EC64DFA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423277"/>
              </p:ext>
            </p:extLst>
          </p:nvPr>
        </p:nvGraphicFramePr>
        <p:xfrm>
          <a:off x="6471557" y="1280160"/>
          <a:ext cx="6460580" cy="3334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C20BAD1-A825-04D7-4851-1343D41CB21C}"/>
              </a:ext>
            </a:extLst>
          </p:cNvPr>
          <p:cNvSpPr txBox="1"/>
          <p:nvPr/>
        </p:nvSpPr>
        <p:spPr>
          <a:xfrm>
            <a:off x="640080" y="1226275"/>
            <a:ext cx="69755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peterdog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zh-TW" altLang="en-US" dirty="0"/>
              <a:t>文字案例</a:t>
            </a:r>
            <a:r>
              <a:rPr lang="en-US" altLang="zh-TW" dirty="0"/>
              <a:t>(About.md)</a:t>
            </a:r>
          </a:p>
          <a:p>
            <a:r>
              <a:rPr lang="zh-TW" altLang="en-US" dirty="0"/>
              <a:t>事件表</a:t>
            </a:r>
            <a:r>
              <a:rPr lang="en-US" altLang="zh-TW" dirty="0"/>
              <a:t>(Event.md)</a:t>
            </a:r>
          </a:p>
          <a:p>
            <a:r>
              <a:rPr lang="zh-TW" altLang="en-US" dirty="0"/>
              <a:t>利害關係表</a:t>
            </a:r>
            <a:r>
              <a:rPr lang="en-US" altLang="zh-TW" dirty="0"/>
              <a:t>(Stake.md)</a:t>
            </a:r>
          </a:p>
          <a:p>
            <a:r>
              <a:rPr lang="zh-TW" altLang="en-US" dirty="0"/>
              <a:t>案例</a:t>
            </a:r>
            <a:r>
              <a:rPr lang="en-US" altLang="zh-TW" dirty="0"/>
              <a:t>(User.md)</a:t>
            </a:r>
          </a:p>
          <a:p>
            <a:r>
              <a:rPr lang="zh-TW" altLang="en-US" dirty="0"/>
              <a:t>合約</a:t>
            </a:r>
            <a:r>
              <a:rPr lang="en-US" altLang="zh-TW" dirty="0"/>
              <a:t>(Contract.md)</a:t>
            </a:r>
          </a:p>
          <a:p>
            <a:r>
              <a:rPr lang="en-US" altLang="zh-TW" dirty="0"/>
              <a:t>PPT</a:t>
            </a:r>
          </a:p>
          <a:p>
            <a:endParaRPr lang="en-US" altLang="zh-TW" dirty="0"/>
          </a:p>
          <a:p>
            <a:r>
              <a:rPr lang="en-US" altLang="zh-TW" sz="2400" dirty="0"/>
              <a:t>G8man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zh-TW" altLang="en-US" dirty="0"/>
              <a:t>案例圖</a:t>
            </a:r>
            <a:endParaRPr lang="en-US" altLang="zh-TW" dirty="0"/>
          </a:p>
          <a:p>
            <a:r>
              <a:rPr lang="zh-TW" altLang="en-US" dirty="0"/>
              <a:t>初步類別圖</a:t>
            </a:r>
            <a:endParaRPr lang="en-US" altLang="zh-TW" dirty="0"/>
          </a:p>
          <a:p>
            <a:r>
              <a:rPr lang="zh-TW" altLang="en-US" dirty="0"/>
              <a:t>系統循序圖</a:t>
            </a:r>
            <a:endParaRPr lang="en-US" altLang="zh-TW" dirty="0"/>
          </a:p>
          <a:p>
            <a:r>
              <a:rPr lang="en-US" altLang="zh-TW" dirty="0"/>
              <a:t>PPT</a:t>
            </a:r>
          </a:p>
          <a:p>
            <a:r>
              <a:rPr lang="zh-TW" altLang="en-US" dirty="0"/>
              <a:t>報告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4626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50EE3-8A61-EEE8-8186-84E356F0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92446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/>
              <a:t>個人心得</a:t>
            </a:r>
          </a:p>
        </p:txBody>
      </p:sp>
    </p:spTree>
    <p:extLst>
      <p:ext uri="{BB962C8B-B14F-4D97-AF65-F5344CB8AC3E}">
        <p14:creationId xmlns:p14="http://schemas.microsoft.com/office/powerpoint/2010/main" val="200229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451C59-BDAC-C7E7-0310-0C353F8E3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11200"/>
            <a:ext cx="10058400" cy="524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..109111119</a:t>
            </a:r>
            <a:r>
              <a:rPr lang="zh-TW" altLang="en-US" sz="2800" dirty="0"/>
              <a:t>唐睿翔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1800" dirty="0"/>
              <a:t>這次的系統分析期末報告讓我更了解這門課學到的東西並運用，起初對於這門課學的東西不太了解，努力的在把老師之前教得再複習一遍，對於報告的呈現可能有許多缺陷還請老師見諒，用到後面真的不知道自己在幹嘛，盡心盡力的把這門課學到的東西拿來運用，在分組報告和另外一位組員不斷的討論內容，也很感謝組員盡心花時間完成報告，也辛苦老師這學期的指導！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..109111128</a:t>
            </a:r>
            <a:r>
              <a:rPr lang="zh-TW" altLang="en-US" sz="3200" dirty="0">
                <a:solidFill>
                  <a:schemeClr val="tx1"/>
                </a:solidFill>
              </a:rPr>
              <a:t>林奕璋</a:t>
            </a:r>
            <a:endParaRPr lang="en-US" altLang="zh-TW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1800" dirty="0"/>
              <a:t>上了一整個學期的系統分析之後，我覺得這真的是一項好難好難的科目，因為要做的東西挺多的還有打那些字想那些資料，是需要動到很多腦力還有時間的，但是我也從一開始的完全不會，到現在能大概知道該怎麼做該怎麼用，也是因為老師教了很多很多，雖然我的成績沒有比其他人的好，作業也沒有其他人來的完整，但最重要的是我至少有從老師這邊學到了很多，而且期末作業真的也花了我跟同學不少時間，才完成了這項巨作，期間我們也遇到了很多困難，尤其是循環圖，但是我們至少還是一一解決了，雖然不完美，但我們問心無愧，也感謝老師努力的教導。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450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22B7ABC-45ED-42EE-FB5A-4B341852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目錄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3FADFB1E-BA86-8778-6DE4-D66CF659C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678412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50EE3-8A61-EEE8-8186-84E356F0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92446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/>
              <a:t>專案流程</a:t>
            </a:r>
          </a:p>
        </p:txBody>
      </p:sp>
    </p:spTree>
    <p:extLst>
      <p:ext uri="{BB962C8B-B14F-4D97-AF65-F5344CB8AC3E}">
        <p14:creationId xmlns:p14="http://schemas.microsoft.com/office/powerpoint/2010/main" val="73964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E9D7C-64F4-7E13-6584-5998DB5C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專案流程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60FC9248-8D89-D5C8-2F20-9A8EE00DC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463418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85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內容版面配置區 16">
            <a:extLst>
              <a:ext uri="{FF2B5EF4-FFF2-40B4-BE49-F238E27FC236}">
                <a16:creationId xmlns:a16="http://schemas.microsoft.com/office/drawing/2014/main" id="{8D57A409-6971-AE8A-BAFE-4723A5115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457587"/>
              </p:ext>
            </p:extLst>
          </p:nvPr>
        </p:nvGraphicFramePr>
        <p:xfrm>
          <a:off x="1066800" y="637310"/>
          <a:ext cx="10058400" cy="531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578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02658-C572-C12A-F755-705BE216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案例圖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6C31F18-CA9D-D8B0-7290-4E5BF1727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616" y="2099773"/>
            <a:ext cx="2997707" cy="3849687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BB6289-8FD9-7C82-0A46-8A70657B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2022/6/20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D357AB-32E7-4BB5-C0F5-DD87868D8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041" y="2662582"/>
            <a:ext cx="4105275" cy="291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6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75040-508A-8AFD-CD87-BC43F962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類別圖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CEDBC1B-9830-019D-80FD-140300986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254" y="2103438"/>
            <a:ext cx="5405491" cy="3849687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37050-C9CA-FB7E-0D99-9C4DF6AC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6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9ACEC-EB19-E394-501F-F6213ECF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循序圖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450BC45-444A-51BA-47ED-2320782A8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298" y="2014194"/>
            <a:ext cx="4942086" cy="3849687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BC73B6-AE46-3583-C15D-0B4F0969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2022/6/20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3E4CBB1-8924-D6E5-1A13-790A09792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433" y="1909483"/>
            <a:ext cx="4362450" cy="39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50EE3-8A61-EEE8-8186-84E356F0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92446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/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val="1310394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{488092C7-7803-4DD4-B8AB-B0E812174544}tf78438558_win32</Template>
  <TotalTime>95</TotalTime>
  <Words>407</Words>
  <Application>Microsoft Office PowerPoint</Application>
  <PresentationFormat>寬螢幕</PresentationFormat>
  <Paragraphs>56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Microsoft JhengHei UI</vt:lpstr>
      <vt:lpstr>Calibri</vt:lpstr>
      <vt:lpstr>Century Gothic</vt:lpstr>
      <vt:lpstr>Garamond</vt:lpstr>
      <vt:lpstr>SavonVTI</vt:lpstr>
      <vt:lpstr>系統期末報告</vt:lpstr>
      <vt:lpstr>目錄</vt:lpstr>
      <vt:lpstr>專案流程</vt:lpstr>
      <vt:lpstr>專案流程</vt:lpstr>
      <vt:lpstr>PowerPoint 簡報</vt:lpstr>
      <vt:lpstr>案例圖</vt:lpstr>
      <vt:lpstr>類別圖</vt:lpstr>
      <vt:lpstr>循序圖</vt:lpstr>
      <vt:lpstr>分工</vt:lpstr>
      <vt:lpstr>PowerPoint 簡報</vt:lpstr>
      <vt:lpstr>個人心得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系統期末報告</dc:title>
  <dc:creator>日四技資管2A 唐睿翔</dc:creator>
  <cp:lastModifiedBy>奕萱 林</cp:lastModifiedBy>
  <cp:revision>2</cp:revision>
  <dcterms:created xsi:type="dcterms:W3CDTF">2022-06-19T11:31:36Z</dcterms:created>
  <dcterms:modified xsi:type="dcterms:W3CDTF">2022-06-19T16:50:57Z</dcterms:modified>
</cp:coreProperties>
</file>