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9040"/>
            <a:ext cx="549432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towardsdatascience.com/a-weird-introduction-to-deep-learning-7828803693b0" TargetMode="External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blog.paralleldots.com/data-science/research-papers-image-classification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www.rsipvision.com/exploring-deep-learning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360000" y="528120"/>
            <a:ext cx="9143640" cy="62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Truth Set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 a subset of the Sentence List into a web-based annotation tool (based on ‘bootstrap’)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ask curators to assess to view sentences presented to them by the annotation tool and make a judgment on the validity or otherwise of the embodied relationship </a:t>
            </a:r>
            <a:r>
              <a:rPr b="0" lang="en-AU" sz="2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KEY STEP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also had to be a high degree of consensus among annotations and they had to go through some hoops before they achieved this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continue until 200 sentences containing valid relationships have been accumulated for each of the four relationship keywords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this set of 800 annotated sentences the Training Set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Model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a supervised learning tool to learn relationships from the Training Set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Specifically, Stanford's NLPCore relationship extraction tool: 'Kindred'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Model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now trained model against the Sentence List to identify sentences which (according to the model) contain valid relationships </a:t>
            </a:r>
            <a:r>
              <a:rPr b="0" lang="en-AU" sz="32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KEY STEP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Post-Process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 process the relationship-containing sentences to tag the entities of interest and putative relationships and store in a structured database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 a friendly web-based dashboard for users access the results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compared the positive matches to those which were already in CIVIC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weekly against PubMed (using pubrunner)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69,258 PubMed papers processed, 128,857 relationship-containing sentences found embodying 90,992 biomarkers corresponding to 7,866 genes, 667 cancer types and 402 drugs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'prognostic' was by far the most common type of relationship found in the sentences (about 66,000 hits) compared to about 10,000 each for 'diagnostic' and 'predictive' and about 6,000 for 'predisposing'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keep in mind that in some cases, individual sentences embodied multiple valid relationships, and in other cases, many distinct sentences embodied the same relationship (eg 725 times for BRCA1)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848960" y="2326680"/>
            <a:ext cx="6442920" cy="292896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Observations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Emphasis on precision rather than recall, which of course makes sense but it means that they're leaving it for the user to manually filter out false positives.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essence it automates the extraction of grammatically and syntactically compliant sentences.  Inevitably then, information is being thrown away which might have otherwise have been used by a less explicitly grammar &amp; ontology based approach.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might beneficially have used a Recursive Neural Network (RNN), e.g. particular LSTM, to pick up relationships that span more &gt;1 sentence.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might beneficially have used word embeddings for the relationship words (but not the entities of interest, which are not dictionary words). Eg Google's word2vec or Stanford's Glove)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might beneficially have used Transfer learning or Cross-Corpus Learning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task of identifying relationships between sets of words in texts is a very general one, so Transfer learning or Cross-Corpus Learning are definitely relevant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Working ML is Pretty New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so much the algorithms, but the ability to get results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Planets aligned around 2011: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Algorithms, plus now also: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(esp. cheap fast GPUs and memory)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Massive Data (Google, Facebook and the like)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Chronology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5960" y="1800000"/>
            <a:ext cx="9815760" cy="413100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504000" y="6782040"/>
            <a:ext cx="52556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Favio Vasquez: </a:t>
            </a:r>
            <a:r>
              <a:rPr b="0" lang="en-AU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‘A Weird Introduction to Machine Learning.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Line 3"/>
          <p:cNvSpPr/>
          <p:nvPr/>
        </p:nvSpPr>
        <p:spPr>
          <a:xfrm>
            <a:off x="8316000" y="1563480"/>
            <a:ext cx="360" cy="470052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4"/>
          <p:cNvSpPr/>
          <p:nvPr/>
        </p:nvSpPr>
        <p:spPr>
          <a:xfrm>
            <a:off x="7920000" y="6336000"/>
            <a:ext cx="820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~2011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ILSVRC (ImageNet) Shared Task Results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2010-2017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080000" y="1775880"/>
            <a:ext cx="7559640" cy="455976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04000" y="6753960"/>
            <a:ext cx="52556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Muktabh Mayank 2017: </a:t>
            </a:r>
            <a:r>
              <a:rPr b="0" lang="en-AU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‘Parallel Dots’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an Interesting paper because...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Recent (Dec 2018)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Credible Group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Ambitious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Well executed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Contemporary ML Techniques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Worked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Extendable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Convolutional Neural Network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of Filters that Learn and Specialize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92000" y="2304000"/>
            <a:ext cx="8275320" cy="42562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504000" y="6754320"/>
            <a:ext cx="52556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RSIP Vision: </a:t>
            </a:r>
            <a:r>
              <a:rPr b="0" lang="en-AU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‘Exploring Deep Learning &amp; CNNs’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CivicMine’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Project Goal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mine cancer biomarkers from the literature which meet inclusion criteria knowledgebase but which aren’t currently in the CIViC knowledgebase.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of PubMed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r>
              <a:rPr b="1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Learning techiques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CiViC?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8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Context: CIViC is an open access, open souce, community-driven (‘crowdsourcing’) web resource for Clinical Interpretation of Variants in Cancer. Launched in 2015.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Civic’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manner in which the clinical relevance of variants in cancer is presented in the published literature is highly heterogeneous.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OTOH ‘The CIViC data model is highly structured and ontology driven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Clinical interpretations are captured and displayed as evidence records consisting of a free-form ‘evidence statement’ and several structured attributes.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evidence record is associated with a specific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variant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disease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clinical action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Evidence records belong to one of four evidence types indicating whether a variant is predictive of response to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therapy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prognosis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diagnosis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and/or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predisposition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cancer. 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Evidence records also assigned to an evidence level ranging from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established 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clinical utility (level A) to </a:t>
            </a:r>
            <a:r>
              <a:rPr b="0" lang="en-AU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inferential</a:t>
            </a: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(level E) evidence (Supplementary Figs. 3 and 4). The quality of the underlying published evidence is rated from one to five stars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Highly Manual !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Civic Stats, as of 25/4/19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936000" y="2520000"/>
            <a:ext cx="805860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setup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Sentence List from PubMed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Truth Set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 the Model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 the Model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Post-process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Setup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Establish Term Lists (including synonyms) for genes, mutations, cancer types and drugs (together: 'entities of interest')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a list of relationship keywords for each of four basic 'evidence types', viz: 'Diagnostic', 'Predictive', 'Predisposing', 'Prognostic'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Downloaded all of PubMed (not just the Public bit)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Sentence List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 every sentence from PubMed that meets the following criteria: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references to at least one gene AND 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least one mutation 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at least one cancer type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OPTIONALLY ALSO 1+ drugs AND at least one relationship keywor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2019-04-23T15:16:43Z</dcterms:created>
  <dc:creator/>
  <dc:description/>
  <dc:language>en-AU</dc:language>
  <cp:lastModifiedBy/>
  <dcterms:modified xsi:type="dcterms:W3CDTF">2019-04-25T15:54:14Z</dcterms:modified>
  <cp:revision>57</cp:revision>
  <dc:subject/>
  <dc:title/>
</cp:coreProperties>
</file>