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Peter Dranishniko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2-07T00:08:32.440">
    <p:pos x="1703" y="365"/>
    <p:text>Non-blue version preferred.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order/who’s doing what (Write in your names here):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Introduction: Jordan G.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Project Idea: Karun Mackoon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UI: Gervonte 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UI Flow: Mackernold Cadet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WireFrame Design: Peter Dranishnikov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--presentation notes below--(feel free to modify)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 introduction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Project focus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Design, the fact (details later)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fffa77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fffa77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Project Idea (presenter notes, feel free to modify)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Overview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Information for Intramural sports at Florida Poly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Core features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Activity on the recreational area using location services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Sync &amp; share team data between users using web services (REST-like API)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Store team data locally, offline use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this project it is especially imperative that we create an application that not only has a quality user interface but is also fairly easy to navigate.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fffa77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fffa77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 interface goals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(presenter notes, feel free to modify)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ads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Competitors</a:t>
            </a:r>
            <a:r>
              <a:rPr lang="en"/>
              <a:t> have intrusive ads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Focus on delivering to Florida Poly students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Location services example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Activ</a:t>
            </a:r>
            <a:r>
              <a:rPr lang="en"/>
              <a:t>ity</a:t>
            </a:r>
            <a:r>
              <a:rPr lang="en"/>
              <a:t> of app users on rec fields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fffa77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fffa77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ffa77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ffa77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Login/Signup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Leads to main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Skipped if login info saved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Main 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Shows all teams as expandable card matrix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Hamburger menu for navigating between different views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Calendar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Shows all sports events for the month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Basically a calendar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Sports Agenda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Shows upcoming sports events in week and agenda format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sports events here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Weather for the day (3rd party service)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Map 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Heatmap of the recreational area facilities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 check-in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 Profile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 settings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Account settings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Intramural Sports App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Gervonte Fowler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Marcenrold Cadet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Karun Mackoon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Dranishnikov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Gilpin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59500" y="618450"/>
            <a:ext cx="888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59500" y="1321475"/>
            <a:ext cx="4110600" cy="3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Our intention is to create an app which provides users with up-to-date information regarding intramural sports including player stats, teams, upcoming games, leagues, etc. at Florida Poly</a:t>
            </a:r>
            <a:endParaRPr sz="2500"/>
          </a:p>
        </p:txBody>
      </p:sp>
      <p:sp>
        <p:nvSpPr>
          <p:cNvPr id="94" name="Google Shape;94;p14"/>
          <p:cNvSpPr txBox="1"/>
          <p:nvPr/>
        </p:nvSpPr>
        <p:spPr>
          <a:xfrm>
            <a:off x="4370100" y="1321475"/>
            <a:ext cx="4514400" cy="3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Core functionalities include: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 field </a:t>
            </a: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presence and usage</a:t>
            </a: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using location services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Team data sharing between users, using web services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Local team data storage, using persistent data storage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main goal for the UI of our app is to make sure that</a:t>
            </a:r>
            <a:r>
              <a:rPr lang="en" sz="1400"/>
              <a:t> it is </a:t>
            </a:r>
            <a:r>
              <a:rPr lang="en" sz="1400"/>
              <a:t>quick, reliable, and easy to use</a:t>
            </a:r>
            <a:r>
              <a:rPr lang="en" sz="1400"/>
              <a:t> providing florida poly students with all of their intramural sports needs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going through other </a:t>
            </a:r>
            <a:r>
              <a:rPr lang="en" sz="1400"/>
              <a:t>similar</a:t>
            </a:r>
            <a:r>
              <a:rPr lang="en" sz="1400"/>
              <a:t> apps a common complaint was that the UI was buggy, slow, unoptimized, and ad ridden.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UI will not have  these issues as we want to provide the students of Florida Polytechnic University with an efficient and organized design.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our app is focused on Florida Poly it will allow us to implement more personalized features such as the recreation area activity heatmap.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Flow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4000" y="580475"/>
            <a:ext cx="5894774" cy="418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06325" y="1374025"/>
            <a:ext cx="19032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Design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2075" l="2846" r="4432" t="0"/>
          <a:stretch/>
        </p:blipFill>
        <p:spPr>
          <a:xfrm rot="5400000">
            <a:off x="3360789" y="-639711"/>
            <a:ext cx="4661700" cy="690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