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36D013-038C-4461-9CF0-DE05B9087829}">
  <a:tblStyle styleId="{9B36D013-038C-4461-9CF0-DE05B9087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040a19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040a19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Dranishnikov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040a19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040a19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Gervonte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040a19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040a19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is presenting this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0d8b9ee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0d8b9ee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Marckenrold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040a19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040a19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Karuns presenting this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0d8b9ee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0d8b9ee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Intramural Sports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On-device Team Data Storage (Persistent storage)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responsibility: Peter Dranishnikov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 to completion: 3-5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data that needs to be stored locally, surviving the termination of the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relevant data types, structures, access times, and API(s)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Data Platform sync (Web Services)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responsibility: Gervonte Fowler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 to completion: 3 to 5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free web service that can efficiently handle databases.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database that can store future user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with the app.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Recreation Area map (Location services)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responsibility: </a:t>
            </a:r>
            <a:r>
              <a:rPr lang="en">
                <a:solidFill>
                  <a:schemeClr val="dk1"/>
                </a:solidFill>
              </a:rPr>
              <a:t>Jordan Gilpin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Karun Mackoon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 to completion: 3-4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Conduct research regarding Location Services</a:t>
            </a:r>
            <a:endParaRPr sz="1200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Writing code that will enable our users to log their location once they arrive on the Recreation Field or Basketball Courts using a Geofence</a:t>
            </a:r>
            <a:endParaRPr sz="1200"/>
          </a:p>
          <a:p>
            <a:pPr indent="-304800" lvl="1" marL="914400" rtl="0" algn="l">
              <a:spcBef>
                <a:spcPts val="1600"/>
              </a:spcBef>
              <a:spcAft>
                <a:spcPts val="1600"/>
              </a:spcAft>
              <a:buSzPts val="1200"/>
              <a:buChar char="○"/>
            </a:pPr>
            <a:r>
              <a:rPr lang="en" sz="1200"/>
              <a:t>Develop interactive features for the in-app map that will allow users to pick a spot on the map for trainings, team meetings,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responsibility: Marckenrold Cadet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 to completion: Project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the front-end of the application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accomplishing tasks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make sure that no team members are falling behind we will be approaching each task with a waterfall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we will split the group in 2 and approach 2 </a:t>
            </a:r>
            <a:r>
              <a:rPr lang="en"/>
              <a:t>separate</a:t>
            </a:r>
            <a:r>
              <a:rPr lang="en"/>
              <a:t> tasks at one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allow all members of the group to gain experience in with each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correctly implement this our group will be communicating constantly to make sure that everyone is on the same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21038" y="5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{9B36D013-038C-4461-9CF0-DE05B9087829}</a:tableStyleId>
              </a:tblPr>
              <a:tblGrid>
                <a:gridCol w="1040625"/>
                <a:gridCol w="937600"/>
                <a:gridCol w="989100"/>
                <a:gridCol w="989100"/>
                <a:gridCol w="989100"/>
                <a:gridCol w="989100"/>
                <a:gridCol w="989100"/>
                <a:gridCol w="989100"/>
                <a:gridCol w="989100"/>
              </a:tblGrid>
              <a:tr h="24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4/22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Persistent Storage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Web Services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Server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Web Services Client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presence, Location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Checkin, Location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4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UI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4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&gt;&gt;&gt;&gt;&gt;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Weekly Deliverables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Report and Presentation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