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tmp" ContentType="image/pn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2" r:id="rId10"/>
    <p:sldId id="263" r:id="rId11"/>
    <p:sldId id="278" r:id="rId12"/>
    <p:sldId id="279" r:id="rId13"/>
    <p:sldId id="273" r:id="rId14"/>
    <p:sldId id="281" r:id="rId15"/>
    <p:sldId id="274" r:id="rId16"/>
    <p:sldId id="264" r:id="rId17"/>
    <p:sldId id="267" r:id="rId18"/>
    <p:sldId id="271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23818-0E94-4816-ADE9-1BD1748124F7}" v="32" dt="2019-04-23T21:32:46.704"/>
    <p1510:client id="{BF51C32B-BCCA-4442-BE93-4E4A58CEC9A1}" v="14" dt="2019-04-24T16:26:25.805"/>
    <p1510:client id="{E6DFABEF-68ED-76C7-C043-818FFD745353}" v="56" dt="2019-04-24T18:50:58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886"/>
  </p:normalViewPr>
  <p:slideViewPr>
    <p:cSldViewPr snapToGrid="0">
      <p:cViewPr>
        <p:scale>
          <a:sx n="113" d="100"/>
          <a:sy n="113" d="100"/>
        </p:scale>
        <p:origin x="52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Jackson" userId="S::jpurvis5324@floridapoly.edu::5624ae96-f22c-47e6-b3ac-e9a7c1b2268c" providerId="AD" clId="Web-{62684065-9D87-490B-13DE-9B2D674BB6CB}"/>
    <pc:docChg chg="modSld">
      <pc:chgData name="Purvis, Jackson" userId="S::jpurvis5324@floridapoly.edu::5624ae96-f22c-47e6-b3ac-e9a7c1b2268c" providerId="AD" clId="Web-{62684065-9D87-490B-13DE-9B2D674BB6CB}" dt="2019-04-23T23:53:48.593" v="10" actId="20577"/>
      <pc:docMkLst>
        <pc:docMk/>
      </pc:docMkLst>
      <pc:sldChg chg="modSp">
        <pc:chgData name="Purvis, Jackson" userId="S::jpurvis5324@floridapoly.edu::5624ae96-f22c-47e6-b3ac-e9a7c1b2268c" providerId="AD" clId="Web-{62684065-9D87-490B-13DE-9B2D674BB6CB}" dt="2019-04-23T23:53:06.076" v="8" actId="20577"/>
        <pc:sldMkLst>
          <pc:docMk/>
          <pc:sldMk cId="3694715052" sldId="256"/>
        </pc:sldMkLst>
        <pc:spChg chg="mod">
          <ac:chgData name="Purvis, Jackson" userId="S::jpurvis5324@floridapoly.edu::5624ae96-f22c-47e6-b3ac-e9a7c1b2268c" providerId="AD" clId="Web-{62684065-9D87-490B-13DE-9B2D674BB6CB}" dt="2019-04-23T23:53:06.076" v="8" actId="20577"/>
          <ac:spMkLst>
            <pc:docMk/>
            <pc:sldMk cId="3694715052" sldId="256"/>
            <ac:spMk id="3" creationId="{DFE2CA60-912C-4D67-93C0-B3AAED0AA3DA}"/>
          </ac:spMkLst>
        </pc:spChg>
      </pc:sldChg>
    </pc:docChg>
  </pc:docChgLst>
  <pc:docChgLst>
    <pc:chgData name="Dranishnikov, Peter" userId="S::pdranishnikov5258@floridapoly.edu::f2971250-d590-4f9f-aef3-0168a4e5994e" providerId="AD" clId="Web-{BF51C32B-BCCA-4442-BE93-4E4A58CEC9A1}"/>
    <pc:docChg chg="modSld">
      <pc:chgData name="Dranishnikov, Peter" userId="S::pdranishnikov5258@floridapoly.edu::f2971250-d590-4f9f-aef3-0168a4e5994e" providerId="AD" clId="Web-{BF51C32B-BCCA-4442-BE93-4E4A58CEC9A1}" dt="2019-04-24T17:16:30.328" v="167"/>
      <pc:docMkLst>
        <pc:docMk/>
      </pc:docMkLst>
      <pc:sldChg chg="modNotes">
        <pc:chgData name="Dranishnikov, Peter" userId="S::pdranishnikov5258@floridapoly.edu::f2971250-d590-4f9f-aef3-0168a4e5994e" providerId="AD" clId="Web-{BF51C32B-BCCA-4442-BE93-4E4A58CEC9A1}" dt="2019-04-24T16:20:41.357" v="103"/>
        <pc:sldMkLst>
          <pc:docMk/>
          <pc:sldMk cId="3694715052" sldId="256"/>
        </pc:sldMkLst>
      </pc:sldChg>
      <pc:sldChg chg="modSp">
        <pc:chgData name="Dranishnikov, Peter" userId="S::pdranishnikov5258@floridapoly.edu::f2971250-d590-4f9f-aef3-0168a4e5994e" providerId="AD" clId="Web-{BF51C32B-BCCA-4442-BE93-4E4A58CEC9A1}" dt="2019-04-24T16:21:35.265" v="106" actId="20577"/>
        <pc:sldMkLst>
          <pc:docMk/>
          <pc:sldMk cId="300818739" sldId="257"/>
        </pc:sldMkLst>
        <pc:spChg chg="mod">
          <ac:chgData name="Dranishnikov, Peter" userId="S::pdranishnikov5258@floridapoly.edu::f2971250-d590-4f9f-aef3-0168a4e5994e" providerId="AD" clId="Web-{BF51C32B-BCCA-4442-BE93-4E4A58CEC9A1}" dt="2019-04-24T16:21:35.265" v="106" actId="20577"/>
          <ac:spMkLst>
            <pc:docMk/>
            <pc:sldMk cId="300818739" sldId="257"/>
            <ac:spMk id="3" creationId="{95345CEF-B0CF-4DF7-9E49-C5BC3B0BB3D0}"/>
          </ac:spMkLst>
        </pc:spChg>
      </pc:sldChg>
      <pc:sldChg chg="modNotes">
        <pc:chgData name="Dranishnikov, Peter" userId="S::pdranishnikov5258@floridapoly.edu::f2971250-d590-4f9f-aef3-0168a4e5994e" providerId="AD" clId="Web-{BF51C32B-BCCA-4442-BE93-4E4A58CEC9A1}" dt="2019-04-24T16:23:21.096" v="126"/>
        <pc:sldMkLst>
          <pc:docMk/>
          <pc:sldMk cId="3792041278" sldId="258"/>
        </pc:sldMkLst>
      </pc:sldChg>
      <pc:sldChg chg="modSp modNotes">
        <pc:chgData name="Dranishnikov, Peter" userId="S::pdranishnikov5258@floridapoly.edu::f2971250-d590-4f9f-aef3-0168a4e5994e" providerId="AD" clId="Web-{BF51C32B-BCCA-4442-BE93-4E4A58CEC9A1}" dt="2019-04-24T17:16:22.311" v="160"/>
        <pc:sldMkLst>
          <pc:docMk/>
          <pc:sldMk cId="2024112556" sldId="260"/>
        </pc:sldMkLst>
        <pc:spChg chg="mod">
          <ac:chgData name="Dranishnikov, Peter" userId="S::pdranishnikov5258@floridapoly.edu::f2971250-d590-4f9f-aef3-0168a4e5994e" providerId="AD" clId="Web-{BF51C32B-BCCA-4442-BE93-4E4A58CEC9A1}" dt="2019-04-24T16:26:25.805" v="149" actId="20577"/>
          <ac:spMkLst>
            <pc:docMk/>
            <pc:sldMk cId="2024112556" sldId="260"/>
            <ac:spMk id="3" creationId="{EFFB9E2C-0B61-46FB-8315-26E5B75AA3EF}"/>
          </ac:spMkLst>
        </pc:spChg>
      </pc:sldChg>
      <pc:sldChg chg="modNotes">
        <pc:chgData name="Dranishnikov, Peter" userId="S::pdranishnikov5258@floridapoly.edu::f2971250-d590-4f9f-aef3-0168a4e5994e" providerId="AD" clId="Web-{BF51C32B-BCCA-4442-BE93-4E4A58CEC9A1}" dt="2019-04-24T17:16:30.328" v="167"/>
        <pc:sldMkLst>
          <pc:docMk/>
          <pc:sldMk cId="2606689150" sldId="262"/>
        </pc:sldMkLst>
      </pc:sldChg>
    </pc:docChg>
  </pc:docChgLst>
  <pc:docChgLst>
    <pc:chgData name="Dranishnikov, Peter" userId="f2971250-d590-4f9f-aef3-0168a4e5994e" providerId="ADAL" clId="{CE023818-0E94-4816-ADE9-1BD1748124F7}"/>
    <pc:docChg chg="custSel modSld">
      <pc:chgData name="Dranishnikov, Peter" userId="f2971250-d590-4f9f-aef3-0168a4e5994e" providerId="ADAL" clId="{CE023818-0E94-4816-ADE9-1BD1748124F7}" dt="2019-04-23T22:03:04.072" v="496" actId="20577"/>
      <pc:docMkLst>
        <pc:docMk/>
      </pc:docMkLst>
      <pc:sldChg chg="modSp">
        <pc:chgData name="Dranishnikov, Peter" userId="f2971250-d590-4f9f-aef3-0168a4e5994e" providerId="ADAL" clId="{CE023818-0E94-4816-ADE9-1BD1748124F7}" dt="2019-04-23T03:15:03.958" v="292" actId="20577"/>
        <pc:sldMkLst>
          <pc:docMk/>
          <pc:sldMk cId="3694715052" sldId="256"/>
        </pc:sldMkLst>
        <pc:spChg chg="mod">
          <ac:chgData name="Dranishnikov, Peter" userId="f2971250-d590-4f9f-aef3-0168a4e5994e" providerId="ADAL" clId="{CE023818-0E94-4816-ADE9-1BD1748124F7}" dt="2019-04-23T03:14:39.896" v="246" actId="20577"/>
          <ac:spMkLst>
            <pc:docMk/>
            <pc:sldMk cId="3694715052" sldId="256"/>
            <ac:spMk id="2" creationId="{D33C7427-B19B-43E2-AFBF-2D7F66DEAADB}"/>
          </ac:spMkLst>
        </pc:spChg>
        <pc:spChg chg="mod">
          <ac:chgData name="Dranishnikov, Peter" userId="f2971250-d590-4f9f-aef3-0168a4e5994e" providerId="ADAL" clId="{CE023818-0E94-4816-ADE9-1BD1748124F7}" dt="2019-04-23T03:15:03.958" v="292" actId="20577"/>
          <ac:spMkLst>
            <pc:docMk/>
            <pc:sldMk cId="3694715052" sldId="256"/>
            <ac:spMk id="3" creationId="{DFE2CA60-912C-4D67-93C0-B3AAED0AA3DA}"/>
          </ac:spMkLst>
        </pc:spChg>
      </pc:sldChg>
      <pc:sldChg chg="modSp">
        <pc:chgData name="Dranishnikov, Peter" userId="f2971250-d590-4f9f-aef3-0168a4e5994e" providerId="ADAL" clId="{CE023818-0E94-4816-ADE9-1BD1748124F7}" dt="2019-04-22T18:41:33.709" v="118" actId="20577"/>
        <pc:sldMkLst>
          <pc:docMk/>
          <pc:sldMk cId="300818739" sldId="257"/>
        </pc:sldMkLst>
        <pc:spChg chg="mod">
          <ac:chgData name="Dranishnikov, Peter" userId="f2971250-d590-4f9f-aef3-0168a4e5994e" providerId="ADAL" clId="{CE023818-0E94-4816-ADE9-1BD1748124F7}" dt="2019-04-22T18:41:33.709" v="118" actId="20577"/>
          <ac:spMkLst>
            <pc:docMk/>
            <pc:sldMk cId="300818739" sldId="257"/>
            <ac:spMk id="3" creationId="{95345CEF-B0CF-4DF7-9E49-C5BC3B0BB3D0}"/>
          </ac:spMkLst>
        </pc:spChg>
      </pc:sldChg>
      <pc:sldChg chg="modSp">
        <pc:chgData name="Dranishnikov, Peter" userId="f2971250-d590-4f9f-aef3-0168a4e5994e" providerId="ADAL" clId="{CE023818-0E94-4816-ADE9-1BD1748124F7}" dt="2019-04-22T18:42:51.741" v="121" actId="20577"/>
        <pc:sldMkLst>
          <pc:docMk/>
          <pc:sldMk cId="3792041278" sldId="258"/>
        </pc:sldMkLst>
        <pc:spChg chg="mod">
          <ac:chgData name="Dranishnikov, Peter" userId="f2971250-d590-4f9f-aef3-0168a4e5994e" providerId="ADAL" clId="{CE023818-0E94-4816-ADE9-1BD1748124F7}" dt="2019-04-22T18:42:51.741" v="121" actId="20577"/>
          <ac:spMkLst>
            <pc:docMk/>
            <pc:sldMk cId="3792041278" sldId="258"/>
            <ac:spMk id="3" creationId="{8EC8D1E6-C629-497C-8D87-1C13B2FCE94A}"/>
          </ac:spMkLst>
        </pc:spChg>
      </pc:sldChg>
      <pc:sldChg chg="modSp">
        <pc:chgData name="Dranishnikov, Peter" userId="f2971250-d590-4f9f-aef3-0168a4e5994e" providerId="ADAL" clId="{CE023818-0E94-4816-ADE9-1BD1748124F7}" dt="2019-04-22T18:45:07.243" v="229" actId="20577"/>
        <pc:sldMkLst>
          <pc:docMk/>
          <pc:sldMk cId="318224033" sldId="259"/>
        </pc:sldMkLst>
        <pc:spChg chg="mod">
          <ac:chgData name="Dranishnikov, Peter" userId="f2971250-d590-4f9f-aef3-0168a4e5994e" providerId="ADAL" clId="{CE023818-0E94-4816-ADE9-1BD1748124F7}" dt="2019-04-22T18:45:07.243" v="229" actId="20577"/>
          <ac:spMkLst>
            <pc:docMk/>
            <pc:sldMk cId="318224033" sldId="259"/>
            <ac:spMk id="3" creationId="{672E22AA-B87B-4E69-BCC4-4DCB78140EA2}"/>
          </ac:spMkLst>
        </pc:spChg>
      </pc:sldChg>
      <pc:sldChg chg="modSp">
        <pc:chgData name="Dranishnikov, Peter" userId="f2971250-d590-4f9f-aef3-0168a4e5994e" providerId="ADAL" clId="{CE023818-0E94-4816-ADE9-1BD1748124F7}" dt="2019-04-23T22:03:04.072" v="496" actId="20577"/>
        <pc:sldMkLst>
          <pc:docMk/>
          <pc:sldMk cId="2024112556" sldId="260"/>
        </pc:sldMkLst>
        <pc:spChg chg="mod">
          <ac:chgData name="Dranishnikov, Peter" userId="f2971250-d590-4f9f-aef3-0168a4e5994e" providerId="ADAL" clId="{CE023818-0E94-4816-ADE9-1BD1748124F7}" dt="2019-04-23T22:03:04.072" v="496" actId="20577"/>
          <ac:spMkLst>
            <pc:docMk/>
            <pc:sldMk cId="2024112556" sldId="260"/>
            <ac:spMk id="3" creationId="{EFFB9E2C-0B61-46FB-8315-26E5B75AA3EF}"/>
          </ac:spMkLst>
        </pc:spChg>
      </pc:sldChg>
      <pc:sldChg chg="addSp delSp modSp">
        <pc:chgData name="Dranishnikov, Peter" userId="f2971250-d590-4f9f-aef3-0168a4e5994e" providerId="ADAL" clId="{CE023818-0E94-4816-ADE9-1BD1748124F7}" dt="2019-04-23T04:58:56.407" v="420" actId="1076"/>
        <pc:sldMkLst>
          <pc:docMk/>
          <pc:sldMk cId="284041379" sldId="261"/>
        </pc:sldMkLst>
        <pc:spChg chg="del">
          <ac:chgData name="Dranishnikov, Peter" userId="f2971250-d590-4f9f-aef3-0168a4e5994e" providerId="ADAL" clId="{CE023818-0E94-4816-ADE9-1BD1748124F7}" dt="2019-04-23T04:55:53.566" v="352" actId="478"/>
          <ac:spMkLst>
            <pc:docMk/>
            <pc:sldMk cId="284041379" sldId="261"/>
            <ac:spMk id="2" creationId="{A35F0E9A-5AA9-48DD-B4AC-3827ACAC808C}"/>
          </ac:spMkLst>
        </pc:spChg>
        <pc:spChg chg="add mod">
          <ac:chgData name="Dranishnikov, Peter" userId="f2971250-d590-4f9f-aef3-0168a4e5994e" providerId="ADAL" clId="{CE023818-0E94-4816-ADE9-1BD1748124F7}" dt="2019-04-23T04:56:30.016" v="382" actId="20577"/>
          <ac:spMkLst>
            <pc:docMk/>
            <pc:sldMk cId="284041379" sldId="261"/>
            <ac:spMk id="3" creationId="{28DAE6ED-3EFF-4982-8FED-C64DEF2FA099}"/>
          </ac:spMkLst>
        </pc:spChg>
        <pc:spChg chg="add del mod">
          <ac:chgData name="Dranishnikov, Peter" userId="f2971250-d590-4f9f-aef3-0168a4e5994e" providerId="ADAL" clId="{CE023818-0E94-4816-ADE9-1BD1748124F7}" dt="2019-04-23T04:56:38.203" v="383"/>
          <ac:spMkLst>
            <pc:docMk/>
            <pc:sldMk cId="284041379" sldId="261"/>
            <ac:spMk id="4" creationId="{C673E612-FB98-4BCF-B8CD-39CBF09731C5}"/>
          </ac:spMkLst>
        </pc:spChg>
        <pc:spChg chg="add del mod">
          <ac:chgData name="Dranishnikov, Peter" userId="f2971250-d590-4f9f-aef3-0168a4e5994e" providerId="ADAL" clId="{CE023818-0E94-4816-ADE9-1BD1748124F7}" dt="2019-04-23T04:56:41.191" v="384" actId="478"/>
          <ac:spMkLst>
            <pc:docMk/>
            <pc:sldMk cId="284041379" sldId="261"/>
            <ac:spMk id="5" creationId="{911F6FF8-4CA4-4210-B1BC-E7DD469D2599}"/>
          </ac:spMkLst>
        </pc:spChg>
        <pc:spChg chg="add del mod">
          <ac:chgData name="Dranishnikov, Peter" userId="f2971250-d590-4f9f-aef3-0168a4e5994e" providerId="ADAL" clId="{CE023818-0E94-4816-ADE9-1BD1748124F7}" dt="2019-04-23T04:57:47.599" v="406" actId="478"/>
          <ac:spMkLst>
            <pc:docMk/>
            <pc:sldMk cId="284041379" sldId="261"/>
            <ac:spMk id="6" creationId="{DE71CD38-536B-4470-85F2-88C0E2319E7F}"/>
          </ac:spMkLst>
        </pc:spChg>
        <pc:spChg chg="add del mod">
          <ac:chgData name="Dranishnikov, Peter" userId="f2971250-d590-4f9f-aef3-0168a4e5994e" providerId="ADAL" clId="{CE023818-0E94-4816-ADE9-1BD1748124F7}" dt="2019-04-23T04:57:50.870" v="407"/>
          <ac:spMkLst>
            <pc:docMk/>
            <pc:sldMk cId="284041379" sldId="261"/>
            <ac:spMk id="8" creationId="{78171ACD-C0DE-4795-8000-28537587C1A6}"/>
          </ac:spMkLst>
        </pc:spChg>
        <pc:spChg chg="add del mod">
          <ac:chgData name="Dranishnikov, Peter" userId="f2971250-d590-4f9f-aef3-0168a4e5994e" providerId="ADAL" clId="{CE023818-0E94-4816-ADE9-1BD1748124F7}" dt="2019-04-23T04:58:03.170" v="409"/>
          <ac:spMkLst>
            <pc:docMk/>
            <pc:sldMk cId="284041379" sldId="261"/>
            <ac:spMk id="9" creationId="{AC9B285A-1B4F-4A08-85EB-83D6D670E018}"/>
          </ac:spMkLst>
        </pc:spChg>
        <pc:spChg chg="add mod">
          <ac:chgData name="Dranishnikov, Peter" userId="f2971250-d590-4f9f-aef3-0168a4e5994e" providerId="ADAL" clId="{CE023818-0E94-4816-ADE9-1BD1748124F7}" dt="2019-04-23T04:58:39.587" v="416"/>
          <ac:spMkLst>
            <pc:docMk/>
            <pc:sldMk cId="284041379" sldId="261"/>
            <ac:spMk id="11" creationId="{13B674CB-E3CE-4358-8E36-A205AB5BDBDF}"/>
          </ac:spMkLst>
        </pc:spChg>
        <pc:picChg chg="add mod modCrop">
          <ac:chgData name="Dranishnikov, Peter" userId="f2971250-d590-4f9f-aef3-0168a4e5994e" providerId="ADAL" clId="{CE023818-0E94-4816-ADE9-1BD1748124F7}" dt="2019-04-23T04:58:56.407" v="420" actId="1076"/>
          <ac:picMkLst>
            <pc:docMk/>
            <pc:sldMk cId="284041379" sldId="261"/>
            <ac:picMk id="10" creationId="{1179679F-D920-4827-AF1F-07F9B798ECDF}"/>
          </ac:picMkLst>
        </pc:picChg>
      </pc:sldChg>
      <pc:sldChg chg="delSp">
        <pc:chgData name="Dranishnikov, Peter" userId="f2971250-d590-4f9f-aef3-0168a4e5994e" providerId="ADAL" clId="{CE023818-0E94-4816-ADE9-1BD1748124F7}" dt="2019-04-23T21:32:23.600" v="425" actId="478"/>
        <pc:sldMkLst>
          <pc:docMk/>
          <pc:sldMk cId="2606689150" sldId="262"/>
        </pc:sldMkLst>
        <pc:spChg chg="del">
          <ac:chgData name="Dranishnikov, Peter" userId="f2971250-d590-4f9f-aef3-0168a4e5994e" providerId="ADAL" clId="{CE023818-0E94-4816-ADE9-1BD1748124F7}" dt="2019-04-23T21:32:23.600" v="425" actId="478"/>
          <ac:spMkLst>
            <pc:docMk/>
            <pc:sldMk cId="2606689150" sldId="262"/>
            <ac:spMk id="2" creationId="{391B8674-3063-4C4C-B4A5-007051556D05}"/>
          </ac:spMkLst>
        </pc:spChg>
      </pc:sldChg>
      <pc:sldChg chg="delSp">
        <pc:chgData name="Dranishnikov, Peter" userId="f2971250-d590-4f9f-aef3-0168a4e5994e" providerId="ADAL" clId="{CE023818-0E94-4816-ADE9-1BD1748124F7}" dt="2019-04-23T21:32:21.401" v="424" actId="478"/>
        <pc:sldMkLst>
          <pc:docMk/>
          <pc:sldMk cId="2017713494" sldId="263"/>
        </pc:sldMkLst>
        <pc:spChg chg="del">
          <ac:chgData name="Dranishnikov, Peter" userId="f2971250-d590-4f9f-aef3-0168a4e5994e" providerId="ADAL" clId="{CE023818-0E94-4816-ADE9-1BD1748124F7}" dt="2019-04-23T21:32:21.401" v="424" actId="478"/>
          <ac:spMkLst>
            <pc:docMk/>
            <pc:sldMk cId="2017713494" sldId="263"/>
            <ac:spMk id="2" creationId="{64FDD031-D453-4CDB-9D13-F844B333A858}"/>
          </ac:spMkLst>
        </pc:spChg>
      </pc:sldChg>
      <pc:sldChg chg="delSp">
        <pc:chgData name="Dranishnikov, Peter" userId="f2971250-d590-4f9f-aef3-0168a4e5994e" providerId="ADAL" clId="{CE023818-0E94-4816-ADE9-1BD1748124F7}" dt="2019-04-23T21:32:19.451" v="423" actId="478"/>
        <pc:sldMkLst>
          <pc:docMk/>
          <pc:sldMk cId="2480517130" sldId="264"/>
        </pc:sldMkLst>
        <pc:spChg chg="del">
          <ac:chgData name="Dranishnikov, Peter" userId="f2971250-d590-4f9f-aef3-0168a4e5994e" providerId="ADAL" clId="{CE023818-0E94-4816-ADE9-1BD1748124F7}" dt="2019-04-23T21:32:19.451" v="423" actId="478"/>
          <ac:spMkLst>
            <pc:docMk/>
            <pc:sldMk cId="2480517130" sldId="264"/>
            <ac:spMk id="2" creationId="{867E93AA-613F-4602-9919-15D3019ED3E3}"/>
          </ac:spMkLst>
        </pc:spChg>
      </pc:sldChg>
      <pc:sldChg chg="delSp">
        <pc:chgData name="Dranishnikov, Peter" userId="f2971250-d590-4f9f-aef3-0168a4e5994e" providerId="ADAL" clId="{CE023818-0E94-4816-ADE9-1BD1748124F7}" dt="2019-04-23T21:32:17.017" v="422" actId="478"/>
        <pc:sldMkLst>
          <pc:docMk/>
          <pc:sldMk cId="2311123189" sldId="267"/>
        </pc:sldMkLst>
        <pc:spChg chg="del">
          <ac:chgData name="Dranishnikov, Peter" userId="f2971250-d590-4f9f-aef3-0168a4e5994e" providerId="ADAL" clId="{CE023818-0E94-4816-ADE9-1BD1748124F7}" dt="2019-04-23T21:32:17.017" v="422" actId="478"/>
          <ac:spMkLst>
            <pc:docMk/>
            <pc:sldMk cId="2311123189" sldId="267"/>
            <ac:spMk id="2" creationId="{6862D4C3-B912-48DA-90B7-9F2D2E2F2626}"/>
          </ac:spMkLst>
        </pc:spChg>
      </pc:sldChg>
      <pc:sldChg chg="delSp">
        <pc:chgData name="Dranishnikov, Peter" userId="f2971250-d590-4f9f-aef3-0168a4e5994e" providerId="ADAL" clId="{CE023818-0E94-4816-ADE9-1BD1748124F7}" dt="2019-04-23T04:33:03.449" v="299" actId="478"/>
        <pc:sldMkLst>
          <pc:docMk/>
          <pc:sldMk cId="246865107" sldId="268"/>
        </pc:sldMkLst>
        <pc:spChg chg="del">
          <ac:chgData name="Dranishnikov, Peter" userId="f2971250-d590-4f9f-aef3-0168a4e5994e" providerId="ADAL" clId="{CE023818-0E94-4816-ADE9-1BD1748124F7}" dt="2019-04-23T04:33:03.449" v="299" actId="478"/>
          <ac:spMkLst>
            <pc:docMk/>
            <pc:sldMk cId="246865107" sldId="268"/>
            <ac:spMk id="3" creationId="{66E3474B-505E-4E4C-9971-3DE830449BEC}"/>
          </ac:spMkLst>
        </pc:spChg>
      </pc:sldChg>
      <pc:sldChg chg="delSp">
        <pc:chgData name="Dranishnikov, Peter" userId="f2971250-d590-4f9f-aef3-0168a4e5994e" providerId="ADAL" clId="{CE023818-0E94-4816-ADE9-1BD1748124F7}" dt="2019-04-23T21:32:13.975" v="421" actId="478"/>
        <pc:sldMkLst>
          <pc:docMk/>
          <pc:sldMk cId="3017691718" sldId="269"/>
        </pc:sldMkLst>
        <pc:spChg chg="del">
          <ac:chgData name="Dranishnikov, Peter" userId="f2971250-d590-4f9f-aef3-0168a4e5994e" providerId="ADAL" clId="{CE023818-0E94-4816-ADE9-1BD1748124F7}" dt="2019-04-23T21:32:13.975" v="421" actId="478"/>
          <ac:spMkLst>
            <pc:docMk/>
            <pc:sldMk cId="3017691718" sldId="269"/>
            <ac:spMk id="2" creationId="{2A5501F7-4E2B-49E1-ACDD-3CEE181AADD3}"/>
          </ac:spMkLst>
        </pc:spChg>
      </pc:sldChg>
      <pc:sldChg chg="addSp modSp">
        <pc:chgData name="Dranishnikov, Peter" userId="f2971250-d590-4f9f-aef3-0168a4e5994e" providerId="ADAL" clId="{CE023818-0E94-4816-ADE9-1BD1748124F7}" dt="2019-04-23T04:33:33.111" v="347" actId="20577"/>
        <pc:sldMkLst>
          <pc:docMk/>
          <pc:sldMk cId="3086309207" sldId="270"/>
        </pc:sldMkLst>
        <pc:spChg chg="add mod">
          <ac:chgData name="Dranishnikov, Peter" userId="f2971250-d590-4f9f-aef3-0168a4e5994e" providerId="ADAL" clId="{CE023818-0E94-4816-ADE9-1BD1748124F7}" dt="2019-04-23T04:33:33.111" v="347" actId="20577"/>
          <ac:spMkLst>
            <pc:docMk/>
            <pc:sldMk cId="3086309207" sldId="270"/>
            <ac:spMk id="2" creationId="{08074055-EFEA-4847-A21A-B83C2C77F949}"/>
          </ac:spMkLst>
        </pc:spChg>
      </pc:sldChg>
      <pc:sldChg chg="addSp delSp modSp">
        <pc:chgData name="Dranishnikov, Peter" userId="f2971250-d590-4f9f-aef3-0168a4e5994e" providerId="ADAL" clId="{CE023818-0E94-4816-ADE9-1BD1748124F7}" dt="2019-04-23T21:32:46.704" v="433" actId="20577"/>
        <pc:sldMkLst>
          <pc:docMk/>
          <pc:sldMk cId="2260438032" sldId="272"/>
        </pc:sldMkLst>
        <pc:spChg chg="del">
          <ac:chgData name="Dranishnikov, Peter" userId="f2971250-d590-4f9f-aef3-0168a4e5994e" providerId="ADAL" clId="{CE023818-0E94-4816-ADE9-1BD1748124F7}" dt="2019-04-23T04:33:48.028" v="348" actId="478"/>
          <ac:spMkLst>
            <pc:docMk/>
            <pc:sldMk cId="2260438032" sldId="272"/>
            <ac:spMk id="3" creationId="{2F6286E6-130D-4C19-A9DC-1ABF59770FAE}"/>
          </ac:spMkLst>
        </pc:spChg>
        <pc:spChg chg="add mod">
          <ac:chgData name="Dranishnikov, Peter" userId="f2971250-d590-4f9f-aef3-0168a4e5994e" providerId="ADAL" clId="{CE023818-0E94-4816-ADE9-1BD1748124F7}" dt="2019-04-23T21:32:46.704" v="433" actId="20577"/>
          <ac:spMkLst>
            <pc:docMk/>
            <pc:sldMk cId="2260438032" sldId="272"/>
            <ac:spMk id="5" creationId="{48588F9D-AA3C-406C-9ACB-DD9FD3CF492C}"/>
          </ac:spMkLst>
        </pc:spChg>
      </pc:sldChg>
      <pc:sldChg chg="addSp delSp modSp">
        <pc:chgData name="Dranishnikov, Peter" userId="f2971250-d590-4f9f-aef3-0168a4e5994e" providerId="ADAL" clId="{CE023818-0E94-4816-ADE9-1BD1748124F7}" dt="2019-04-23T04:33:53.291" v="349" actId="478"/>
        <pc:sldMkLst>
          <pc:docMk/>
          <pc:sldMk cId="851814982" sldId="273"/>
        </pc:sldMkLst>
        <pc:spChg chg="del">
          <ac:chgData name="Dranishnikov, Peter" userId="f2971250-d590-4f9f-aef3-0168a4e5994e" providerId="ADAL" clId="{CE023818-0E94-4816-ADE9-1BD1748124F7}" dt="2019-04-23T04:33:53.291" v="349" actId="478"/>
          <ac:spMkLst>
            <pc:docMk/>
            <pc:sldMk cId="851814982" sldId="273"/>
            <ac:spMk id="3" creationId="{6CA665FD-037D-4DE2-8335-45F9C2885F07}"/>
          </ac:spMkLst>
        </pc:spChg>
        <pc:spChg chg="add mod">
          <ac:chgData name="Dranishnikov, Peter" userId="f2971250-d590-4f9f-aef3-0168a4e5994e" providerId="ADAL" clId="{CE023818-0E94-4816-ADE9-1BD1748124F7}" dt="2019-04-23T04:33:53.291" v="349" actId="478"/>
          <ac:spMkLst>
            <pc:docMk/>
            <pc:sldMk cId="851814982" sldId="273"/>
            <ac:spMk id="5" creationId="{F0F37E38-E706-4E24-82C4-5FC07520B199}"/>
          </ac:spMkLst>
        </pc:spChg>
      </pc:sldChg>
      <pc:sldChg chg="addSp delSp modSp">
        <pc:chgData name="Dranishnikov, Peter" userId="f2971250-d590-4f9f-aef3-0168a4e5994e" providerId="ADAL" clId="{CE023818-0E94-4816-ADE9-1BD1748124F7}" dt="2019-04-23T04:34:07.306" v="351" actId="478"/>
        <pc:sldMkLst>
          <pc:docMk/>
          <pc:sldMk cId="1667137304" sldId="274"/>
        </pc:sldMkLst>
        <pc:spChg chg="mod">
          <ac:chgData name="Dranishnikov, Peter" userId="f2971250-d590-4f9f-aef3-0168a4e5994e" providerId="ADAL" clId="{CE023818-0E94-4816-ADE9-1BD1748124F7}" dt="2019-04-23T04:34:03.117" v="350" actId="20577"/>
          <ac:spMkLst>
            <pc:docMk/>
            <pc:sldMk cId="1667137304" sldId="274"/>
            <ac:spMk id="2" creationId="{B45AE501-807D-4958-9D2E-1C62C5117FAF}"/>
          </ac:spMkLst>
        </pc:spChg>
        <pc:spChg chg="del">
          <ac:chgData name="Dranishnikov, Peter" userId="f2971250-d590-4f9f-aef3-0168a4e5994e" providerId="ADAL" clId="{CE023818-0E94-4816-ADE9-1BD1748124F7}" dt="2019-04-23T04:34:07.306" v="351" actId="478"/>
          <ac:spMkLst>
            <pc:docMk/>
            <pc:sldMk cId="1667137304" sldId="274"/>
            <ac:spMk id="3" creationId="{58FFA492-C3F2-4499-91AE-1CF112D9C522}"/>
          </ac:spMkLst>
        </pc:spChg>
        <pc:spChg chg="add mod">
          <ac:chgData name="Dranishnikov, Peter" userId="f2971250-d590-4f9f-aef3-0168a4e5994e" providerId="ADAL" clId="{CE023818-0E94-4816-ADE9-1BD1748124F7}" dt="2019-04-23T04:34:07.306" v="351" actId="478"/>
          <ac:spMkLst>
            <pc:docMk/>
            <pc:sldMk cId="1667137304" sldId="274"/>
            <ac:spMk id="5" creationId="{F12DF86E-81EC-48A9-BAB3-BEC1398DBBBE}"/>
          </ac:spMkLst>
        </pc:spChg>
      </pc:sldChg>
    </pc:docChg>
  </pc:docChgLst>
  <pc:docChgLst>
    <pc:chgData name="Dranishnikov, Peter" userId="S::pdranishnikov5258@floridapoly.edu::f2971250-d590-4f9f-aef3-0168a4e5994e" providerId="AD" clId="Web-{6C8789F2-B0C0-448A-AAF4-8D18FE19A9C5}"/>
    <pc:docChg chg="modSld">
      <pc:chgData name="Dranishnikov, Peter" userId="S::pdranishnikov5258@floridapoly.edu::f2971250-d590-4f9f-aef3-0168a4e5994e" providerId="AD" clId="Web-{6C8789F2-B0C0-448A-AAF4-8D18FE19A9C5}" dt="2019-03-29T20:16:09.587" v="83" actId="20577"/>
      <pc:docMkLst>
        <pc:docMk/>
      </pc:docMkLst>
      <pc:sldChg chg="modSp">
        <pc:chgData name="Dranishnikov, Peter" userId="S::pdranishnikov5258@floridapoly.edu::f2971250-d590-4f9f-aef3-0168a4e5994e" providerId="AD" clId="Web-{6C8789F2-B0C0-448A-AAF4-8D18FE19A9C5}" dt="2019-03-29T19:59:02.698" v="20" actId="20577"/>
        <pc:sldMkLst>
          <pc:docMk/>
          <pc:sldMk cId="3694715052" sldId="256"/>
        </pc:sldMkLst>
        <pc:spChg chg="mod">
          <ac:chgData name="Dranishnikov, Peter" userId="S::pdranishnikov5258@floridapoly.edu::f2971250-d590-4f9f-aef3-0168a4e5994e" providerId="AD" clId="Web-{6C8789F2-B0C0-448A-AAF4-8D18FE19A9C5}" dt="2019-03-29T19:59:02.698" v="20" actId="20577"/>
          <ac:spMkLst>
            <pc:docMk/>
            <pc:sldMk cId="3694715052" sldId="256"/>
            <ac:spMk id="3" creationId="{DFE2CA60-912C-4D67-93C0-B3AAED0AA3DA}"/>
          </ac:spMkLst>
        </pc:spChg>
      </pc:sldChg>
      <pc:sldChg chg="addSp modSp">
        <pc:chgData name="Dranishnikov, Peter" userId="S::pdranishnikov5258@floridapoly.edu::f2971250-d590-4f9f-aef3-0168a4e5994e" providerId="AD" clId="Web-{6C8789F2-B0C0-448A-AAF4-8D18FE19A9C5}" dt="2019-03-29T20:16:08.775" v="82" actId="20577"/>
        <pc:sldMkLst>
          <pc:docMk/>
          <pc:sldMk cId="3017691718" sldId="269"/>
        </pc:sldMkLst>
        <pc:spChg chg="add mod">
          <ac:chgData name="Dranishnikov, Peter" userId="S::pdranishnikov5258@floridapoly.edu::f2971250-d590-4f9f-aef3-0168a4e5994e" providerId="AD" clId="Web-{6C8789F2-B0C0-448A-AAF4-8D18FE19A9C5}" dt="2019-03-29T20:16:08.775" v="82" actId="20577"/>
          <ac:spMkLst>
            <pc:docMk/>
            <pc:sldMk cId="3017691718" sldId="269"/>
            <ac:spMk id="2" creationId="{2A5501F7-4E2B-49E1-ACDD-3CEE181AADD3}"/>
          </ac:spMkLst>
        </pc:spChg>
      </pc:sldChg>
    </pc:docChg>
  </pc:docChgLst>
  <pc:docChgLst>
    <pc:chgData name="Dranishnikov, Peter" userId="S::pdranishnikov5258@floridapoly.edu::f2971250-d590-4f9f-aef3-0168a4e5994e" providerId="AD" clId="Web-{E6DFABEF-68ED-76C7-C043-818FFD745353}"/>
    <pc:docChg chg="modSld">
      <pc:chgData name="Dranishnikov, Peter" userId="S::pdranishnikov5258@floridapoly.edu::f2971250-d590-4f9f-aef3-0168a4e5994e" providerId="AD" clId="Web-{E6DFABEF-68ED-76C7-C043-818FFD745353}" dt="2019-04-24T18:51:00.797" v="380" actId="20577"/>
      <pc:docMkLst>
        <pc:docMk/>
      </pc:docMkLst>
      <pc:sldChg chg="modNotes">
        <pc:chgData name="Dranishnikov, Peter" userId="S::pdranishnikov5258@floridapoly.edu::f2971250-d590-4f9f-aef3-0168a4e5994e" providerId="AD" clId="Web-{E6DFABEF-68ED-76C7-C043-818FFD745353}" dt="2019-04-24T18:43:09.030" v="25"/>
        <pc:sldMkLst>
          <pc:docMk/>
          <pc:sldMk cId="3792041278" sldId="258"/>
        </pc:sldMkLst>
      </pc:sldChg>
      <pc:sldChg chg="modNotes">
        <pc:chgData name="Dranishnikov, Peter" userId="S::pdranishnikov5258@floridapoly.edu::f2971250-d590-4f9f-aef3-0168a4e5994e" providerId="AD" clId="Web-{E6DFABEF-68ED-76C7-C043-818FFD745353}" dt="2019-04-24T18:43:27.906" v="27"/>
        <pc:sldMkLst>
          <pc:docMk/>
          <pc:sldMk cId="2024112556" sldId="260"/>
        </pc:sldMkLst>
      </pc:sldChg>
      <pc:sldChg chg="modNotes">
        <pc:chgData name="Dranishnikov, Peter" userId="S::pdranishnikov5258@floridapoly.edu::f2971250-d590-4f9f-aef3-0168a4e5994e" providerId="AD" clId="Web-{E6DFABEF-68ED-76C7-C043-818FFD745353}" dt="2019-04-24T18:43:33.547" v="28"/>
        <pc:sldMkLst>
          <pc:docMk/>
          <pc:sldMk cId="2606689150" sldId="262"/>
        </pc:sldMkLst>
      </pc:sldChg>
      <pc:sldChg chg="modSp">
        <pc:chgData name="Dranishnikov, Peter" userId="S::pdranishnikov5258@floridapoly.edu::f2971250-d590-4f9f-aef3-0168a4e5994e" providerId="AD" clId="Web-{E6DFABEF-68ED-76C7-C043-818FFD745353}" dt="2019-04-24T18:47:08.476" v="166" actId="20577"/>
        <pc:sldMkLst>
          <pc:docMk/>
          <pc:sldMk cId="2480517130" sldId="264"/>
        </pc:sldMkLst>
        <pc:spChg chg="mod">
          <ac:chgData name="Dranishnikov, Peter" userId="S::pdranishnikov5258@floridapoly.edu::f2971250-d590-4f9f-aef3-0168a4e5994e" providerId="AD" clId="Web-{E6DFABEF-68ED-76C7-C043-818FFD745353}" dt="2019-04-24T18:47:08.476" v="166" actId="20577"/>
          <ac:spMkLst>
            <pc:docMk/>
            <pc:sldMk cId="2480517130" sldId="264"/>
            <ac:spMk id="3" creationId="{00000000-0000-0000-0000-000000000000}"/>
          </ac:spMkLst>
        </pc:spChg>
      </pc:sldChg>
      <pc:sldChg chg="modSp modNotes">
        <pc:chgData name="Dranishnikov, Peter" userId="S::pdranishnikov5258@floridapoly.edu::f2971250-d590-4f9f-aef3-0168a4e5994e" providerId="AD" clId="Web-{E6DFABEF-68ED-76C7-C043-818FFD745353}" dt="2019-04-24T18:49:53.170" v="320"/>
        <pc:sldMkLst>
          <pc:docMk/>
          <pc:sldMk cId="2311123189" sldId="267"/>
        </pc:sldMkLst>
        <pc:spChg chg="mod">
          <ac:chgData name="Dranishnikov, Peter" userId="S::pdranishnikov5258@floridapoly.edu::f2971250-d590-4f9f-aef3-0168a4e5994e" providerId="AD" clId="Web-{E6DFABEF-68ED-76C7-C043-818FFD745353}" dt="2019-04-24T18:47:49.963" v="215" actId="20577"/>
          <ac:spMkLst>
            <pc:docMk/>
            <pc:sldMk cId="2311123189" sldId="267"/>
            <ac:spMk id="2" creationId="{00000000-0000-0000-0000-000000000000}"/>
          </ac:spMkLst>
        </pc:spChg>
      </pc:sldChg>
      <pc:sldChg chg="modNotes">
        <pc:chgData name="Dranishnikov, Peter" userId="S::pdranishnikov5258@floridapoly.edu::f2971250-d590-4f9f-aef3-0168a4e5994e" providerId="AD" clId="Web-{E6DFABEF-68ED-76C7-C043-818FFD745353}" dt="2019-04-24T18:42:19.779" v="16"/>
        <pc:sldMkLst>
          <pc:docMk/>
          <pc:sldMk cId="851814982" sldId="273"/>
        </pc:sldMkLst>
      </pc:sldChg>
      <pc:sldChg chg="modSp modNotes">
        <pc:chgData name="Dranishnikov, Peter" userId="S::pdranishnikov5258@floridapoly.edu::f2971250-d590-4f9f-aef3-0168a4e5994e" providerId="AD" clId="Web-{E6DFABEF-68ED-76C7-C043-818FFD745353}" dt="2019-04-24T18:50:58.547" v="378" actId="20577"/>
        <pc:sldMkLst>
          <pc:docMk/>
          <pc:sldMk cId="915824008" sldId="275"/>
        </pc:sldMkLst>
        <pc:spChg chg="mod">
          <ac:chgData name="Dranishnikov, Peter" userId="S::pdranishnikov5258@floridapoly.edu::f2971250-d590-4f9f-aef3-0168a4e5994e" providerId="AD" clId="Web-{E6DFABEF-68ED-76C7-C043-818FFD745353}" dt="2019-04-24T18:50:58.547" v="378" actId="20577"/>
          <ac:spMkLst>
            <pc:docMk/>
            <pc:sldMk cId="915824008" sldId="275"/>
            <ac:spMk id="3" creationId="{AA16627C-DA60-489D-BDBA-91BFA9628A8D}"/>
          </ac:spMkLst>
        </pc:spChg>
      </pc:sldChg>
      <pc:sldChg chg="modNotes">
        <pc:chgData name="Dranishnikov, Peter" userId="S::pdranishnikov5258@floridapoly.edu::f2971250-d590-4f9f-aef3-0168a4e5994e" providerId="AD" clId="Web-{E6DFABEF-68ED-76C7-C043-818FFD745353}" dt="2019-04-24T18:40:17.259" v="1"/>
        <pc:sldMkLst>
          <pc:docMk/>
          <pc:sldMk cId="847683764" sldId="278"/>
        </pc:sldMkLst>
      </pc:sldChg>
      <pc:sldChg chg="modNotes">
        <pc:chgData name="Dranishnikov, Peter" userId="S::pdranishnikov5258@floridapoly.edu::f2971250-d590-4f9f-aef3-0168a4e5994e" providerId="AD" clId="Web-{E6DFABEF-68ED-76C7-C043-818FFD745353}" dt="2019-04-24T18:42:16.483" v="15"/>
        <pc:sldMkLst>
          <pc:docMk/>
          <pc:sldMk cId="3840880752" sldId="279"/>
        </pc:sldMkLst>
      </pc:sldChg>
      <pc:sldChg chg="modNotes">
        <pc:chgData name="Dranishnikov, Peter" userId="S::pdranishnikov5258@floridapoly.edu::f2971250-d590-4f9f-aef3-0168a4e5994e" providerId="AD" clId="Web-{E6DFABEF-68ED-76C7-C043-818FFD745353}" dt="2019-04-24T18:46:49.288" v="163"/>
        <pc:sldMkLst>
          <pc:docMk/>
          <pc:sldMk cId="2133151284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74A4-4094-9B48-9310-064A7444B1D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8699B-0A9E-A249-A65C-39AF135D4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2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BAAF-07F5-3C48-A549-BA90E35235F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778EB-1CA8-E746-A89B-4CD41E0FB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Hello, my name is Peter </a:t>
            </a:r>
            <a:r>
              <a:rPr lang="en-US" dirty="0" err="1">
                <a:cs typeface="Calibri"/>
              </a:rPr>
              <a:t>Dranishnikov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And Jackson Purvis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are here to present the analysis, design and verification of a </a:t>
            </a:r>
            <a:r>
              <a:rPr lang="en-US" i="1" dirty="0">
                <a:cs typeface="Calibri"/>
              </a:rPr>
              <a:t>high speed </a:t>
            </a:r>
            <a:r>
              <a:rPr lang="en-US" dirty="0" err="1">
                <a:cs typeface="Calibri"/>
              </a:rPr>
              <a:t>ttl</a:t>
            </a:r>
            <a:r>
              <a:rPr lang="en-US" dirty="0">
                <a:cs typeface="Calibri"/>
              </a:rPr>
              <a:t> NAND 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 Dranishnikov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Peter</a:t>
            </a:r>
            <a:r>
              <a:rPr lang="en-US"/>
              <a:t> Dranishnikov</a:t>
            </a:r>
            <a:endParaRPr lang="en-US" dirty="0"/>
          </a:p>
          <a:p>
            <a:r>
              <a:rPr lang="en-US">
                <a:cs typeface="Calibri" panose="020F0502020204030204"/>
              </a:rPr>
              <a:t>Static power is based off of resistor dissipation mostly</a:t>
            </a:r>
          </a:p>
          <a:p>
            <a:r>
              <a:rPr lang="en-US">
                <a:cs typeface="Calibri" panose="020F0502020204030204"/>
              </a:rPr>
              <a:t>Dynamic power is the product of current (graph) and voltage (not shown) (alternatively the integral)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 Purvis dx measurement</a:t>
            </a:r>
          </a:p>
          <a:p>
            <a:r>
              <a:rPr lang="en-US" dirty="0" smtClean="0"/>
              <a:t>Transistor is more general</a:t>
            </a:r>
            <a:r>
              <a:rPr lang="en-US" baseline="0" dirty="0" smtClean="0"/>
              <a:t> purpose</a:t>
            </a:r>
          </a:p>
          <a:p>
            <a:r>
              <a:rPr lang="en-US" baseline="0" dirty="0" smtClean="0"/>
              <a:t>Used for amplification more than logical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</a:t>
            </a:r>
            <a:r>
              <a:rPr lang="en-US"/>
              <a:t> Dranishnikov</a:t>
            </a:r>
          </a:p>
          <a:p>
            <a:r>
              <a:rPr lang="en-US">
                <a:cs typeface="Calibri"/>
              </a:rPr>
              <a:t>Real circuit</a:t>
            </a:r>
          </a:p>
          <a:p>
            <a:r>
              <a:rPr lang="en-US">
                <a:cs typeface="Calibri"/>
              </a:rPr>
              <a:t>(read slide)</a:t>
            </a:r>
          </a:p>
          <a:p>
            <a:r>
              <a:rPr lang="en-US">
                <a:cs typeface="Calibri"/>
              </a:rPr>
              <a:t>Mention erratic results due to not terminated, but behaviour does sag the voltage due to input current sink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1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</a:t>
            </a:r>
            <a:r>
              <a:rPr lang="en-US"/>
              <a:t> Dranishnikov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 Dranishnikov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Read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 Dranishnikov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 Dranishnikov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</a:t>
            </a:r>
            <a:r>
              <a:rPr lang="en-US"/>
              <a:t> Dranishnikov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778EB-1CA8-E746-A89B-4CD41E0FBE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C5C4-6726-4355-8C0E-38F0CFE18F2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A9A2E4-99CC-4EEE-807D-0BA938C6A0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C7427-B19B-43E2-AFBF-2D7F66DEA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Analysis, Design, and Verification of a High-Speed TTL NAND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E2CA60-912C-4D67-93C0-B3AAED0AA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Calibri" charset="0"/>
                <a:ea typeface="Calibri" charset="0"/>
                <a:cs typeface="Calibri" charset="0"/>
              </a:rPr>
              <a:t>Digital Electronics (EEE3310.01) Spring 2019</a:t>
            </a:r>
          </a:p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>
                <a:latin typeface="Calibri" charset="0"/>
                <a:ea typeface="Calibri" charset="0"/>
                <a:cs typeface="Calibri" charset="0"/>
              </a:rPr>
              <a:t>Peter A. </a:t>
            </a:r>
            <a:r>
              <a:rPr lang="en-US" err="1">
                <a:latin typeface="Calibri" charset="0"/>
                <a:ea typeface="Calibri" charset="0"/>
                <a:cs typeface="Calibri" charset="0"/>
              </a:rPr>
              <a:t>Dranishnikov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and Jackson Purvis</a:t>
            </a:r>
          </a:p>
          <a:p>
            <a:pPr algn="ctr"/>
            <a:r>
              <a:rPr lang="en-US">
                <a:latin typeface="Calibri" charset="0"/>
                <a:ea typeface="Calibri" charset="0"/>
                <a:cs typeface="Calibri" charset="0"/>
              </a:rPr>
              <a:t>4/24/2019</a:t>
            </a:r>
          </a:p>
          <a:p>
            <a:pPr algn="ctr"/>
            <a:r>
              <a:rPr lang="en-US">
                <a:latin typeface="Calibri" charset="0"/>
                <a:ea typeface="Calibri" charset="0"/>
                <a:cs typeface="Calibri" charset="0"/>
              </a:rPr>
              <a:t>Professor: Dr. Zahra </a:t>
            </a:r>
            <a:r>
              <a:rPr lang="en-US" err="1">
                <a:latin typeface="Calibri" charset="0"/>
                <a:ea typeface="Calibri" charset="0"/>
                <a:cs typeface="Calibri" charset="0"/>
              </a:rPr>
              <a:t>Amjadi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Testing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B71E42"/>
              </a:buClr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The next step in our process was to test our design</a:t>
            </a:r>
          </a:p>
          <a:p>
            <a:pPr lvl="0">
              <a:buClr>
                <a:srgbClr val="B71E42"/>
              </a:buClr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We used our calculated resistor values to model a NAND gate in </a:t>
            </a:r>
            <a:r>
              <a:rPr lang="en-US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MULTISIM</a:t>
            </a:r>
            <a:endParaRPr lang="en-US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>
              <a:buClr>
                <a:srgbClr val="B71E42"/>
              </a:buClr>
            </a:pPr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We made sure to test all possible inputs and </a:t>
            </a:r>
            <a:r>
              <a:rPr lang="en-US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outputs</a:t>
            </a:r>
          </a:p>
          <a:p>
            <a:pPr lvl="1">
              <a:buClr>
                <a:srgbClr val="B71E42"/>
              </a:buClr>
            </a:pPr>
            <a:r>
              <a:rPr lang="en-US" dirty="0" smtClean="0">
                <a:solidFill>
                  <a:prstClr val="black"/>
                </a:solidFill>
                <a:latin typeface="Calibri" charset="0"/>
                <a:cs typeface="Calibri" charset="0"/>
              </a:rPr>
              <a:t>Both Low and Both High cover all current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5" y="101134"/>
            <a:ext cx="9603275" cy="505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00 (LL)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07" y="101134"/>
            <a:ext cx="8361485" cy="6682440"/>
          </a:xfrm>
        </p:spPr>
      </p:pic>
    </p:spTree>
    <p:extLst>
      <p:ext uri="{BB962C8B-B14F-4D97-AF65-F5344CB8AC3E}">
        <p14:creationId xmlns:p14="http://schemas.microsoft.com/office/powerpoint/2010/main" val="8476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" y="65966"/>
            <a:ext cx="9603275" cy="540704"/>
          </a:xfrm>
        </p:spPr>
        <p:txBody>
          <a:bodyPr/>
          <a:lstStyle/>
          <a:p>
            <a:r>
              <a:rPr lang="en-US" dirty="0" smtClean="0"/>
              <a:t>Input 11(HH)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84" y="65966"/>
            <a:ext cx="8270233" cy="6616188"/>
          </a:xfrm>
        </p:spPr>
      </p:pic>
    </p:spTree>
    <p:extLst>
      <p:ext uri="{BB962C8B-B14F-4D97-AF65-F5344CB8AC3E}">
        <p14:creationId xmlns:p14="http://schemas.microsoft.com/office/powerpoint/2010/main" val="38408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80D16-5808-4BB2-86EC-08A7EC55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523119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Simulation Oscilloscope output (A</a:t>
            </a:r>
            <a:r>
              <a:rPr lang="en-US" baseline="-2500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=500khz, b</a:t>
            </a:r>
            <a:r>
              <a:rPr lang="en-US" baseline="-2500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=250khz)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4" r="2198" b="4090"/>
          <a:stretch/>
        </p:blipFill>
        <p:spPr>
          <a:xfrm>
            <a:off x="51940" y="523119"/>
            <a:ext cx="12140060" cy="5930435"/>
          </a:xfrm>
        </p:spPr>
      </p:pic>
    </p:spTree>
    <p:extLst>
      <p:ext uri="{BB962C8B-B14F-4D97-AF65-F5344CB8AC3E}">
        <p14:creationId xmlns:p14="http://schemas.microsoft.com/office/powerpoint/2010/main" val="8518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844049"/>
            <a:ext cx="4645152" cy="3448595"/>
          </a:xfrm>
        </p:spPr>
        <p:txBody>
          <a:bodyPr/>
          <a:lstStyle/>
          <a:p>
            <a:r>
              <a:rPr lang="en-US" dirty="0"/>
              <a:t>Static Power (bottom)</a:t>
            </a:r>
          </a:p>
          <a:p>
            <a:r>
              <a:rPr lang="en-US" dirty="0"/>
              <a:t>Dynamic Power based on current </a:t>
            </a:r>
            <a:r>
              <a:rPr lang="en-US"/>
              <a:t>(right</a:t>
            </a:r>
            <a:r>
              <a:rPr lang="en-US" dirty="0"/>
              <a:t>,</a:t>
            </a:r>
            <a:r>
              <a:rPr lang="en-US"/>
              <a:t> current shown 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1" y="3155598"/>
            <a:ext cx="1810003" cy="15527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2" b="4270"/>
          <a:stretch/>
        </p:blipFill>
        <p:spPr>
          <a:xfrm>
            <a:off x="4626060" y="2984092"/>
            <a:ext cx="7238885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AE501-807D-4958-9D2E-1C62C511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2" y="233389"/>
            <a:ext cx="9605635" cy="1059305"/>
          </a:xfrm>
        </p:spPr>
        <p:txBody>
          <a:bodyPr/>
          <a:lstStyle/>
          <a:p>
            <a:r>
              <a:rPr lang="en-US" dirty="0"/>
              <a:t>Propagation</a:t>
            </a:r>
            <a:r>
              <a:rPr lang="en-US"/>
              <a:t> delay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30" y="903532"/>
            <a:ext cx="4000499" cy="5688653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47" y="233389"/>
            <a:ext cx="3763123" cy="6467611"/>
          </a:xfrm>
        </p:spPr>
      </p:pic>
    </p:spTree>
    <p:extLst>
      <p:ext uri="{BB962C8B-B14F-4D97-AF65-F5344CB8AC3E}">
        <p14:creationId xmlns:p14="http://schemas.microsoft.com/office/powerpoint/2010/main" val="16671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2171699"/>
            <a:ext cx="8385309" cy="245195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Calibri"/>
                <a:ea typeface="Calibri" charset="0"/>
                <a:cs typeface="Calibri"/>
              </a:rPr>
              <a:t>After the virtual test, we moved on to physical testing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Calibri"/>
                <a:ea typeface="Calibri" charset="0"/>
                <a:cs typeface="Calibri"/>
              </a:rPr>
              <a:t>Resistor equivalents found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Calibri"/>
                <a:ea typeface="Calibri" charset="0"/>
                <a:cs typeface="Calibri"/>
              </a:rPr>
              <a:t>We constructed a working high-speed </a:t>
            </a:r>
            <a:r>
              <a:rPr lang="en-US" sz="2000" smtClean="0">
                <a:latin typeface="Calibri"/>
                <a:ea typeface="Calibri" charset="0"/>
                <a:cs typeface="Calibri"/>
              </a:rPr>
              <a:t>NAND </a:t>
            </a:r>
            <a:r>
              <a:rPr lang="en-US" sz="2000">
                <a:latin typeface="Calibri"/>
                <a:ea typeface="Calibri" charset="0"/>
                <a:cs typeface="Calibri"/>
              </a:rPr>
              <a:t>gate using our calculated values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Calibri"/>
                <a:ea typeface="Calibri" charset="0"/>
                <a:cs typeface="Calibri"/>
              </a:rPr>
              <a:t>We tested this device using a function generator and an oscilloscope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latin typeface="Calibri"/>
                <a:ea typeface="Calibri" charset="0"/>
                <a:cs typeface="Calibri"/>
              </a:rPr>
              <a:t>We tested all possible inputs and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6019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Experimental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71" y="2045278"/>
            <a:ext cx="5423147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Inputs </a:t>
            </a:r>
            <a:r>
              <a:rPr lang="en-US" sz="200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from </a:t>
            </a: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00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function 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generator</a:t>
            </a:r>
          </a:p>
          <a:p>
            <a:pPr marL="685800" lvl="1" indent="-228600"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Green</a:t>
            </a: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: 500 khz square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Red: 250 khz square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Signals phase synced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inputs</a:t>
            </a: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and outputs 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were measured by an oscilloscope</a:t>
            </a:r>
          </a:p>
          <a:p>
            <a:pPr marL="685800" lvl="1" indent="-228600"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Inputs</a:t>
            </a: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were not terminated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143000" lvl="2" indent="-228600"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Erratic behavior 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143000" lvl="2" indent="-228600"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Lack of equipment in </a:t>
            </a:r>
            <a:r>
              <a:rPr lang="en-US" sz="200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45278"/>
            <a:ext cx="5721907" cy="4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364CBD-A489-4F4D-A9C1-33306E3E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61ABC-E6E9-493D-92A1-7D80B9ED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As</a:t>
            </a:r>
            <a:r>
              <a:rPr lang="en-US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you can see, the NAND gate functioned correctly at high frequencies</a:t>
            </a:r>
            <a:endParaRPr lang="en-US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>
                <a:solidFill>
                  <a:prstClr val="black"/>
                </a:solidFill>
                <a:latin typeface="Calibri" charset="0"/>
                <a:cs typeface="Calibri" charset="0"/>
              </a:rPr>
              <a:t>Simulation and Real </a:t>
            </a:r>
            <a:r>
              <a:rPr lang="en-US" smtClean="0">
                <a:solidFill>
                  <a:prstClr val="black"/>
                </a:solidFill>
                <a:latin typeface="Calibri" charset="0"/>
                <a:cs typeface="Calibri" charset="0"/>
              </a:rPr>
              <a:t>circuit</a:t>
            </a:r>
            <a:endParaRPr lang="en-US" dirty="0"/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test shows lower V</a:t>
            </a:r>
            <a:r>
              <a:rPr lang="en-US" baseline="-25000">
                <a:latin typeface="Calibri" charset="0"/>
                <a:ea typeface="Calibri" charset="0"/>
                <a:cs typeface="Calibri" charset="0"/>
              </a:rPr>
              <a:t>OH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due to lower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V</a:t>
            </a:r>
            <a:r>
              <a:rPr lang="en-US" baseline="-25000" smtClean="0">
                <a:latin typeface="Calibri" charset="0"/>
                <a:ea typeface="Calibri" charset="0"/>
                <a:cs typeface="Calibri" charset="0"/>
              </a:rPr>
              <a:t>BE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load resistor chosen in simulation to demonstrate reaching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V</a:t>
            </a:r>
            <a:r>
              <a:rPr lang="en-US" baseline="-25000" smtClean="0">
                <a:latin typeface="Calibri" charset="0"/>
                <a:ea typeface="Calibri" charset="0"/>
                <a:cs typeface="Calibri" charset="0"/>
              </a:rPr>
              <a:t>OH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2FDAA-B902-49B4-B17A-06E9C6E1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16627C-DA60-489D-BDBA-91BFA962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/>
                <a:ea typeface="Calibri" charset="0"/>
                <a:cs typeface="Calibri"/>
              </a:rPr>
              <a:t>As our results demonstrate, the device works as intended in simulation </a:t>
            </a:r>
            <a:r>
              <a:rPr lang="en-US">
                <a:latin typeface="Calibri"/>
                <a:ea typeface="Calibri" charset="0"/>
                <a:cs typeface="Calibri"/>
              </a:rPr>
              <a:t>and </a:t>
            </a:r>
            <a:r>
              <a:rPr lang="en-US" smtClean="0">
                <a:latin typeface="Calibri"/>
                <a:ea typeface="Calibri" charset="0"/>
                <a:cs typeface="Calibri"/>
              </a:rPr>
              <a:t>physically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This shows that our calculations were accurate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Therefore, our high-speed NAND gate design is successful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Room for improvements</a:t>
            </a:r>
          </a:p>
          <a:p>
            <a:pPr lvl="1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Schottky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-clamped transistors (as learned in class)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Target higher currents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Higher-power design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Target lower currents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Design for scaling to LSI and VLSI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Transistor chosen may not support low currents reliably</a:t>
            </a:r>
          </a:p>
        </p:txBody>
      </p:sp>
    </p:spTree>
    <p:extLst>
      <p:ext uri="{BB962C8B-B14F-4D97-AF65-F5344CB8AC3E}">
        <p14:creationId xmlns:p14="http://schemas.microsoft.com/office/powerpoint/2010/main" val="9158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F631E-7E15-43F6-92B5-18D1AC5B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345CEF-B0CF-4DF7-9E49-C5BC3B0B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Abstract (1 slide)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Introduction (1 slide)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Analysis (5 slides)</a:t>
            </a:r>
          </a:p>
          <a:p>
            <a:r>
              <a:rPr lang="en-US">
                <a:latin typeface="Calibri"/>
                <a:ea typeface="Calibri" charset="0"/>
                <a:cs typeface="Calibri"/>
              </a:rPr>
              <a:t>Results (9 </a:t>
            </a:r>
            <a:r>
              <a:rPr lang="en-US" smtClean="0">
                <a:latin typeface="Calibri"/>
                <a:ea typeface="Calibri" charset="0"/>
                <a:cs typeface="Calibri"/>
              </a:rPr>
              <a:t>slides</a:t>
            </a:r>
            <a:r>
              <a:rPr lang="en-US">
                <a:latin typeface="Calibri"/>
                <a:ea typeface="Calibri" charset="0"/>
                <a:cs typeface="Calibri"/>
              </a:rPr>
              <a:t>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Conclusion (1 slide)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References (1 slide)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Questions (time permitting)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Demonstration (outside of class on request)</a:t>
            </a:r>
          </a:p>
        </p:txBody>
      </p:sp>
    </p:spTree>
    <p:extLst>
      <p:ext uri="{BB962C8B-B14F-4D97-AF65-F5344CB8AC3E}">
        <p14:creationId xmlns:p14="http://schemas.microsoft.com/office/powerpoint/2010/main" val="3008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8CFE19-D284-4467-87E3-DA8576FE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64CD4-14EC-4FC0-A230-21BD52F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[1] M. Rashid, Microelectronic Circuits: Analysis and Design, 3rd ed. Boston, MA. Cengage Learning, 2017.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[2] Fairchild, “PN2222A NPN General-Purpose Amplifier”, July 2014.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[3] National Semiconductor,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MultiSim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“PN2222A”, April 2019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E92099-0318-4B8A-B8D6-B8D1E427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56251"/>
          </a:xfrm>
        </p:spPr>
        <p:txBody>
          <a:bodyPr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0AD49-F340-483A-86DF-0E2E4167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C8D1E6-C629-497C-8D87-1C13B2FC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bipolar junction transistor (BJT) is a simple, yet powerful general purpose current-switching transistor.  In this presentation, the design and verification of a high speed NAND gate based on the PN2222A BJT is shown. Analysis was performed through algebraic techniques and MATLAB computation. Verification of the design was performed in Multisim and with a physical circuit, with successful results. </a:t>
            </a:r>
          </a:p>
        </p:txBody>
      </p:sp>
    </p:spTree>
    <p:extLst>
      <p:ext uri="{BB962C8B-B14F-4D97-AF65-F5344CB8AC3E}">
        <p14:creationId xmlns:p14="http://schemas.microsoft.com/office/powerpoint/2010/main" val="37920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27C13-9620-4DF4-8898-61BAA890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2E22AA-B87B-4E69-BCC4-4DCB7814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Bipolar Junction Transistor (BJT)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Two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p-n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junctions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Device used in design: PN2222A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common BJT in industry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General purpose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Supports wide variety of current and voltages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Using as digital logic switching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Design of a PN2222A-based High Speed NAND gate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AEC99-F729-426C-B62B-C0E929C6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4666"/>
          </a:xfrm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FB9E2C-0B61-46FB-8315-26E5B75A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371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Parameters</a:t>
            </a:r>
          </a:p>
          <a:p>
            <a:pPr lvl="1"/>
            <a:r>
              <a:rPr lang="en-US">
                <a:latin typeface="Calibri"/>
                <a:ea typeface="Calibri" charset="0"/>
                <a:cs typeface="Calibri"/>
              </a:rPr>
              <a:t>Datasheet (next slide)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Tuned</a:t>
            </a:r>
          </a:p>
          <a:p>
            <a:pPr lvl="2"/>
            <a:r>
              <a:rPr lang="en-US">
                <a:latin typeface="Calibri"/>
                <a:ea typeface="Calibri" charset="0"/>
                <a:cs typeface="Calibri"/>
              </a:rPr>
              <a:t>Targeting for a lower power, but faster switching speed design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>
                <a:latin typeface="Calibri"/>
                <a:ea typeface="Calibri" charset="0"/>
                <a:cs typeface="Calibri"/>
              </a:rPr>
              <a:t>Constants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Resistors</a:t>
            </a: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Procedure/Methodology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Solution</a:t>
            </a:r>
          </a:p>
          <a:p>
            <a:pPr lvl="1"/>
            <a:r>
              <a:rPr lang="en-US">
                <a:latin typeface="Calibri" charset="0"/>
                <a:ea typeface="Calibri" charset="0"/>
                <a:cs typeface="Calibri" charset="0"/>
              </a:rPr>
              <a:t>Computer-Assisted using MATLAB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Verification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>
                <a:latin typeface="Calibri" charset="0"/>
                <a:ea typeface="Calibri" charset="0"/>
                <a:cs typeface="Calibri" charset="0"/>
              </a:rPr>
              <a:t>MULTISIM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>
                <a:latin typeface="Calibri"/>
                <a:ea typeface="Calibri" charset="0"/>
                <a:cs typeface="Calibri"/>
              </a:rPr>
              <a:t>Real </a:t>
            </a:r>
            <a:r>
              <a:rPr lang="en-US" smtClean="0">
                <a:latin typeface="Calibri"/>
                <a:ea typeface="Calibri" charset="0"/>
                <a:cs typeface="Calibri"/>
              </a:rPr>
              <a:t>circuit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DAE6ED-3EFF-4982-8FED-C64DEF2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Initial Values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1179679F-D920-4827-AF1F-07F9B798E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5632" r="36036" b="51279"/>
          <a:stretch/>
        </p:blipFill>
        <p:spPr>
          <a:xfrm>
            <a:off x="838200" y="2017343"/>
            <a:ext cx="2952925" cy="24847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00" y="3435956"/>
            <a:ext cx="4645025" cy="605214"/>
          </a:xfrm>
          <a:prstGeom prst="rect">
            <a:avLst/>
          </a:prstGeom>
        </p:spPr>
      </p:pic>
      <p:pic>
        <p:nvPicPr>
          <p:cNvPr id="6" name="Content Placeholder 9">
            <a:extLst>
              <a:ext uri="{FF2B5EF4-FFF2-40B4-BE49-F238E27FC236}">
                <a16:creationId xmlns="" xmlns:a16="http://schemas.microsoft.com/office/drawing/2014/main" id="{1179679F-D920-4827-AF1F-07F9B798E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32" t="47856" r="36036"/>
          <a:stretch/>
        </p:blipFill>
        <p:spPr>
          <a:xfrm>
            <a:off x="3460846" y="2017343"/>
            <a:ext cx="2952925" cy="2659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04" y="2259145"/>
            <a:ext cx="4645025" cy="17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579" y="2171699"/>
            <a:ext cx="5762924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Began by calculating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and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This led to calculating various currents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Low</a:t>
            </a: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and High states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This 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allowed us to calculate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,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and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Finally, we calculated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and R</a:t>
            </a:r>
            <a:r>
              <a:rPr lang="en-US" sz="2000" baseline="-25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endParaRPr lang="en-US" sz="200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These calculations gave us our designed NAND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Computer-assisted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5661" b="37462"/>
          <a:stretch/>
        </p:blipFill>
        <p:spPr>
          <a:xfrm>
            <a:off x="5100251" y="2532767"/>
            <a:ext cx="2301527" cy="2804163"/>
          </a:xfrm>
          <a:prstGeom prst="rect">
            <a:avLst/>
          </a:prstGeom>
        </p:spPr>
      </p:pic>
      <p:pic>
        <p:nvPicPr>
          <p:cNvPr id="5" name="Picture 4" descr="Workspac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t="52622" r="76231" b="17268"/>
          <a:stretch/>
        </p:blipFill>
        <p:spPr>
          <a:xfrm>
            <a:off x="7883603" y="2154894"/>
            <a:ext cx="2535282" cy="35868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884" b="64077"/>
          <a:stretch/>
        </p:blipFill>
        <p:spPr>
          <a:xfrm>
            <a:off x="1451579" y="2145906"/>
            <a:ext cx="2877272" cy="35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FE88D-08DD-4634-84FA-B5B7B6AC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1" y="83551"/>
            <a:ext cx="9603275" cy="51432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Circuit setup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t="3136" r="2625"/>
          <a:stretch/>
        </p:blipFill>
        <p:spPr>
          <a:xfrm>
            <a:off x="2437609" y="83551"/>
            <a:ext cx="9192049" cy="6774449"/>
          </a:xfrm>
        </p:spPr>
      </p:pic>
    </p:spTree>
    <p:extLst>
      <p:ext uri="{BB962C8B-B14F-4D97-AF65-F5344CB8AC3E}">
        <p14:creationId xmlns:p14="http://schemas.microsoft.com/office/powerpoint/2010/main" val="22604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991</TotalTime>
  <Words>736</Words>
  <Application>Microsoft Macintosh PowerPoint</Application>
  <PresentationFormat>Widescreen</PresentationFormat>
  <Paragraphs>150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Arial</vt:lpstr>
      <vt:lpstr>Gallery</vt:lpstr>
      <vt:lpstr>Analysis, Design, and Verification of a High-Speed TTL NAND Gate</vt:lpstr>
      <vt:lpstr>Overview</vt:lpstr>
      <vt:lpstr>Abstract</vt:lpstr>
      <vt:lpstr>Introduction</vt:lpstr>
      <vt:lpstr>Analysis overview</vt:lpstr>
      <vt:lpstr>Initial Values</vt:lpstr>
      <vt:lpstr>Methodology</vt:lpstr>
      <vt:lpstr>Computer-assisted results</vt:lpstr>
      <vt:lpstr>Circuit setup</vt:lpstr>
      <vt:lpstr>Testing</vt:lpstr>
      <vt:lpstr>Input 00 (LL)</vt:lpstr>
      <vt:lpstr>Input 11(HH)</vt:lpstr>
      <vt:lpstr>Simulation Oscilloscope output (Af=500khz, bf=250khz)</vt:lpstr>
      <vt:lpstr>Power</vt:lpstr>
      <vt:lpstr>Propagation delay</vt:lpstr>
      <vt:lpstr>testing</vt:lpstr>
      <vt:lpstr>Experimental results</vt:lpstr>
      <vt:lpstr>Results Overview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Analysis, Design, and Verification of a BJT NAND Gate</dc:title>
  <dc:creator>ABSOLUTE INSANITY</dc:creator>
  <cp:lastModifiedBy>Purvis, Jackson</cp:lastModifiedBy>
  <cp:revision>38</cp:revision>
  <dcterms:created xsi:type="dcterms:W3CDTF">2019-03-23T19:13:36Z</dcterms:created>
  <dcterms:modified xsi:type="dcterms:W3CDTF">2019-04-24T18:52:39Z</dcterms:modified>
</cp:coreProperties>
</file>