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86EE-58B8-4BA0-9B5B-4FC3780F7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35625-2A82-4FCE-BC87-D1602C3A9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E5A95-AE61-4E61-9AB4-EDBCD49C6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D3F5-0A0F-4140-A500-2D55089CB7DC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CE062-B256-4136-94B6-1AF98681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3BEDA-96B5-4E7B-88F0-58E90CC5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E5A-50CA-4014-867F-6CCD23A6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9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DBB61-ECC4-4B44-B5BA-7E870FEC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DE1E4-8C2A-4876-A759-C8579610A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138F2-6931-4E82-9A7F-AE55AF31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D3F5-0A0F-4140-A500-2D55089CB7DC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0B207-2CA4-47C4-B1ED-7606F6D5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D0DC7-BED1-4733-B4EE-16928BE1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E5A-50CA-4014-867F-6CCD23A6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1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B56BB8-7729-4610-A11E-0C0800DFC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BB189-F134-4B2C-997B-8AAB6B7B2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265EA-FE9F-4AA8-A570-76513AF2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D3F5-0A0F-4140-A500-2D55089CB7DC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1B2FE-1A67-4DEB-98D5-6041CA96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5D1DA-AAC7-4714-8569-BBE900ED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E5A-50CA-4014-867F-6CCD23A6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0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D4E90-7F83-4343-A0F2-1057277E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B5288-3945-4B9F-A397-8AF534A01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37F8D-AFD2-4C86-A036-05280D42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D3F5-0A0F-4140-A500-2D55089CB7DC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671CE-088B-4C90-BF25-DAC558AB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426ED-2D36-491B-A1BE-4275DF39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E5A-50CA-4014-867F-6CCD23A6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97A35-7681-4B8A-8516-0591D00D5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03396-79EF-4D62-8349-1FE9CCB24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7A0DC-D730-40E6-8C00-84B556BA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D3F5-0A0F-4140-A500-2D55089CB7DC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B779C-0AC0-4100-A83E-A48E2323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DCF44-85B3-48DC-B64A-43071F675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E5A-50CA-4014-867F-6CCD23A6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5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685C3-1FF7-4E48-A7A6-AC9A3498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7B2BA-1D17-4305-A171-7F501418B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3440A-16BF-4BF6-B683-B559B25BC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DDA22-594F-4B30-9FBA-E9FAAB345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D3F5-0A0F-4140-A500-2D55089CB7DC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E9B7F-004E-47F3-86F0-C9B9257EB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8399E-42E2-4176-8577-597301F0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E5A-50CA-4014-867F-6CCD23A6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0E46C-155B-4F11-86C8-21C3F3790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C8A19-42E0-4A8B-9B28-9A13F87DB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6275C-3172-4274-BA0A-748E882E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AAE06-613E-466C-905E-666891EE1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424DA-B6E9-4150-A704-BBB530EF3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B138B4-DB5C-4338-9700-44FDDD25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D3F5-0A0F-4140-A500-2D55089CB7DC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CECC66-C35A-4AE3-81A5-B4D08BCBE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7178F-83D3-4AB5-9204-5BFEEB81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E5A-50CA-4014-867F-6CCD23A6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6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88AF-7613-4AD7-8FBE-871AC857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9B6A79-D0CB-4E87-A34B-AB59AFB0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D3F5-0A0F-4140-A500-2D55089CB7DC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317B46-9B8A-4AC5-B62F-2E8054F0C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29E63-B45E-4A24-8DFA-BB4995AE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E5A-50CA-4014-867F-6CCD23A6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2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20A741-4415-4D74-BB03-DD84A96B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D3F5-0A0F-4140-A500-2D55089CB7DC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73BC31-CE7C-4762-B71A-AC61CA79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0671B-9F3C-4958-BEB6-6446B2CD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E5A-50CA-4014-867F-6CCD23A6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1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43D5-C4B9-4FB5-AE54-14A98977B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975C5-7B89-4EA4-9BEB-B11776BA5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DAB89-65C8-4F49-ADE7-59E58D34D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542E7-CFA4-4E7E-B352-9A0D7A0E4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D3F5-0A0F-4140-A500-2D55089CB7DC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DEC0D-B9CA-4EB2-97C8-148A5403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4E6D3-E901-4CA9-AA18-B7D5E9E5B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E5A-50CA-4014-867F-6CCD23A6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0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326D-CA57-4C5E-ADCA-FC885494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48A17-AD21-4EB2-91DB-299FBDCED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70436-F5EE-4B04-B257-7C5FF1636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CDC53-7EE3-4275-940D-95CFD9D8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D3F5-0A0F-4140-A500-2D55089CB7DC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4AE93-DDBC-4172-81FF-E1622C6A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1955F-6116-456F-BB10-3793D61B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E5A-50CA-4014-867F-6CCD23A6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3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3AD1B0-4D3A-44D9-9594-85C3C781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D6A87-0EB2-4E36-9D45-3645AD274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85641-2056-4E6D-9364-13350C6F5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5D3F5-0A0F-4140-A500-2D55089CB7DC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25B70-5344-499D-84FA-DCA4F6629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A7EAF-A1B2-4CB8-AC6A-123671098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9DE5A-50CA-4014-867F-6CCD23A6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758116-07D6-4880-8529-20C4850A2DBC}"/>
              </a:ext>
            </a:extLst>
          </p:cNvPr>
          <p:cNvSpPr/>
          <p:nvPr/>
        </p:nvSpPr>
        <p:spPr>
          <a:xfrm>
            <a:off x="182880" y="194310"/>
            <a:ext cx="733806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C8D41F-43A5-4EE2-A0CB-DD679D1B87DB}"/>
              </a:ext>
            </a:extLst>
          </p:cNvPr>
          <p:cNvSpPr/>
          <p:nvPr/>
        </p:nvSpPr>
        <p:spPr>
          <a:xfrm>
            <a:off x="182880" y="1356360"/>
            <a:ext cx="2708910" cy="462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Slider to vary angle of attack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Sliders to vary airfoil shape parameters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-----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Checkbox to toggle near-ground aerodynamics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* Slider to vary airfoil height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15B279-C5DE-409E-B49D-2B5DB474511A}"/>
              </a:ext>
            </a:extLst>
          </p:cNvPr>
          <p:cNvCxnSpPr/>
          <p:nvPr/>
        </p:nvCxnSpPr>
        <p:spPr>
          <a:xfrm>
            <a:off x="3211830" y="4720590"/>
            <a:ext cx="4149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C7B1F0-CEE2-4D2F-8492-DF926ECE7C7B}"/>
              </a:ext>
            </a:extLst>
          </p:cNvPr>
          <p:cNvCxnSpPr/>
          <p:nvPr/>
        </p:nvCxnSpPr>
        <p:spPr>
          <a:xfrm>
            <a:off x="3703320" y="4766310"/>
            <a:ext cx="285750" cy="37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3D8E51-16C2-44D8-8E7A-230A82033918}"/>
              </a:ext>
            </a:extLst>
          </p:cNvPr>
          <p:cNvCxnSpPr/>
          <p:nvPr/>
        </p:nvCxnSpPr>
        <p:spPr>
          <a:xfrm>
            <a:off x="4514850" y="4772025"/>
            <a:ext cx="285750" cy="37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722F58-068C-4D12-8DDE-E54120FB6D2A}"/>
              </a:ext>
            </a:extLst>
          </p:cNvPr>
          <p:cNvCxnSpPr/>
          <p:nvPr/>
        </p:nvCxnSpPr>
        <p:spPr>
          <a:xfrm>
            <a:off x="5261610" y="4766310"/>
            <a:ext cx="285750" cy="37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2AD299-69DC-4A55-B4DD-128121CB78A3}"/>
              </a:ext>
            </a:extLst>
          </p:cNvPr>
          <p:cNvCxnSpPr/>
          <p:nvPr/>
        </p:nvCxnSpPr>
        <p:spPr>
          <a:xfrm>
            <a:off x="6008370" y="4754880"/>
            <a:ext cx="285750" cy="37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CF3570-2006-4B6B-926C-385FBE370BFD}"/>
              </a:ext>
            </a:extLst>
          </p:cNvPr>
          <p:cNvCxnSpPr/>
          <p:nvPr/>
        </p:nvCxnSpPr>
        <p:spPr>
          <a:xfrm>
            <a:off x="6755130" y="4743449"/>
            <a:ext cx="285750" cy="37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16473B-8C91-4E79-A656-A7B2CDFCADD3}"/>
              </a:ext>
            </a:extLst>
          </p:cNvPr>
          <p:cNvSpPr txBox="1"/>
          <p:nvPr/>
        </p:nvSpPr>
        <p:spPr>
          <a:xfrm>
            <a:off x="4377690" y="5234940"/>
            <a:ext cx="1916430" cy="377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Ground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22DC4D-7E87-4DBC-A79C-BFCBA0A8C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19096" flipV="1">
            <a:off x="3329939" y="3299362"/>
            <a:ext cx="3863340" cy="735525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1A6846D-DE73-48FA-B333-C58FC84372D0}"/>
              </a:ext>
            </a:extLst>
          </p:cNvPr>
          <p:cNvSpPr/>
          <p:nvPr/>
        </p:nvSpPr>
        <p:spPr>
          <a:xfrm>
            <a:off x="3040380" y="2548890"/>
            <a:ext cx="4914900" cy="1165947"/>
          </a:xfrm>
          <a:custGeom>
            <a:avLst/>
            <a:gdLst>
              <a:gd name="connsiteX0" fmla="*/ 0 w 4914900"/>
              <a:gd name="connsiteY0" fmla="*/ 1108710 h 1165947"/>
              <a:gd name="connsiteX1" fmla="*/ 342900 w 4914900"/>
              <a:gd name="connsiteY1" fmla="*/ 1165860 h 1165947"/>
              <a:gd name="connsiteX2" fmla="*/ 662940 w 4914900"/>
              <a:gd name="connsiteY2" fmla="*/ 1097280 h 1165947"/>
              <a:gd name="connsiteX3" fmla="*/ 2000250 w 4914900"/>
              <a:gd name="connsiteY3" fmla="*/ 1074420 h 1165947"/>
              <a:gd name="connsiteX4" fmla="*/ 3200400 w 4914900"/>
              <a:gd name="connsiteY4" fmla="*/ 914400 h 1165947"/>
              <a:gd name="connsiteX5" fmla="*/ 3920490 w 4914900"/>
              <a:gd name="connsiteY5" fmla="*/ 651510 h 1165947"/>
              <a:gd name="connsiteX6" fmla="*/ 4046220 w 4914900"/>
              <a:gd name="connsiteY6" fmla="*/ 445770 h 1165947"/>
              <a:gd name="connsiteX7" fmla="*/ 4183380 w 4914900"/>
              <a:gd name="connsiteY7" fmla="*/ 205740 h 1165947"/>
              <a:gd name="connsiteX8" fmla="*/ 4446270 w 4914900"/>
              <a:gd name="connsiteY8" fmla="*/ 114300 h 1165947"/>
              <a:gd name="connsiteX9" fmla="*/ 4914900 w 4914900"/>
              <a:gd name="connsiteY9" fmla="*/ 0 h 1165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14900" h="1165947">
                <a:moveTo>
                  <a:pt x="0" y="1108710"/>
                </a:moveTo>
                <a:cubicBezTo>
                  <a:pt x="116205" y="1138237"/>
                  <a:pt x="232410" y="1167765"/>
                  <a:pt x="342900" y="1165860"/>
                </a:cubicBezTo>
                <a:cubicBezTo>
                  <a:pt x="453390" y="1163955"/>
                  <a:pt x="386715" y="1112520"/>
                  <a:pt x="662940" y="1097280"/>
                </a:cubicBezTo>
                <a:cubicBezTo>
                  <a:pt x="939165" y="1082040"/>
                  <a:pt x="1577340" y="1104900"/>
                  <a:pt x="2000250" y="1074420"/>
                </a:cubicBezTo>
                <a:cubicBezTo>
                  <a:pt x="2423160" y="1043940"/>
                  <a:pt x="2880360" y="984885"/>
                  <a:pt x="3200400" y="914400"/>
                </a:cubicBezTo>
                <a:cubicBezTo>
                  <a:pt x="3520440" y="843915"/>
                  <a:pt x="3779520" y="729615"/>
                  <a:pt x="3920490" y="651510"/>
                </a:cubicBezTo>
                <a:cubicBezTo>
                  <a:pt x="4061460" y="573405"/>
                  <a:pt x="4002405" y="520065"/>
                  <a:pt x="4046220" y="445770"/>
                </a:cubicBezTo>
                <a:cubicBezTo>
                  <a:pt x="4090035" y="371475"/>
                  <a:pt x="4116705" y="260985"/>
                  <a:pt x="4183380" y="205740"/>
                </a:cubicBezTo>
                <a:cubicBezTo>
                  <a:pt x="4250055" y="150495"/>
                  <a:pt x="4324350" y="148590"/>
                  <a:pt x="4446270" y="114300"/>
                </a:cubicBezTo>
                <a:cubicBezTo>
                  <a:pt x="4568190" y="80010"/>
                  <a:pt x="4741545" y="40005"/>
                  <a:pt x="49149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C132FDF-8107-4326-99ED-CE1631450DF4}"/>
              </a:ext>
            </a:extLst>
          </p:cNvPr>
          <p:cNvSpPr/>
          <p:nvPr/>
        </p:nvSpPr>
        <p:spPr>
          <a:xfrm>
            <a:off x="2971800" y="2651760"/>
            <a:ext cx="5109210" cy="1550301"/>
          </a:xfrm>
          <a:custGeom>
            <a:avLst/>
            <a:gdLst>
              <a:gd name="connsiteX0" fmla="*/ 0 w 5109210"/>
              <a:gd name="connsiteY0" fmla="*/ 1097280 h 1550301"/>
              <a:gd name="connsiteX1" fmla="*/ 262890 w 5109210"/>
              <a:gd name="connsiteY1" fmla="*/ 1165860 h 1550301"/>
              <a:gd name="connsiteX2" fmla="*/ 400050 w 5109210"/>
              <a:gd name="connsiteY2" fmla="*/ 1325880 h 1550301"/>
              <a:gd name="connsiteX3" fmla="*/ 1017270 w 5109210"/>
              <a:gd name="connsiteY3" fmla="*/ 1543050 h 1550301"/>
              <a:gd name="connsiteX4" fmla="*/ 2205990 w 5109210"/>
              <a:gd name="connsiteY4" fmla="*/ 1440180 h 1550301"/>
              <a:gd name="connsiteX5" fmla="*/ 3771900 w 5109210"/>
              <a:gd name="connsiteY5" fmla="*/ 891540 h 1550301"/>
              <a:gd name="connsiteX6" fmla="*/ 4251960 w 5109210"/>
              <a:gd name="connsiteY6" fmla="*/ 525780 h 1550301"/>
              <a:gd name="connsiteX7" fmla="*/ 4457700 w 5109210"/>
              <a:gd name="connsiteY7" fmla="*/ 182880 h 1550301"/>
              <a:gd name="connsiteX8" fmla="*/ 5109210 w 5109210"/>
              <a:gd name="connsiteY8" fmla="*/ 0 h 155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09210" h="1550301">
                <a:moveTo>
                  <a:pt x="0" y="1097280"/>
                </a:moveTo>
                <a:cubicBezTo>
                  <a:pt x="98107" y="1112520"/>
                  <a:pt x="196215" y="1127760"/>
                  <a:pt x="262890" y="1165860"/>
                </a:cubicBezTo>
                <a:cubicBezTo>
                  <a:pt x="329565" y="1203960"/>
                  <a:pt x="274320" y="1263015"/>
                  <a:pt x="400050" y="1325880"/>
                </a:cubicBezTo>
                <a:cubicBezTo>
                  <a:pt x="525780" y="1388745"/>
                  <a:pt x="716280" y="1524000"/>
                  <a:pt x="1017270" y="1543050"/>
                </a:cubicBezTo>
                <a:cubicBezTo>
                  <a:pt x="1318260" y="1562100"/>
                  <a:pt x="1746885" y="1548765"/>
                  <a:pt x="2205990" y="1440180"/>
                </a:cubicBezTo>
                <a:cubicBezTo>
                  <a:pt x="2665095" y="1331595"/>
                  <a:pt x="3430905" y="1043940"/>
                  <a:pt x="3771900" y="891540"/>
                </a:cubicBezTo>
                <a:cubicBezTo>
                  <a:pt x="4112895" y="739140"/>
                  <a:pt x="4137660" y="643890"/>
                  <a:pt x="4251960" y="525780"/>
                </a:cubicBezTo>
                <a:cubicBezTo>
                  <a:pt x="4366260" y="407670"/>
                  <a:pt x="4314825" y="270510"/>
                  <a:pt x="4457700" y="182880"/>
                </a:cubicBezTo>
                <a:cubicBezTo>
                  <a:pt x="4600575" y="95250"/>
                  <a:pt x="4854892" y="47625"/>
                  <a:pt x="510921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E2BD78-14A4-4D7A-B1BC-99D77E93F784}"/>
              </a:ext>
            </a:extLst>
          </p:cNvPr>
          <p:cNvSpPr txBox="1"/>
          <p:nvPr/>
        </p:nvSpPr>
        <p:spPr>
          <a:xfrm>
            <a:off x="7040880" y="2128123"/>
            <a:ext cx="159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Streamlines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416C8C-051B-4C73-9308-E1343C6AF634}"/>
              </a:ext>
            </a:extLst>
          </p:cNvPr>
          <p:cNvSpPr txBox="1"/>
          <p:nvPr/>
        </p:nvSpPr>
        <p:spPr>
          <a:xfrm>
            <a:off x="3295603" y="2034541"/>
            <a:ext cx="2499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Pressure plot contours</a:t>
            </a:r>
            <a:br>
              <a:rPr lang="en-US" dirty="0"/>
            </a:br>
            <a:r>
              <a:rPr lang="en-US" dirty="0"/>
              <a:t>in background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FCE2BCA-B049-47F9-8C2C-EB809CDD03C5}"/>
              </a:ext>
            </a:extLst>
          </p:cNvPr>
          <p:cNvCxnSpPr/>
          <p:nvPr/>
        </p:nvCxnSpPr>
        <p:spPr>
          <a:xfrm flipH="1" flipV="1">
            <a:off x="6652260" y="3667124"/>
            <a:ext cx="1920240" cy="426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1B42790-844C-4EB1-8CC4-9B443CB303E1}"/>
              </a:ext>
            </a:extLst>
          </p:cNvPr>
          <p:cNvSpPr txBox="1"/>
          <p:nvPr/>
        </p:nvSpPr>
        <p:spPr>
          <a:xfrm>
            <a:off x="8635365" y="3631954"/>
            <a:ext cx="2200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Limitation: will assume unseparated flow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57888D-8538-4461-8D8C-0ADBE8CA1B99}"/>
              </a:ext>
            </a:extLst>
          </p:cNvPr>
          <p:cNvSpPr/>
          <p:nvPr/>
        </p:nvSpPr>
        <p:spPr>
          <a:xfrm>
            <a:off x="3417570" y="1356360"/>
            <a:ext cx="394335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Output: Lift (downforce) coefficient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8D7F73-9AB9-47BE-87F5-4B1B3DBB6FD5}"/>
              </a:ext>
            </a:extLst>
          </p:cNvPr>
          <p:cNvSpPr/>
          <p:nvPr/>
        </p:nvSpPr>
        <p:spPr>
          <a:xfrm>
            <a:off x="182880" y="6026252"/>
            <a:ext cx="2708910" cy="717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Button: export airfoil coordinates to text file</a:t>
            </a:r>
          </a:p>
        </p:txBody>
      </p:sp>
    </p:spTree>
    <p:extLst>
      <p:ext uri="{BB962C8B-B14F-4D97-AF65-F5344CB8AC3E}">
        <p14:creationId xmlns:p14="http://schemas.microsoft.com/office/powerpoint/2010/main" val="1931078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Sharpe</dc:creator>
  <cp:lastModifiedBy>Peter Sharpe</cp:lastModifiedBy>
  <cp:revision>3</cp:revision>
  <dcterms:created xsi:type="dcterms:W3CDTF">2020-12-17T18:44:32Z</dcterms:created>
  <dcterms:modified xsi:type="dcterms:W3CDTF">2020-12-17T20:15:36Z</dcterms:modified>
</cp:coreProperties>
</file>