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56D2-304A-403E-81D9-1D411C4E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D62A-55C9-47C6-B1FF-6A79C81A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1FDE-CFDA-48B2-859E-A12036A3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25DA-0C54-4604-A860-519C91B0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3D75-E249-4B06-8487-E27D7698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1C4E-04D8-4EAB-BD85-A81F425A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94F6B-4A87-469E-B2CF-144A0F97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B272-88D4-4D3E-840A-C35D052E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1657-466A-4B57-977D-98875D02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176-EE98-4EDF-8D84-5513AC19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8F464-2E10-49F7-8D9D-12AC4F38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9B19-FEB2-498E-B424-33729046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4AD6-97E7-4550-83BC-F78F7636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F5EE-5953-4DEC-AE18-C9D7D537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D119-765F-4400-AA8B-025225FD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DA2C-ECF8-4453-842E-DF201730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2A39-E343-4CA1-8FDF-F9E822A7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BA50-8F83-4A1B-8CFA-612B8ACD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C9AB-34F0-44D1-92B2-104CC8C9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31D6-8972-41D9-B544-2F64350B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A644-1A32-4397-960C-4DE044D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0C6D-B8D1-44C6-A79D-AA4991A5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E9BE-DEA1-4F99-9C38-AA2AAEF0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D2C8-FF39-4229-B572-0D08667C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F2BC-4DFE-4127-AEFC-CEA2227D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D6C3-7431-4ADA-87C3-50001677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0F67-BCF9-43AB-81A3-C4D2B4A7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4B16D-2F3A-4A0F-BEAB-C3E1FFF9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7313F-8F72-492D-939D-C9EBA5E7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AB274-FA51-4ADF-844C-F664C8E3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EBB9E-C782-41AD-BB6A-C18B53D2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0A31-218F-4BDC-B6E5-98ADA882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D85B-D1EF-4493-931F-77496366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8D72-B0D5-4388-8C81-0885C47D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33072-17BD-4B40-B868-5182374FA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BE9CA-AC87-420B-AE06-36517A95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270FF-431D-4028-979F-D3B5030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8726-CF3D-4F6A-AC8C-3C9BA4C5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A200E-9E59-41FD-97AE-41E194CE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EE99-20AB-437D-8530-C0B8BADA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DACF3-7E8C-4F3D-BFE8-C0AEF4D6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31F14-5379-410E-B281-F8E683E1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DA317-B287-4613-A2EB-BED4ED4B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86E5A-3CC8-4425-990A-28FFD4D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EC42E-E5AF-4A5E-BF00-88D4361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B9130-1117-4A7E-BF4C-032E1A2A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9D3C-664A-4E1E-9719-C1674914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188E-892D-4CB7-B384-007CD4AE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96C0-D187-42C5-A017-5C4A77DF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BD25-CA20-4A18-A6E1-FE0C9022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284F7-E448-4364-9799-E0EB1BA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EB5F-D071-40DA-A5A6-B38C7172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103E-42C6-4635-B29F-A82B697B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851CC-657A-46B5-A31A-665C57196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6F59E-1382-4451-A81A-5A9566A7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9B93-6D1F-4CA2-A4A5-78BA69F7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98FE4-5D3A-404F-8D0B-752D0E82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FDA9-29AA-4203-BBA3-FF6F4987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6BA7E-57BD-4005-B49E-71084999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63B0-51AB-4E76-8F29-87D76940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CFB00-0A11-4C2D-BDEA-5BB78A612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A985-4C3E-4A68-8488-F6B5785D24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113F-A161-44A6-BD5B-E50ACDED1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B3C7-DAA8-4850-AF1A-39A9200E3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2319-DD28-4574-8BCC-5A27247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927CC4-0534-47C2-8D92-F99C47FFF0F8}"/>
              </a:ext>
            </a:extLst>
          </p:cNvPr>
          <p:cNvGrpSpPr/>
          <p:nvPr/>
        </p:nvGrpSpPr>
        <p:grpSpPr>
          <a:xfrm>
            <a:off x="0" y="1929765"/>
            <a:ext cx="12192000" cy="4928235"/>
            <a:chOff x="0" y="1929765"/>
            <a:chExt cx="12192000" cy="492823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0F2FCD-FD0F-44FF-8FF6-3757245D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5912"/>
              <a:ext cx="12192000" cy="22420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46A3323-380D-420D-8573-D81A80693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821" r="8023" b="13057"/>
            <a:stretch/>
          </p:blipFill>
          <p:spPr>
            <a:xfrm>
              <a:off x="8888108" y="1938955"/>
              <a:ext cx="2365558" cy="2205636"/>
            </a:xfrm>
            <a:prstGeom prst="rect">
              <a:avLst/>
            </a:prstGeom>
            <a:ln w="28575">
              <a:solidFill>
                <a:srgbClr val="4086C0">
                  <a:lumMod val="75000"/>
                </a:srgb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146A2C-58D7-45F4-8E14-C1A9439FA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83" r="3868"/>
            <a:stretch/>
          </p:blipFill>
          <p:spPr>
            <a:xfrm>
              <a:off x="5731455" y="1938955"/>
              <a:ext cx="2396656" cy="2205636"/>
            </a:xfrm>
            <a:prstGeom prst="rect">
              <a:avLst/>
            </a:prstGeom>
            <a:ln w="28575">
              <a:solidFill>
                <a:srgbClr val="BB5045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72A301-B630-4DA0-895A-B3FB02DB4282}"/>
                </a:ext>
              </a:extLst>
            </p:cNvPr>
            <p:cNvSpPr/>
            <p:nvPr/>
          </p:nvSpPr>
          <p:spPr>
            <a:xfrm>
              <a:off x="9377172" y="3191256"/>
              <a:ext cx="237744" cy="237744"/>
            </a:xfrm>
            <a:prstGeom prst="rect">
              <a:avLst/>
            </a:prstGeom>
            <a:noFill/>
            <a:ln w="28575" cap="flat" cmpd="sng" algn="ctr">
              <a:solidFill>
                <a:srgbClr val="BB504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AA507C-3761-4811-A4F1-13223AED2121}"/>
                </a:ext>
              </a:extLst>
            </p:cNvPr>
            <p:cNvSpPr/>
            <p:nvPr/>
          </p:nvSpPr>
          <p:spPr>
            <a:xfrm>
              <a:off x="9496044" y="4815299"/>
              <a:ext cx="237744" cy="237744"/>
            </a:xfrm>
            <a:prstGeom prst="rect">
              <a:avLst/>
            </a:prstGeom>
            <a:noFill/>
            <a:ln w="28575" cap="flat" cmpd="sng" algn="ctr">
              <a:solidFill>
                <a:srgbClr val="4086C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C29E17-E8DE-438D-8E5C-77AC3B53F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3871" y="4156711"/>
              <a:ext cx="622554" cy="902969"/>
            </a:xfrm>
            <a:prstGeom prst="line">
              <a:avLst/>
            </a:prstGeom>
            <a:noFill/>
            <a:ln w="28575" cap="flat" cmpd="sng" algn="ctr">
              <a:solidFill>
                <a:srgbClr val="4086C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0F1C4-306A-4D4C-B9D0-8101E2F4F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6455" y="4154805"/>
              <a:ext cx="1531620" cy="899160"/>
            </a:xfrm>
            <a:prstGeom prst="line">
              <a:avLst/>
            </a:prstGeom>
            <a:noFill/>
            <a:ln w="28575" cap="flat" cmpd="sng" algn="ctr">
              <a:solidFill>
                <a:srgbClr val="4086C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11BE1C-7B7B-4A2D-8EAE-B7171419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8160" y="3427095"/>
              <a:ext cx="1478280" cy="731520"/>
            </a:xfrm>
            <a:prstGeom prst="line">
              <a:avLst/>
            </a:prstGeom>
            <a:noFill/>
            <a:ln w="28575" cap="flat" cmpd="sng" algn="ctr">
              <a:solidFill>
                <a:srgbClr val="BB5045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DE4B9F-D50E-4B8C-A47C-E84C46ACE2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1970" y="1929765"/>
              <a:ext cx="1474470" cy="1259205"/>
            </a:xfrm>
            <a:prstGeom prst="line">
              <a:avLst/>
            </a:prstGeom>
            <a:noFill/>
            <a:ln w="28575" cap="flat" cmpd="sng" algn="ctr">
              <a:solidFill>
                <a:srgbClr val="BB5045"/>
              </a:solidFill>
              <a:prstDash val="solid"/>
              <a:miter lim="800000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A7CC29-6E91-4BC8-8B5B-73083A7E5932}"/>
                </a:ext>
              </a:extLst>
            </p:cNvPr>
            <p:cNvSpPr txBox="1"/>
            <p:nvPr/>
          </p:nvSpPr>
          <p:spPr>
            <a:xfrm>
              <a:off x="145231" y="3636759"/>
              <a:ext cx="5335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Computational Graph of </a:t>
              </a:r>
              <a:b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</a:b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Airfoil Aerodynamics Analysis: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6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4</cp:revision>
  <cp:lastPrinted>2024-05-21T17:15:22Z</cp:lastPrinted>
  <dcterms:created xsi:type="dcterms:W3CDTF">2024-05-21T17:15:02Z</dcterms:created>
  <dcterms:modified xsi:type="dcterms:W3CDTF">2024-05-21T18:00:13Z</dcterms:modified>
</cp:coreProperties>
</file>